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830" r:id="rId2"/>
    <p:sldId id="828" r:id="rId3"/>
    <p:sldId id="831" r:id="rId4"/>
    <p:sldId id="826" r:id="rId5"/>
    <p:sldId id="832" r:id="rId6"/>
    <p:sldId id="827" r:id="rId7"/>
    <p:sldId id="820" r:id="rId8"/>
    <p:sldId id="821" r:id="rId9"/>
    <p:sldId id="261" r:id="rId10"/>
    <p:sldId id="278" r:id="rId11"/>
    <p:sldId id="279" r:id="rId12"/>
    <p:sldId id="402" r:id="rId13"/>
    <p:sldId id="281" r:id="rId14"/>
    <p:sldId id="285" r:id="rId15"/>
    <p:sldId id="288" r:id="rId16"/>
    <p:sldId id="291" r:id="rId17"/>
    <p:sldId id="383" r:id="rId18"/>
    <p:sldId id="807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4" r:id="rId29"/>
    <p:sldId id="395" r:id="rId30"/>
    <p:sldId id="396" r:id="rId31"/>
    <p:sldId id="398" r:id="rId32"/>
    <p:sldId id="399" r:id="rId33"/>
    <p:sldId id="400" r:id="rId34"/>
    <p:sldId id="401" r:id="rId35"/>
    <p:sldId id="397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  <p:sldId id="416" r:id="rId50"/>
    <p:sldId id="417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25" r:id="rId59"/>
    <p:sldId id="426" r:id="rId60"/>
    <p:sldId id="427" r:id="rId61"/>
    <p:sldId id="428" r:id="rId62"/>
    <p:sldId id="429" r:id="rId63"/>
    <p:sldId id="430" r:id="rId64"/>
    <p:sldId id="431" r:id="rId65"/>
    <p:sldId id="432" r:id="rId66"/>
    <p:sldId id="433" r:id="rId67"/>
    <p:sldId id="434" r:id="rId68"/>
    <p:sldId id="435" r:id="rId69"/>
    <p:sldId id="436" r:id="rId70"/>
    <p:sldId id="437" r:id="rId71"/>
    <p:sldId id="438" r:id="rId72"/>
    <p:sldId id="439" r:id="rId73"/>
    <p:sldId id="440" r:id="rId74"/>
    <p:sldId id="441" r:id="rId75"/>
    <p:sldId id="442" r:id="rId76"/>
    <p:sldId id="443" r:id="rId77"/>
    <p:sldId id="444" r:id="rId78"/>
    <p:sldId id="445" r:id="rId79"/>
    <p:sldId id="446" r:id="rId80"/>
    <p:sldId id="447" r:id="rId81"/>
    <p:sldId id="448" r:id="rId82"/>
    <p:sldId id="449" r:id="rId83"/>
    <p:sldId id="450" r:id="rId84"/>
    <p:sldId id="451" r:id="rId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 Zuo" initials="nZ" lastIdx="1" clrIdx="0">
    <p:extLst>
      <p:ext uri="{19B8F6BF-5375-455C-9EA6-DF929625EA0E}">
        <p15:presenceInfo xmlns:p15="http://schemas.microsoft.com/office/powerpoint/2012/main" userId="ea30cdacc4df0b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0A0"/>
    <a:srgbClr val="FF9B00"/>
    <a:srgbClr val="CACACA"/>
    <a:srgbClr val="1D50A2"/>
    <a:srgbClr val="8CA5D2"/>
    <a:srgbClr val="B9C3E6"/>
    <a:srgbClr val="898989"/>
    <a:srgbClr val="14193C"/>
    <a:srgbClr val="5D3E80"/>
    <a:srgbClr val="413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7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3EA98-A807-4CB4-B41F-98B58EBF6AAA}" type="datetimeFigureOut">
              <a:rPr lang="zh-CN" altLang="en-US" smtClean="0"/>
              <a:t>2019/8/7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29204-49A3-4A0A-A39F-9146699B2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8641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71028-EAA5-4425-853A-5DF1B597B18B}" type="datetimeFigureOut">
              <a:rPr lang="zh-CN" altLang="en-US" smtClean="0"/>
              <a:t>2019/8/7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479E-A0D8-4EDB-9F01-4DE3DE4CD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3988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0412360" y="5525328"/>
            <a:ext cx="1651821" cy="1288427"/>
            <a:chOff x="10412360" y="5525328"/>
            <a:chExt cx="1651821" cy="1288427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7" r="16921" b="8546"/>
            <a:stretch/>
          </p:blipFill>
          <p:spPr>
            <a:xfrm>
              <a:off x="10412360" y="5525328"/>
              <a:ext cx="1651821" cy="128842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10422799" y="6229743"/>
              <a:ext cx="1625766" cy="4154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zh-CN" altLang="en-US" sz="1100" b="0" i="1" cap="none" spc="300" baseline="0" dirty="0">
                  <a:ln w="3175">
                    <a:noFill/>
                    <a:prstDash val="solid"/>
                  </a:ln>
                  <a:solidFill>
                    <a:srgbClr val="FFFFFF"/>
                  </a:solidFill>
                  <a:effectLst/>
                  <a:latin typeface="+mn-ea"/>
                  <a:ea typeface="+mn-ea"/>
                </a:rPr>
                <a:t>让云网络回归网络</a:t>
              </a:r>
              <a:endParaRPr lang="en-US" altLang="zh-CN" sz="1400" b="0" i="1" cap="none" spc="300" baseline="0" dirty="0">
                <a:ln w="3175">
                  <a:noFill/>
                  <a:prstDash val="solid"/>
                </a:ln>
                <a:solidFill>
                  <a:srgbClr val="FFFFFF"/>
                </a:solidFill>
                <a:effectLst/>
                <a:latin typeface="+mn-ea"/>
                <a:ea typeface="+mn-ea"/>
              </a:endParaRPr>
            </a:p>
            <a:p>
              <a:pPr algn="r"/>
              <a:r>
                <a:rPr lang="en-US" altLang="zh-CN" sz="1000" b="0" cap="none" spc="0" dirty="0">
                  <a:ln w="3175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Re-Networking</a:t>
              </a:r>
              <a:r>
                <a:rPr lang="en-US" altLang="zh-CN" sz="1000" b="0" cap="none" spc="0" baseline="0" dirty="0">
                  <a:ln w="3175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the Cloud.</a:t>
              </a:r>
              <a:endParaRPr lang="en-US" altLang="zh-CN" sz="1000" b="0" cap="none" spc="0" dirty="0">
                <a:ln w="3175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42" y="1055559"/>
            <a:ext cx="1165916" cy="9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64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3099000" y="-6188"/>
            <a:ext cx="9093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099000" y="0"/>
            <a:ext cx="9093000" cy="6858000"/>
          </a:xfrm>
          <a:prstGeom prst="rect">
            <a:avLst/>
          </a:prstGeom>
          <a:solidFill>
            <a:srgbClr val="1E5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xmlns="" id="{47BFAB54-1FF3-4BFC-9D46-A308CAF55336}"/>
              </a:ext>
            </a:extLst>
          </p:cNvPr>
          <p:cNvSpPr txBox="1"/>
          <p:nvPr userDrawn="1"/>
        </p:nvSpPr>
        <p:spPr>
          <a:xfrm>
            <a:off x="3352878" y="3200620"/>
            <a:ext cx="208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 smtClean="0">
                <a:solidFill>
                  <a:srgbClr val="FF9B00"/>
                </a:solidFill>
                <a:cs typeface="+mn-ea"/>
                <a:sym typeface="+mn-lt"/>
              </a:rPr>
              <a:t>AGENDA</a:t>
            </a:r>
            <a:endParaRPr lang="zh-CN" altLang="en-US" sz="2800" b="1" dirty="0">
              <a:solidFill>
                <a:srgbClr val="FF9B00"/>
              </a:solidFill>
              <a:cs typeface="+mn-ea"/>
              <a:sym typeface="+mn-lt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xmlns="" id="{7875B319-7411-4970-8B67-32B1CA5461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" r="-11075" b="66515"/>
          <a:stretch/>
        </p:blipFill>
        <p:spPr>
          <a:xfrm>
            <a:off x="3729825" y="2090026"/>
            <a:ext cx="1367887" cy="1037048"/>
          </a:xfrm>
          <a:prstGeom prst="rect">
            <a:avLst/>
          </a:prstGeom>
        </p:spPr>
      </p:pic>
      <p:pic>
        <p:nvPicPr>
          <p:cNvPr id="14" name="图片 10">
            <a:extLst>
              <a:ext uri="{FF2B5EF4-FFF2-40B4-BE49-F238E27FC236}">
                <a16:creationId xmlns:a16="http://schemas.microsoft.com/office/drawing/2014/main" xmlns="" id="{F18B93F3-6EBF-44B7-A58F-241075629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" r="-11075" b="67504"/>
          <a:stretch/>
        </p:blipFill>
        <p:spPr>
          <a:xfrm rot="10800000">
            <a:off x="3586608" y="3723840"/>
            <a:ext cx="1367887" cy="10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73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E456A3F8-6829-4A31-8984-0A0154152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5" b="28331"/>
          <a:stretch/>
        </p:blipFill>
        <p:spPr>
          <a:xfrm>
            <a:off x="7315200" y="6644"/>
            <a:ext cx="4876799" cy="506620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="" xmlns:a16="http://schemas.microsoft.com/office/drawing/2014/main" id="{002B42E7-3955-47E5-820A-A4082BA9A76C}"/>
              </a:ext>
            </a:extLst>
          </p:cNvPr>
          <p:cNvSpPr txBox="1">
            <a:spLocks/>
          </p:cNvSpPr>
          <p:nvPr userDrawn="1"/>
        </p:nvSpPr>
        <p:spPr>
          <a:xfrm>
            <a:off x="11537579" y="6582018"/>
            <a:ext cx="274317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000" dirty="0">
              <a:solidFill>
                <a:srgbClr val="1E50A0"/>
              </a:solidFill>
              <a:latin typeface="+mn-lt"/>
              <a:ea typeface="方正黑体简体" pitchFamily="2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DCFDB16A-7C06-4ADE-8657-F939E9F434BB}"/>
              </a:ext>
            </a:extLst>
          </p:cNvPr>
          <p:cNvSpPr txBox="1">
            <a:spLocks/>
          </p:cNvSpPr>
          <p:nvPr userDrawn="1"/>
        </p:nvSpPr>
        <p:spPr>
          <a:xfrm>
            <a:off x="11537579" y="6582018"/>
            <a:ext cx="462164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85DCD6-A644-4C77-B31A-9C2A07B3FFBA}" type="slidenum">
              <a:rPr lang="en-US" altLang="zh-CN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方正黑体简体" pitchFamily="2" charset="-122"/>
            </a:endParaRPr>
          </a:p>
        </p:txBody>
      </p:sp>
      <p:sp>
        <p:nvSpPr>
          <p:cNvPr id="11" name="内容占位符 2"/>
          <p:cNvSpPr>
            <a:spLocks noGrp="1"/>
          </p:cNvSpPr>
          <p:nvPr>
            <p:ph idx="1" hasCustomPrompt="1"/>
          </p:nvPr>
        </p:nvSpPr>
        <p:spPr>
          <a:xfrm>
            <a:off x="526522" y="1472636"/>
            <a:ext cx="11106678" cy="5040000"/>
          </a:xfrm>
        </p:spPr>
        <p:txBody>
          <a:bodyPr/>
          <a:lstStyle>
            <a:lvl1pPr marL="447675" indent="-447675">
              <a:lnSpc>
                <a:spcPct val="150000"/>
              </a:lnSpc>
              <a:buClr>
                <a:srgbClr val="1E50A0"/>
              </a:buClr>
              <a:buFont typeface="Wingdings" panose="05000000000000000000" pitchFamily="2" charset="2"/>
              <a:buChar char="n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 marL="806450" indent="-361950">
              <a:lnSpc>
                <a:spcPct val="150000"/>
              </a:lnSpc>
              <a:buClr>
                <a:srgbClr val="1E50A0"/>
              </a:buClr>
              <a:buFont typeface="Wingdings" panose="05000000000000000000" pitchFamily="2" charset="2"/>
              <a:buChar char="n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2pPr>
            <a:lvl3pPr marL="1255713" indent="-354013">
              <a:lnSpc>
                <a:spcPct val="150000"/>
              </a:lnSpc>
              <a:buClr>
                <a:srgbClr val="1E50A0"/>
              </a:buClr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3pPr>
            <a:lvl4pPr marL="1703388" indent="-331788">
              <a:lnSpc>
                <a:spcPct val="150000"/>
              </a:lnSpc>
              <a:buClr>
                <a:srgbClr val="1E50A0"/>
              </a:buClr>
              <a:buFont typeface="Wingdings" panose="05000000000000000000" pitchFamily="2" charset="2"/>
              <a:buChar char="n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4pPr>
            <a:lvl5pPr marL="2159000" indent="-330200">
              <a:lnSpc>
                <a:spcPct val="150000"/>
              </a:lnSpc>
              <a:buClr>
                <a:srgbClr val="1E50A0"/>
              </a:buClr>
              <a:buFont typeface="Wingdings" panose="05000000000000000000" pitchFamily="2" charset="2"/>
              <a:buChar char="n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第一级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="" xmlns:a16="http://schemas.microsoft.com/office/drawing/2014/main" id="{90CAB8ED-8D4E-4820-88ED-D8970DCF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7800" y="323420"/>
            <a:ext cx="10198100" cy="900000"/>
          </a:xfrm>
        </p:spPr>
        <p:txBody>
          <a:bodyPr anchor="ctr">
            <a:noAutofit/>
          </a:bodyPr>
          <a:lstStyle>
            <a:lvl1pPr>
              <a:lnSpc>
                <a:spcPct val="150000"/>
              </a:lnSpc>
              <a:defRPr sz="2800" b="1">
                <a:solidFill>
                  <a:srgbClr val="1E50A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本页标题</a:t>
            </a:r>
          </a:p>
        </p:txBody>
      </p:sp>
      <p:sp>
        <p:nvSpPr>
          <p:cNvPr id="13" name="Rectangle 12"/>
          <p:cNvSpPr/>
          <p:nvPr userDrawn="1"/>
        </p:nvSpPr>
        <p:spPr>
          <a:xfrm rot="16200000">
            <a:off x="475474" y="689402"/>
            <a:ext cx="524133" cy="168037"/>
          </a:xfrm>
          <a:prstGeom prst="rect">
            <a:avLst/>
          </a:prstGeom>
          <a:solidFill>
            <a:srgbClr val="1E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 userDrawn="1"/>
        </p:nvSpPr>
        <p:spPr>
          <a:xfrm rot="16200000">
            <a:off x="812133" y="590319"/>
            <a:ext cx="524131" cy="366202"/>
          </a:xfrm>
          <a:prstGeom prst="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8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装饰页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799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装饰页0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860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46">
            <a:extLst>
              <a:ext uri="{FF2B5EF4-FFF2-40B4-BE49-F238E27FC236}">
                <a16:creationId xmlns="" xmlns:a16="http://schemas.microsoft.com/office/drawing/2014/main" id="{A6FD7CF4-8B99-4AAC-A20F-9C22050905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424" y="3771900"/>
            <a:ext cx="871152" cy="717011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="" xmlns:a16="http://schemas.microsoft.com/office/drawing/2014/main" id="{8C2ADF04-CD4F-4842-A280-0590027F4E0D}"/>
              </a:ext>
            </a:extLst>
          </p:cNvPr>
          <p:cNvSpPr txBox="1">
            <a:spLocks/>
          </p:cNvSpPr>
          <p:nvPr userDrawn="1"/>
        </p:nvSpPr>
        <p:spPr>
          <a:xfrm>
            <a:off x="9264681" y="6601682"/>
            <a:ext cx="2910349" cy="2268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2019 Asterfusion confidential. All rights reserved.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  <a:latin typeface="+mn-lt"/>
              <a:ea typeface="方正黑体简体" pitchFamily="2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095563" y="2283564"/>
            <a:ext cx="400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2400" baseline="0" dirty="0">
                <a:solidFill>
                  <a:srgbClr val="FF9B00"/>
                </a:solidFill>
              </a:rPr>
              <a:t>感谢聆听</a:t>
            </a:r>
          </a:p>
        </p:txBody>
      </p:sp>
      <p:sp>
        <p:nvSpPr>
          <p:cNvPr id="12" name="文本框 3">
            <a:extLst>
              <a:ext uri="{FF2B5EF4-FFF2-40B4-BE49-F238E27FC236}">
                <a16:creationId xmlns="" xmlns:a16="http://schemas.microsoft.com/office/drawing/2014/main" id="{66B17F61-01C9-40A5-845E-411CA9D384EE}"/>
              </a:ext>
            </a:extLst>
          </p:cNvPr>
          <p:cNvSpPr txBox="1"/>
          <p:nvPr userDrawn="1"/>
        </p:nvSpPr>
        <p:spPr>
          <a:xfrm>
            <a:off x="4403870" y="3114561"/>
            <a:ext cx="3384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spc="1200" baseline="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  <a:cs typeface="文泉驿微米黑" panose="020B0606030804020204" pitchFamily="34" charset="-122"/>
                <a:sym typeface="Roboto" panose="02000000000000000000" pitchFamily="2" charset="0"/>
              </a:rPr>
              <a:t>400-098-9811</a:t>
            </a:r>
            <a:endParaRPr lang="zh-CN" altLang="en-US" sz="1600" b="1" spc="1200" baseline="0" dirty="0">
              <a:solidFill>
                <a:schemeClr val="bg1"/>
              </a:solidFill>
              <a:latin typeface="Roboto Lt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270090" y="766422"/>
            <a:ext cx="1651821" cy="1288427"/>
            <a:chOff x="10412360" y="5525328"/>
            <a:chExt cx="1651821" cy="128842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7" r="16921" b="8546"/>
            <a:stretch/>
          </p:blipFill>
          <p:spPr>
            <a:xfrm>
              <a:off x="10412360" y="5525328"/>
              <a:ext cx="1651821" cy="128842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422799" y="6229743"/>
              <a:ext cx="1625766" cy="4154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zh-CN" altLang="en-US" sz="1100" b="0" i="1" cap="none" spc="300" baseline="0" dirty="0">
                  <a:ln w="3175">
                    <a:noFill/>
                    <a:prstDash val="solid"/>
                  </a:ln>
                  <a:solidFill>
                    <a:srgbClr val="FFFFFF"/>
                  </a:solidFill>
                  <a:effectLst/>
                  <a:latin typeface="+mn-ea"/>
                  <a:ea typeface="+mn-ea"/>
                </a:rPr>
                <a:t>让云网络回归网络</a:t>
              </a:r>
              <a:endParaRPr lang="en-US" altLang="zh-CN" sz="1400" b="0" i="1" cap="none" spc="300" baseline="0" dirty="0">
                <a:ln w="3175">
                  <a:noFill/>
                  <a:prstDash val="solid"/>
                </a:ln>
                <a:solidFill>
                  <a:srgbClr val="FFFFFF"/>
                </a:solidFill>
                <a:effectLst/>
                <a:latin typeface="+mn-ea"/>
                <a:ea typeface="+mn-ea"/>
              </a:endParaRPr>
            </a:p>
            <a:p>
              <a:pPr algn="r"/>
              <a:r>
                <a:rPr lang="en-US" altLang="zh-CN" sz="1000" b="0" cap="none" spc="0" dirty="0">
                  <a:ln w="3175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Re-Networking</a:t>
              </a:r>
              <a:r>
                <a:rPr lang="en-US" altLang="zh-CN" sz="1000" b="0" cap="none" spc="0" baseline="0" dirty="0">
                  <a:ln w="3175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the Cloud.</a:t>
              </a:r>
              <a:endParaRPr lang="en-US" altLang="zh-CN" sz="1000" b="0" cap="none" spc="0" dirty="0">
                <a:ln w="3175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08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5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Roboto" panose="02000000000000000000" pitchFamily="2" charset="0"/>
              </a:defRPr>
            </a:lvl1pPr>
          </a:lstStyle>
          <a:p>
            <a:fld id="{1F6B602C-1F19-452E-959A-265F948CBA5A}" type="datetime1">
              <a:rPr lang="zh-CN" altLang="en-US" smtClean="0"/>
              <a:pPr/>
              <a:t>2019/8/7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Roboto" panose="0200000000000000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Roboto" panose="02000000000000000000" pitchFamily="2" charset="0"/>
              </a:defRPr>
            </a:lvl1pPr>
          </a:lstStyle>
          <a:p>
            <a:fld id="{9BD08082-BEE8-412C-9557-CF6B7B121C9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917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8" r:id="rId2"/>
    <p:sldLayoutId id="2147483659" r:id="rId3"/>
    <p:sldLayoutId id="2147483649" r:id="rId4"/>
    <p:sldLayoutId id="2147483664" r:id="rId5"/>
    <p:sldLayoutId id="2147483669" r:id="rId6"/>
    <p:sldLayoutId id="2147483667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gif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" Type="http://schemas.openxmlformats.org/officeDocument/2006/relationships/image" Target="../media/image102.png"/><Relationship Id="rId21" Type="http://schemas.openxmlformats.org/officeDocument/2006/relationships/image" Target="../media/image119.png"/><Relationship Id="rId34" Type="http://schemas.openxmlformats.org/officeDocument/2006/relationships/image" Target="../media/image132.png"/><Relationship Id="rId7" Type="http://schemas.openxmlformats.org/officeDocument/2006/relationships/image" Target="../media/image106.png"/><Relationship Id="rId12" Type="http://schemas.openxmlformats.org/officeDocument/2006/relationships/image" Target="../media/image14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2" Type="http://schemas.openxmlformats.org/officeDocument/2006/relationships/image" Target="../media/image101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5" Type="http://schemas.openxmlformats.org/officeDocument/2006/relationships/image" Target="../media/image104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109.png"/><Relationship Id="rId19" Type="http://schemas.openxmlformats.org/officeDocument/2006/relationships/image" Target="../media/image117.png"/><Relationship Id="rId31" Type="http://schemas.openxmlformats.org/officeDocument/2006/relationships/image" Target="../media/image12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37.png"/><Relationship Id="rId21" Type="http://schemas.openxmlformats.org/officeDocument/2006/relationships/image" Target="../media/image155.png"/><Relationship Id="rId34" Type="http://schemas.openxmlformats.org/officeDocument/2006/relationships/image" Target="../media/image168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33" Type="http://schemas.openxmlformats.org/officeDocument/2006/relationships/image" Target="../media/image167.png"/><Relationship Id="rId2" Type="http://schemas.openxmlformats.org/officeDocument/2006/relationships/image" Target="../media/image136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32" Type="http://schemas.openxmlformats.org/officeDocument/2006/relationships/image" Target="../media/image166.png"/><Relationship Id="rId37" Type="http://schemas.openxmlformats.org/officeDocument/2006/relationships/image" Target="../media/image171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28" Type="http://schemas.openxmlformats.org/officeDocument/2006/relationships/image" Target="../media/image162.png"/><Relationship Id="rId36" Type="http://schemas.openxmlformats.org/officeDocument/2006/relationships/image" Target="../media/image170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31" Type="http://schemas.openxmlformats.org/officeDocument/2006/relationships/image" Target="../media/image165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image" Target="../media/image173.png"/><Relationship Id="rId21" Type="http://schemas.openxmlformats.org/officeDocument/2006/relationships/image" Target="../media/image191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5" Type="http://schemas.openxmlformats.org/officeDocument/2006/relationships/image" Target="../media/image195.png"/><Relationship Id="rId2" Type="http://schemas.openxmlformats.org/officeDocument/2006/relationships/image" Target="../media/image172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24" Type="http://schemas.openxmlformats.org/officeDocument/2006/relationships/image" Target="../media/image194.pn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23" Type="http://schemas.openxmlformats.org/officeDocument/2006/relationships/image" Target="../media/image193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Relationship Id="rId22" Type="http://schemas.openxmlformats.org/officeDocument/2006/relationships/image" Target="../media/image1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220.png"/><Relationship Id="rId3" Type="http://schemas.openxmlformats.org/officeDocument/2006/relationships/image" Target="../media/image197.png"/><Relationship Id="rId21" Type="http://schemas.openxmlformats.org/officeDocument/2006/relationships/image" Target="../media/image215.png"/><Relationship Id="rId34" Type="http://schemas.openxmlformats.org/officeDocument/2006/relationships/image" Target="../media/image228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5" Type="http://schemas.openxmlformats.org/officeDocument/2006/relationships/image" Target="../media/image219.png"/><Relationship Id="rId33" Type="http://schemas.openxmlformats.org/officeDocument/2006/relationships/image" Target="../media/image227.png"/><Relationship Id="rId2" Type="http://schemas.openxmlformats.org/officeDocument/2006/relationships/image" Target="../media/image196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24" Type="http://schemas.openxmlformats.org/officeDocument/2006/relationships/image" Target="../media/image218.png"/><Relationship Id="rId32" Type="http://schemas.openxmlformats.org/officeDocument/2006/relationships/image" Target="../media/image226.png"/><Relationship Id="rId37" Type="http://schemas.openxmlformats.org/officeDocument/2006/relationships/image" Target="../media/image231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23" Type="http://schemas.openxmlformats.org/officeDocument/2006/relationships/image" Target="../media/image217.png"/><Relationship Id="rId28" Type="http://schemas.openxmlformats.org/officeDocument/2006/relationships/image" Target="../media/image222.png"/><Relationship Id="rId36" Type="http://schemas.openxmlformats.org/officeDocument/2006/relationships/image" Target="../media/image230.png"/><Relationship Id="rId10" Type="http://schemas.openxmlformats.org/officeDocument/2006/relationships/image" Target="../media/image204.png"/><Relationship Id="rId19" Type="http://schemas.openxmlformats.org/officeDocument/2006/relationships/image" Target="../media/image213.png"/><Relationship Id="rId31" Type="http://schemas.openxmlformats.org/officeDocument/2006/relationships/image" Target="../media/image225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Relationship Id="rId22" Type="http://schemas.openxmlformats.org/officeDocument/2006/relationships/image" Target="../media/image216.png"/><Relationship Id="rId27" Type="http://schemas.openxmlformats.org/officeDocument/2006/relationships/image" Target="../media/image221.png"/><Relationship Id="rId30" Type="http://schemas.openxmlformats.org/officeDocument/2006/relationships/image" Target="../media/image224.png"/><Relationship Id="rId35" Type="http://schemas.openxmlformats.org/officeDocument/2006/relationships/image" Target="../media/image2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3" Type="http://schemas.openxmlformats.org/officeDocument/2006/relationships/image" Target="../media/image233.png"/><Relationship Id="rId21" Type="http://schemas.openxmlformats.org/officeDocument/2006/relationships/image" Target="../media/image250.png"/><Relationship Id="rId7" Type="http://schemas.openxmlformats.org/officeDocument/2006/relationships/image" Target="../media/image237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" Type="http://schemas.openxmlformats.org/officeDocument/2006/relationships/image" Target="../media/image232.png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6.png"/><Relationship Id="rId11" Type="http://schemas.openxmlformats.org/officeDocument/2006/relationships/image" Target="../media/image240.png"/><Relationship Id="rId24" Type="http://schemas.openxmlformats.org/officeDocument/2006/relationships/image" Target="../media/image253.png"/><Relationship Id="rId5" Type="http://schemas.openxmlformats.org/officeDocument/2006/relationships/image" Target="../media/image235.pn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4" Type="http://schemas.openxmlformats.org/officeDocument/2006/relationships/image" Target="../media/image234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3" Type="http://schemas.openxmlformats.org/officeDocument/2006/relationships/image" Target="../media/image255.png"/><Relationship Id="rId21" Type="http://schemas.openxmlformats.org/officeDocument/2006/relationships/image" Target="../media/image272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" Type="http://schemas.openxmlformats.org/officeDocument/2006/relationships/image" Target="../media/image254.png"/><Relationship Id="rId16" Type="http://schemas.openxmlformats.org/officeDocument/2006/relationships/image" Target="../media/image268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19" Type="http://schemas.openxmlformats.org/officeDocument/2006/relationships/image" Target="../media/image271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18" Type="http://schemas.openxmlformats.org/officeDocument/2006/relationships/image" Target="../media/image289.png"/><Relationship Id="rId3" Type="http://schemas.openxmlformats.org/officeDocument/2006/relationships/image" Target="../media/image274.png"/><Relationship Id="rId21" Type="http://schemas.openxmlformats.org/officeDocument/2006/relationships/image" Target="../media/image292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17" Type="http://schemas.openxmlformats.org/officeDocument/2006/relationships/image" Target="../media/image288.png"/><Relationship Id="rId2" Type="http://schemas.openxmlformats.org/officeDocument/2006/relationships/image" Target="../media/image273.png"/><Relationship Id="rId16" Type="http://schemas.openxmlformats.org/officeDocument/2006/relationships/image" Target="../media/image287.png"/><Relationship Id="rId20" Type="http://schemas.openxmlformats.org/officeDocument/2006/relationships/image" Target="../media/image2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10" Type="http://schemas.openxmlformats.org/officeDocument/2006/relationships/image" Target="../media/image281.png"/><Relationship Id="rId19" Type="http://schemas.openxmlformats.org/officeDocument/2006/relationships/image" Target="../media/image290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4.png"/><Relationship Id="rId21" Type="http://schemas.openxmlformats.org/officeDocument/2006/relationships/image" Target="../media/image312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image" Target="../media/image293.png"/><Relationship Id="rId16" Type="http://schemas.openxmlformats.org/officeDocument/2006/relationships/image" Target="../media/image307.png"/><Relationship Id="rId20" Type="http://schemas.openxmlformats.org/officeDocument/2006/relationships/image" Target="../media/image3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10" Type="http://schemas.openxmlformats.org/officeDocument/2006/relationships/image" Target="../media/image301.png"/><Relationship Id="rId19" Type="http://schemas.openxmlformats.org/officeDocument/2006/relationships/image" Target="../media/image310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26" Type="http://schemas.openxmlformats.org/officeDocument/2006/relationships/image" Target="../media/image337.png"/><Relationship Id="rId39" Type="http://schemas.openxmlformats.org/officeDocument/2006/relationships/image" Target="../media/image350.png"/><Relationship Id="rId3" Type="http://schemas.openxmlformats.org/officeDocument/2006/relationships/image" Target="../media/image314.png"/><Relationship Id="rId21" Type="http://schemas.openxmlformats.org/officeDocument/2006/relationships/image" Target="../media/image332.png"/><Relationship Id="rId34" Type="http://schemas.openxmlformats.org/officeDocument/2006/relationships/image" Target="../media/image345.png"/><Relationship Id="rId42" Type="http://schemas.openxmlformats.org/officeDocument/2006/relationships/image" Target="../media/image353.png"/><Relationship Id="rId47" Type="http://schemas.openxmlformats.org/officeDocument/2006/relationships/image" Target="../media/image358.png"/><Relationship Id="rId50" Type="http://schemas.openxmlformats.org/officeDocument/2006/relationships/image" Target="../media/image361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5" Type="http://schemas.openxmlformats.org/officeDocument/2006/relationships/image" Target="../media/image336.png"/><Relationship Id="rId33" Type="http://schemas.openxmlformats.org/officeDocument/2006/relationships/image" Target="../media/image344.png"/><Relationship Id="rId38" Type="http://schemas.openxmlformats.org/officeDocument/2006/relationships/image" Target="../media/image349.png"/><Relationship Id="rId46" Type="http://schemas.openxmlformats.org/officeDocument/2006/relationships/image" Target="../media/image357.png"/><Relationship Id="rId2" Type="http://schemas.openxmlformats.org/officeDocument/2006/relationships/image" Target="../media/image313.png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29" Type="http://schemas.openxmlformats.org/officeDocument/2006/relationships/image" Target="../media/image340.png"/><Relationship Id="rId41" Type="http://schemas.openxmlformats.org/officeDocument/2006/relationships/image" Target="../media/image3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24" Type="http://schemas.openxmlformats.org/officeDocument/2006/relationships/image" Target="../media/image335.png"/><Relationship Id="rId32" Type="http://schemas.openxmlformats.org/officeDocument/2006/relationships/image" Target="../media/image343.png"/><Relationship Id="rId37" Type="http://schemas.openxmlformats.org/officeDocument/2006/relationships/image" Target="../media/image348.png"/><Relationship Id="rId40" Type="http://schemas.openxmlformats.org/officeDocument/2006/relationships/image" Target="../media/image351.png"/><Relationship Id="rId45" Type="http://schemas.openxmlformats.org/officeDocument/2006/relationships/image" Target="../media/image356.png"/><Relationship Id="rId5" Type="http://schemas.openxmlformats.org/officeDocument/2006/relationships/image" Target="../media/image316.png"/><Relationship Id="rId15" Type="http://schemas.openxmlformats.org/officeDocument/2006/relationships/image" Target="../media/image326.png"/><Relationship Id="rId23" Type="http://schemas.openxmlformats.org/officeDocument/2006/relationships/image" Target="../media/image334.png"/><Relationship Id="rId28" Type="http://schemas.openxmlformats.org/officeDocument/2006/relationships/image" Target="../media/image339.png"/><Relationship Id="rId36" Type="http://schemas.openxmlformats.org/officeDocument/2006/relationships/image" Target="../media/image347.png"/><Relationship Id="rId49" Type="http://schemas.openxmlformats.org/officeDocument/2006/relationships/image" Target="../media/image360.png"/><Relationship Id="rId10" Type="http://schemas.openxmlformats.org/officeDocument/2006/relationships/image" Target="../media/image321.png"/><Relationship Id="rId19" Type="http://schemas.openxmlformats.org/officeDocument/2006/relationships/image" Target="../media/image330.png"/><Relationship Id="rId31" Type="http://schemas.openxmlformats.org/officeDocument/2006/relationships/image" Target="../media/image342.png"/><Relationship Id="rId44" Type="http://schemas.openxmlformats.org/officeDocument/2006/relationships/image" Target="../media/image355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Relationship Id="rId22" Type="http://schemas.openxmlformats.org/officeDocument/2006/relationships/image" Target="../media/image333.png"/><Relationship Id="rId27" Type="http://schemas.openxmlformats.org/officeDocument/2006/relationships/image" Target="../media/image338.png"/><Relationship Id="rId30" Type="http://schemas.openxmlformats.org/officeDocument/2006/relationships/image" Target="../media/image341.png"/><Relationship Id="rId35" Type="http://schemas.openxmlformats.org/officeDocument/2006/relationships/image" Target="../media/image346.png"/><Relationship Id="rId43" Type="http://schemas.openxmlformats.org/officeDocument/2006/relationships/image" Target="../media/image354.png"/><Relationship Id="rId48" Type="http://schemas.openxmlformats.org/officeDocument/2006/relationships/image" Target="../media/image359.png"/><Relationship Id="rId8" Type="http://schemas.openxmlformats.org/officeDocument/2006/relationships/image" Target="../media/image319.png"/><Relationship Id="rId51" Type="http://schemas.openxmlformats.org/officeDocument/2006/relationships/image" Target="../media/image3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3" Type="http://schemas.openxmlformats.org/officeDocument/2006/relationships/image" Target="../media/image364.png"/><Relationship Id="rId21" Type="http://schemas.openxmlformats.org/officeDocument/2006/relationships/image" Target="../media/image38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378.png"/><Relationship Id="rId2" Type="http://schemas.openxmlformats.org/officeDocument/2006/relationships/image" Target="../media/image363.png"/><Relationship Id="rId16" Type="http://schemas.openxmlformats.org/officeDocument/2006/relationships/image" Target="../media/image377.png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5" Type="http://schemas.openxmlformats.org/officeDocument/2006/relationships/image" Target="../media/image376.png"/><Relationship Id="rId10" Type="http://schemas.openxmlformats.org/officeDocument/2006/relationships/image" Target="../media/image371.png"/><Relationship Id="rId19" Type="http://schemas.openxmlformats.org/officeDocument/2006/relationships/image" Target="../media/image380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13" Type="http://schemas.openxmlformats.org/officeDocument/2006/relationships/image" Target="../media/image394.png"/><Relationship Id="rId18" Type="http://schemas.openxmlformats.org/officeDocument/2006/relationships/image" Target="../media/image399.png"/><Relationship Id="rId26" Type="http://schemas.openxmlformats.org/officeDocument/2006/relationships/image" Target="../media/image407.png"/><Relationship Id="rId3" Type="http://schemas.openxmlformats.org/officeDocument/2006/relationships/image" Target="../media/image384.png"/><Relationship Id="rId21" Type="http://schemas.openxmlformats.org/officeDocument/2006/relationships/image" Target="../media/image402.png"/><Relationship Id="rId7" Type="http://schemas.openxmlformats.org/officeDocument/2006/relationships/image" Target="../media/image388.png"/><Relationship Id="rId12" Type="http://schemas.openxmlformats.org/officeDocument/2006/relationships/image" Target="../media/image393.png"/><Relationship Id="rId17" Type="http://schemas.openxmlformats.org/officeDocument/2006/relationships/image" Target="../media/image398.png"/><Relationship Id="rId25" Type="http://schemas.openxmlformats.org/officeDocument/2006/relationships/image" Target="../media/image406.png"/><Relationship Id="rId2" Type="http://schemas.openxmlformats.org/officeDocument/2006/relationships/image" Target="../media/image383.png"/><Relationship Id="rId16" Type="http://schemas.openxmlformats.org/officeDocument/2006/relationships/image" Target="../media/image397.png"/><Relationship Id="rId20" Type="http://schemas.openxmlformats.org/officeDocument/2006/relationships/image" Target="../media/image401.png"/><Relationship Id="rId29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7.png"/><Relationship Id="rId11" Type="http://schemas.openxmlformats.org/officeDocument/2006/relationships/image" Target="../media/image392.png"/><Relationship Id="rId24" Type="http://schemas.openxmlformats.org/officeDocument/2006/relationships/image" Target="../media/image405.png"/><Relationship Id="rId5" Type="http://schemas.openxmlformats.org/officeDocument/2006/relationships/image" Target="../media/image386.png"/><Relationship Id="rId15" Type="http://schemas.openxmlformats.org/officeDocument/2006/relationships/image" Target="../media/image396.png"/><Relationship Id="rId23" Type="http://schemas.openxmlformats.org/officeDocument/2006/relationships/image" Target="../media/image404.png"/><Relationship Id="rId28" Type="http://schemas.openxmlformats.org/officeDocument/2006/relationships/image" Target="../media/image409.png"/><Relationship Id="rId10" Type="http://schemas.openxmlformats.org/officeDocument/2006/relationships/image" Target="../media/image391.png"/><Relationship Id="rId19" Type="http://schemas.openxmlformats.org/officeDocument/2006/relationships/image" Target="../media/image400.png"/><Relationship Id="rId31" Type="http://schemas.openxmlformats.org/officeDocument/2006/relationships/image" Target="../media/image412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Relationship Id="rId14" Type="http://schemas.openxmlformats.org/officeDocument/2006/relationships/image" Target="../media/image395.png"/><Relationship Id="rId22" Type="http://schemas.openxmlformats.org/officeDocument/2006/relationships/image" Target="../media/image403.png"/><Relationship Id="rId27" Type="http://schemas.openxmlformats.org/officeDocument/2006/relationships/image" Target="../media/image408.png"/><Relationship Id="rId30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419.png"/><Relationship Id="rId7" Type="http://schemas.openxmlformats.org/officeDocument/2006/relationships/image" Target="../media/image29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8.png"/><Relationship Id="rId5" Type="http://schemas.openxmlformats.org/officeDocument/2006/relationships/image" Target="../media/image236.png"/><Relationship Id="rId4" Type="http://schemas.openxmlformats.org/officeDocument/2006/relationships/image" Target="../media/image3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419.png"/><Relationship Id="rId7" Type="http://schemas.openxmlformats.org/officeDocument/2006/relationships/image" Target="../media/image29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.png"/><Relationship Id="rId5" Type="http://schemas.openxmlformats.org/officeDocument/2006/relationships/image" Target="../media/image236.png"/><Relationship Id="rId4" Type="http://schemas.openxmlformats.org/officeDocument/2006/relationships/image" Target="../media/image3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419.png"/><Relationship Id="rId7" Type="http://schemas.openxmlformats.org/officeDocument/2006/relationships/image" Target="../media/image29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8.png"/><Relationship Id="rId5" Type="http://schemas.openxmlformats.org/officeDocument/2006/relationships/image" Target="../media/image236.png"/><Relationship Id="rId4" Type="http://schemas.openxmlformats.org/officeDocument/2006/relationships/image" Target="../media/image3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419.png"/><Relationship Id="rId7" Type="http://schemas.openxmlformats.org/officeDocument/2006/relationships/image" Target="../media/image29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.png"/><Relationship Id="rId5" Type="http://schemas.openxmlformats.org/officeDocument/2006/relationships/image" Target="../media/image236.png"/><Relationship Id="rId4" Type="http://schemas.openxmlformats.org/officeDocument/2006/relationships/image" Target="../media/image33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products/switches/nexus-9508-switch/index.html" TargetMode="External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0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236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.png"/><Relationship Id="rId5" Type="http://schemas.openxmlformats.org/officeDocument/2006/relationships/image" Target="../media/image219.png"/><Relationship Id="rId4" Type="http://schemas.openxmlformats.org/officeDocument/2006/relationships/image" Target="../media/image43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9.png"/><Relationship Id="rId11" Type="http://schemas.openxmlformats.org/officeDocument/2006/relationships/image" Target="../media/image444.png"/><Relationship Id="rId5" Type="http://schemas.openxmlformats.org/officeDocument/2006/relationships/image" Target="../media/image438.png"/><Relationship Id="rId10" Type="http://schemas.openxmlformats.org/officeDocument/2006/relationships/image" Target="../media/image443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23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4.png"/><Relationship Id="rId4" Type="http://schemas.openxmlformats.org/officeDocument/2006/relationships/image" Target="../media/image43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"/>
          <p:cNvSpPr txBox="1"/>
          <p:nvPr/>
        </p:nvSpPr>
        <p:spPr>
          <a:xfrm>
            <a:off x="2435190" y="2858871"/>
            <a:ext cx="7321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spc="-15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中文演讲主题</a:t>
            </a:r>
            <a:r>
              <a:rPr lang="en-US" altLang="zh-CN" sz="4800" spc="-15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PPT</a:t>
            </a:r>
            <a:r>
              <a:rPr lang="zh-CN" altLang="en-US" sz="4800" spc="-15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中文</a:t>
            </a:r>
            <a:r>
              <a:rPr lang="zh-CN" altLang="en-US" sz="4800" spc="-15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endParaRPr lang="zh-CN" altLang="en-US" sz="4800" spc="-15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2091558" y="3800274"/>
            <a:ext cx="8008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9B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RE-NETWORKING THE CLOUD.</a:t>
            </a:r>
            <a:endParaRPr lang="zh-CN" altLang="en-US" sz="3200" dirty="0">
              <a:solidFill>
                <a:srgbClr val="FF9B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20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标准色值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952AA6AF-CCAC-4771-8B66-E8FA382221B9}"/>
              </a:ext>
            </a:extLst>
          </p:cNvPr>
          <p:cNvGrpSpPr/>
          <p:nvPr/>
        </p:nvGrpSpPr>
        <p:grpSpPr>
          <a:xfrm>
            <a:off x="4297256" y="1592323"/>
            <a:ext cx="4029601" cy="1681294"/>
            <a:chOff x="4207535" y="1736729"/>
            <a:chExt cx="4029601" cy="1681294"/>
          </a:xfrm>
        </p:grpSpPr>
        <p:grpSp>
          <p:nvGrpSpPr>
            <p:cNvPr id="27" name="组合 26">
              <a:extLst>
                <a:ext uri="{FF2B5EF4-FFF2-40B4-BE49-F238E27FC236}">
                  <a16:creationId xmlns="" xmlns:a16="http://schemas.microsoft.com/office/drawing/2014/main" id="{3EBDF79F-5F5A-4688-96C1-822E68E27BA3}"/>
                </a:ext>
              </a:extLst>
            </p:cNvPr>
            <p:cNvGrpSpPr/>
            <p:nvPr/>
          </p:nvGrpSpPr>
          <p:grpSpPr>
            <a:xfrm>
              <a:off x="4207535" y="1736729"/>
              <a:ext cx="1888465" cy="1681294"/>
              <a:chOff x="1247886" y="1713829"/>
              <a:chExt cx="1888465" cy="1681294"/>
            </a:xfrm>
          </p:grpSpPr>
          <p:sp>
            <p:nvSpPr>
              <p:cNvPr id="16" name="矩形 15">
                <a:extLst>
                  <a:ext uri="{FF2B5EF4-FFF2-40B4-BE49-F238E27FC236}">
                    <a16:creationId xmlns="" xmlns:a16="http://schemas.microsoft.com/office/drawing/2014/main" id="{A72F4EF3-B7A0-417B-95D3-0B97D24DDB49}"/>
                  </a:ext>
                </a:extLst>
              </p:cNvPr>
              <p:cNvSpPr/>
              <p:nvPr/>
            </p:nvSpPr>
            <p:spPr>
              <a:xfrm>
                <a:off x="1247886" y="1713829"/>
                <a:ext cx="1888465" cy="1143447"/>
              </a:xfrm>
              <a:prstGeom prst="rect">
                <a:avLst/>
              </a:prstGeom>
              <a:solidFill>
                <a:srgbClr val="1D5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DC1414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="" xmlns:a16="http://schemas.microsoft.com/office/drawing/2014/main" id="{67FFD1CE-C961-4EEB-8F6F-5D6D888E5218}"/>
                  </a:ext>
                </a:extLst>
              </p:cNvPr>
              <p:cNvSpPr txBox="1"/>
              <p:nvPr/>
            </p:nvSpPr>
            <p:spPr>
              <a:xfrm>
                <a:off x="1734918" y="302579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Roboto" panose="02000000000000000000" pitchFamily="2" charset="0"/>
                    <a:ea typeface="文泉驿微米黑" panose="020B0606030804020204" pitchFamily="34" charset="-122"/>
                    <a:cs typeface="文泉驿微米黑" panose="020B0606030804020204" pitchFamily="34" charset="-122"/>
                    <a:sym typeface="Roboto" panose="02000000000000000000" pitchFamily="2" charset="0"/>
                  </a:rPr>
                  <a:t>星融蓝</a:t>
                </a: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67D6082B-F118-41EA-8BAB-5C9865B5691E}"/>
                </a:ext>
              </a:extLst>
            </p:cNvPr>
            <p:cNvGrpSpPr/>
            <p:nvPr/>
          </p:nvGrpSpPr>
          <p:grpSpPr>
            <a:xfrm>
              <a:off x="6348671" y="1745770"/>
              <a:ext cx="1888465" cy="1663213"/>
              <a:chOff x="3546371" y="1731910"/>
              <a:chExt cx="1888465" cy="1663213"/>
            </a:xfrm>
          </p:grpSpPr>
          <p:sp>
            <p:nvSpPr>
              <p:cNvPr id="24" name="矩形 23">
                <a:extLst>
                  <a:ext uri="{FF2B5EF4-FFF2-40B4-BE49-F238E27FC236}">
                    <a16:creationId xmlns="" xmlns:a16="http://schemas.microsoft.com/office/drawing/2014/main" id="{084FD6CB-D17D-4AFE-9FA4-5427529BF37E}"/>
                  </a:ext>
                </a:extLst>
              </p:cNvPr>
              <p:cNvSpPr/>
              <p:nvPr/>
            </p:nvSpPr>
            <p:spPr>
              <a:xfrm>
                <a:off x="3546371" y="1731910"/>
                <a:ext cx="1888465" cy="11434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="" xmlns:a16="http://schemas.microsoft.com/office/drawing/2014/main" id="{A1CA7A38-7A06-4400-8DEF-068C89D1D7B1}"/>
                  </a:ext>
                </a:extLst>
              </p:cNvPr>
              <p:cNvSpPr txBox="1"/>
              <p:nvPr/>
            </p:nvSpPr>
            <p:spPr>
              <a:xfrm>
                <a:off x="4033403" y="302579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Roboto" panose="02000000000000000000" pitchFamily="2" charset="0"/>
                    <a:ea typeface="文泉驿微米黑" panose="020B0606030804020204" pitchFamily="34" charset="-122"/>
                    <a:cs typeface="文泉驿微米黑" panose="020B0606030804020204" pitchFamily="34" charset="-122"/>
                    <a:sym typeface="Roboto" panose="02000000000000000000" pitchFamily="2" charset="0"/>
                  </a:rPr>
                  <a:t>标准白</a:t>
                </a: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1EE832D4-6F85-4129-B9A5-EA7EBB7134F0}"/>
              </a:ext>
            </a:extLst>
          </p:cNvPr>
          <p:cNvGrpSpPr/>
          <p:nvPr/>
        </p:nvGrpSpPr>
        <p:grpSpPr>
          <a:xfrm>
            <a:off x="1975162" y="3682456"/>
            <a:ext cx="8673787" cy="1149047"/>
            <a:chOff x="843364" y="4259877"/>
            <a:chExt cx="8673787" cy="1149047"/>
          </a:xfrm>
        </p:grpSpPr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CFD3D109-8668-4151-9349-3B1B7CC4D4B6}"/>
                </a:ext>
              </a:extLst>
            </p:cNvPr>
            <p:cNvSpPr/>
            <p:nvPr/>
          </p:nvSpPr>
          <p:spPr>
            <a:xfrm>
              <a:off x="843364" y="4259877"/>
              <a:ext cx="1888465" cy="1143447"/>
            </a:xfrm>
            <a:prstGeom prst="rect">
              <a:avLst/>
            </a:prstGeom>
            <a:solidFill>
              <a:srgbClr val="141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C1414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000D90F1-D42D-4C29-9DB0-E8EAE6661848}"/>
                </a:ext>
              </a:extLst>
            </p:cNvPr>
            <p:cNvSpPr/>
            <p:nvPr/>
          </p:nvSpPr>
          <p:spPr>
            <a:xfrm>
              <a:off x="3106966" y="4259877"/>
              <a:ext cx="1888465" cy="1143447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C1414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5492F0A-F4D3-4F4C-B7CB-B305A5831EA3}"/>
                </a:ext>
              </a:extLst>
            </p:cNvPr>
            <p:cNvSpPr/>
            <p:nvPr/>
          </p:nvSpPr>
          <p:spPr>
            <a:xfrm>
              <a:off x="7628686" y="4259877"/>
              <a:ext cx="1888465" cy="1143447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C1414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="" xmlns:a16="http://schemas.microsoft.com/office/drawing/2014/main" id="{A4DD0AA6-B516-4069-ABAB-E41FBDEFD1DA}"/>
                </a:ext>
              </a:extLst>
            </p:cNvPr>
            <p:cNvSpPr/>
            <p:nvPr/>
          </p:nvSpPr>
          <p:spPr>
            <a:xfrm>
              <a:off x="5367826" y="4265477"/>
              <a:ext cx="1888465" cy="1143447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C1414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304E2156-D7B5-4113-A538-525B9EE560B6}"/>
              </a:ext>
            </a:extLst>
          </p:cNvPr>
          <p:cNvSpPr txBox="1"/>
          <p:nvPr/>
        </p:nvSpPr>
        <p:spPr>
          <a:xfrm>
            <a:off x="5868666" y="505712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辅助色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F14F3EFA-37F2-45E9-BE81-73D84EA1F3B4}"/>
              </a:ext>
            </a:extLst>
          </p:cNvPr>
          <p:cNvSpPr txBox="1"/>
          <p:nvPr/>
        </p:nvSpPr>
        <p:spPr>
          <a:xfrm>
            <a:off x="1285580" y="5877703"/>
            <a:ext cx="1030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说明：</a:t>
            </a:r>
            <a:r>
              <a:rPr lang="zh-CN" altLang="en-US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颜色以色块的方式展示，以便于大家直接吸取颜色。胶片中没有包含的黑白灰（包</a:t>
            </a:r>
            <a:r>
              <a:rPr lang="zh-CN" altLang="en-US" sz="1400" dirty="0" smtClean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括</a:t>
            </a:r>
            <a:r>
              <a:rPr lang="zh-CN" altLang="en-US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不</a:t>
            </a:r>
            <a:r>
              <a:rPr lang="zh-CN" altLang="en-US" sz="1400" dirty="0" smtClean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同透明度）</a:t>
            </a:r>
            <a:r>
              <a:rPr lang="zh-CN" altLang="en-US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均可以使用。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B11AD613-772D-46FC-BBC7-0C349F888831}"/>
              </a:ext>
            </a:extLst>
          </p:cNvPr>
          <p:cNvSpPr txBox="1"/>
          <p:nvPr/>
        </p:nvSpPr>
        <p:spPr>
          <a:xfrm>
            <a:off x="4526388" y="2033577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RGB(30,80,160)</a:t>
            </a:r>
            <a:endParaRPr lang="zh-CN" altLang="en-US" sz="14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444D8161-ACF2-448A-B254-CEBC9ACAE9F2}"/>
              </a:ext>
            </a:extLst>
          </p:cNvPr>
          <p:cNvSpPr txBox="1"/>
          <p:nvPr/>
        </p:nvSpPr>
        <p:spPr>
          <a:xfrm>
            <a:off x="6566535" y="2033577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RGB(255,255,255)</a:t>
            </a:r>
            <a:endParaRPr lang="zh-CN" altLang="en-US" sz="14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854E5614-FBEB-4F8C-A61A-F4E0719A9B36}"/>
              </a:ext>
            </a:extLst>
          </p:cNvPr>
          <p:cNvSpPr txBox="1"/>
          <p:nvPr/>
        </p:nvSpPr>
        <p:spPr>
          <a:xfrm>
            <a:off x="2254789" y="4100290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RGB(20,25,60)</a:t>
            </a:r>
            <a:endParaRPr lang="zh-CN" altLang="en-US" sz="14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D401898-78DD-4551-86B4-A37CE94D0811}"/>
              </a:ext>
            </a:extLst>
          </p:cNvPr>
          <p:cNvSpPr txBox="1"/>
          <p:nvPr/>
        </p:nvSpPr>
        <p:spPr>
          <a:xfrm>
            <a:off x="4366907" y="409819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RGB(140,165,210)</a:t>
            </a:r>
            <a:endParaRPr lang="zh-CN" altLang="en-US" sz="14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12EAAB26-6D81-475B-8C63-C9FB574B5580}"/>
              </a:ext>
            </a:extLst>
          </p:cNvPr>
          <p:cNvSpPr txBox="1"/>
          <p:nvPr/>
        </p:nvSpPr>
        <p:spPr>
          <a:xfrm>
            <a:off x="6659805" y="4105890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RGB(185,195,230)</a:t>
            </a:r>
            <a:endParaRPr lang="zh-CN" altLang="en-US" sz="14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5B8F5F7B-0995-4365-AFC1-51D1153F2113}"/>
              </a:ext>
            </a:extLst>
          </p:cNvPr>
          <p:cNvSpPr txBox="1"/>
          <p:nvPr/>
        </p:nvSpPr>
        <p:spPr>
          <a:xfrm>
            <a:off x="8989616" y="4098195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RGB(255,155,0)</a:t>
            </a:r>
            <a:endParaRPr lang="zh-CN" altLang="en-US" sz="14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标准字体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2D1CBEB2-DAE6-4B0A-88DA-287331204746}"/>
              </a:ext>
            </a:extLst>
          </p:cNvPr>
          <p:cNvSpPr txBox="1"/>
          <p:nvPr/>
        </p:nvSpPr>
        <p:spPr>
          <a:xfrm>
            <a:off x="1535512" y="2335544"/>
            <a:ext cx="19126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中文字体规范：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AD68BFE-C245-45F4-8670-0C6FAEB65FF2}"/>
              </a:ext>
            </a:extLst>
          </p:cNvPr>
          <p:cNvSpPr txBox="1"/>
          <p:nvPr/>
        </p:nvSpPr>
        <p:spPr>
          <a:xfrm>
            <a:off x="6928947" y="216626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星融元数据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9F457D2-ABDF-4011-938A-FD1BFAC1ECB9}"/>
              </a:ext>
            </a:extLst>
          </p:cNvPr>
          <p:cNvSpPr txBox="1"/>
          <p:nvPr/>
        </p:nvSpPr>
        <p:spPr>
          <a:xfrm>
            <a:off x="1535512" y="4571541"/>
            <a:ext cx="1650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英文字体规范：</a:t>
            </a:r>
            <a:endParaRPr lang="en-US" altLang="zh-CN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6F9E4C2-E241-4038-920C-40399A5A7604}"/>
              </a:ext>
            </a:extLst>
          </p:cNvPr>
          <p:cNvSpPr txBox="1"/>
          <p:nvPr/>
        </p:nvSpPr>
        <p:spPr>
          <a:xfrm>
            <a:off x="6875741" y="4402264"/>
            <a:ext cx="2855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endParaRPr lang="zh-CN" altLang="en-US" sz="4000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9D0CE90-9FF3-4528-9CD0-1C14C04BF70B}"/>
              </a:ext>
            </a:extLst>
          </p:cNvPr>
          <p:cNvSpPr txBox="1"/>
          <p:nvPr/>
        </p:nvSpPr>
        <p:spPr>
          <a:xfrm>
            <a:off x="3886200" y="2335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文泉驿微米黑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0E33EF3-4DD0-4A72-84E0-BFE4EDD65F17}"/>
              </a:ext>
            </a:extLst>
          </p:cNvPr>
          <p:cNvSpPr txBox="1"/>
          <p:nvPr/>
        </p:nvSpPr>
        <p:spPr>
          <a:xfrm>
            <a:off x="3971925" y="457154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Roboto</a:t>
            </a:r>
            <a:endParaRPr lang="zh-CN" altLang="en-US" dirty="0">
              <a:solidFill>
                <a:srgbClr val="1E50A0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04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其他企业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组织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Logo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1" y="1852581"/>
            <a:ext cx="1690435" cy="360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667899" y="1852581"/>
            <a:ext cx="2365200" cy="360000"/>
            <a:chOff x="6884559" y="4968240"/>
            <a:chExt cx="2365200" cy="360000"/>
          </a:xfrm>
        </p:grpSpPr>
        <p:sp>
          <p:nvSpPr>
            <p:cNvPr id="6" name="矩形 5"/>
            <p:cNvSpPr/>
            <p:nvPr/>
          </p:nvSpPr>
          <p:spPr>
            <a:xfrm>
              <a:off x="6884559" y="4968240"/>
              <a:ext cx="2365200" cy="360000"/>
            </a:xfrm>
            <a:prstGeom prst="rect">
              <a:avLst/>
            </a:prstGeom>
            <a:solidFill>
              <a:srgbClr val="5F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5420" y="4968240"/>
              <a:ext cx="2363479" cy="3600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460" y="1852581"/>
            <a:ext cx="2365714" cy="3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00" y="2545551"/>
            <a:ext cx="1672257" cy="3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898" y="2541489"/>
            <a:ext cx="709787" cy="3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588" y="2541489"/>
            <a:ext cx="714857" cy="3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460" y="2541489"/>
            <a:ext cx="421535" cy="3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0348" y="2541489"/>
            <a:ext cx="730435" cy="3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0" y="3238521"/>
            <a:ext cx="1173914" cy="72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05" y="3238521"/>
            <a:ext cx="2322579" cy="72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75" y="3238521"/>
            <a:ext cx="781433" cy="72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44300" y="3312771"/>
            <a:ext cx="2724150" cy="571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8521" y="3289157"/>
            <a:ext cx="2733675" cy="609600"/>
          </a:xfrm>
          <a:prstGeom prst="rect">
            <a:avLst/>
          </a:prstGeom>
        </p:spPr>
      </p:pic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7413971" y="4209676"/>
            <a:ext cx="1320000" cy="360000"/>
            <a:chOff x="6682704" y="4797742"/>
            <a:chExt cx="1047750" cy="285750"/>
          </a:xfrm>
        </p:grpSpPr>
        <p:sp>
          <p:nvSpPr>
            <p:cNvPr id="20" name="矩形 19"/>
            <p:cNvSpPr/>
            <p:nvPr/>
          </p:nvSpPr>
          <p:spPr>
            <a:xfrm>
              <a:off x="6682779" y="4798417"/>
              <a:ext cx="1047600" cy="284400"/>
            </a:xfrm>
            <a:prstGeom prst="rect">
              <a:avLst/>
            </a:prstGeom>
            <a:solidFill>
              <a:srgbClr val="024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704" y="4797742"/>
              <a:ext cx="1047750" cy="285750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00" y="4209676"/>
            <a:ext cx="1317446" cy="3600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9086196" y="4209676"/>
            <a:ext cx="2286000" cy="762000"/>
            <a:chOff x="1973856" y="4471744"/>
            <a:chExt cx="2286000" cy="762000"/>
          </a:xfrm>
        </p:grpSpPr>
        <p:sp>
          <p:nvSpPr>
            <p:cNvPr id="24" name="矩形 23"/>
            <p:cNvSpPr/>
            <p:nvPr/>
          </p:nvSpPr>
          <p:spPr>
            <a:xfrm>
              <a:off x="1973856" y="4471744"/>
              <a:ext cx="2286000" cy="76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856" y="4471744"/>
              <a:ext cx="2286000" cy="762000"/>
            </a:xfrm>
            <a:prstGeom prst="rect">
              <a:avLst/>
            </a:prstGeom>
          </p:spPr>
        </p:pic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5736" y="4199552"/>
            <a:ext cx="720000" cy="72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26" y="4199552"/>
            <a:ext cx="135302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5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软件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en-US" altLang="zh-CN" dirty="0" err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Asteria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 Fabric Controller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1E12CDB-C5A4-4350-97CB-B6536B617C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97" y="3780919"/>
            <a:ext cx="1427929" cy="8436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EA89C0CE-3DD0-4E18-A530-ABAF83C95B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80" y="2462796"/>
            <a:ext cx="1430916" cy="847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F03B8543-8634-49A2-A8D2-851F30F66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19" y="2462796"/>
            <a:ext cx="1430916" cy="8471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73F9178B-3C57-43ED-B317-463108E0B3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1" y="2462796"/>
            <a:ext cx="1430916" cy="8471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B6374B-2DBB-48D9-A074-2D1B2079E7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96" y="2462796"/>
            <a:ext cx="1430916" cy="8454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BEDE1AD7-C2BA-4243-A36F-7ADCA1B561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58" y="2462796"/>
            <a:ext cx="1430916" cy="8454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F030CA4-3B93-48FB-98F7-68BE1BB4F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2" y="3779141"/>
            <a:ext cx="1427929" cy="8454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5BADC018-122E-477E-9CDE-3A5FEEFEA0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67" y="3779141"/>
            <a:ext cx="1427929" cy="8454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4C01B37B-1468-4E80-99B1-110D8E4103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20" y="3779141"/>
            <a:ext cx="1427929" cy="8454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B3B9A8F6-56BA-4EFB-87F8-82D3623C55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59" y="3780919"/>
            <a:ext cx="1427929" cy="8436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4FB891FB-E1A3-4254-8F5F-278BE21827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534" y="2462796"/>
            <a:ext cx="1430916" cy="8454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4897B1AF-0318-41C4-8E53-DD3CF21A7C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8521" y="3779140"/>
            <a:ext cx="1427929" cy="8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8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软件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en-US" altLang="zh-CN" dirty="0" err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AsterNOS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2809035B-FA33-45E5-AA83-E89BEFD629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3" y="1714939"/>
            <a:ext cx="1274175" cy="6797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1EF65F77-C2F5-4235-98F9-69C083504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903" y="1714939"/>
            <a:ext cx="1274175" cy="679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349A2C34-5570-4E9A-BE0F-E1466B84D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3" y="4965760"/>
            <a:ext cx="1332092" cy="6797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24414A67-4013-4088-AEAB-C33373623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86" y="4965760"/>
            <a:ext cx="1332092" cy="6797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FB6EAB64-9C79-4B3F-A7EB-1C2836CA28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18" y="1714939"/>
            <a:ext cx="1274175" cy="6797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0D6D71E6-4BAB-4A6D-940E-4B5C2D25B7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13" y="1714939"/>
            <a:ext cx="1274175" cy="6797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87005952-C5CA-4031-BC3F-6D202A8C9B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08" y="1714939"/>
            <a:ext cx="1274175" cy="6797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719B46C8-FD10-43A2-8596-3ECB25C2C4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39" y="3882153"/>
            <a:ext cx="1332092" cy="6797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F5502A7-67CB-460C-9D8B-ADCE8B9384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55" y="3882153"/>
            <a:ext cx="1332092" cy="6797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AFE01F51-28F9-4DCC-B332-BE9A93E800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3" y="3882153"/>
            <a:ext cx="1332092" cy="6797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8979CA2F-4711-4F4C-A8F8-448811A3111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86" y="3882153"/>
            <a:ext cx="1332092" cy="6797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D699929D-499B-4848-9118-EDFC1541985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971" y="3882153"/>
            <a:ext cx="1332092" cy="6797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8EF521CD-3511-4DA6-B16D-84880EE986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39" y="4965760"/>
            <a:ext cx="1332092" cy="6797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FE688E56-8AE5-45A6-8795-F9FDDE1CC25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55" y="4965760"/>
            <a:ext cx="1332092" cy="67976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9FC13292-1624-44B6-893F-E2648B48E58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971" y="4965760"/>
            <a:ext cx="1332092" cy="6797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6F097E97-BDDB-4A28-932F-75B0892F77D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3" y="2798546"/>
            <a:ext cx="1274175" cy="6797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D9477FBC-73CF-4745-8704-1F0600E6266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18" y="2798546"/>
            <a:ext cx="1274175" cy="67976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D3182767-26E0-4D27-A62F-8CE3FEA99CE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13" y="2798546"/>
            <a:ext cx="1274175" cy="6797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EE10A00A-38BF-4B95-AD3D-45D7C18DD33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08" y="2798546"/>
            <a:ext cx="1274175" cy="67976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5AAA97F4-39B9-4C31-8869-8906BDF3376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903" y="2798546"/>
            <a:ext cx="1274175" cy="67976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696728B3-37EE-4BC4-A4A0-37794642B41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41000" y="3876848"/>
            <a:ext cx="1305450" cy="66915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="" xmlns:a16="http://schemas.microsoft.com/office/drawing/2014/main" id="{77809B89-16DC-4CFF-8846-C1739AD019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41000" y="4971063"/>
            <a:ext cx="1305450" cy="669155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="" xmlns:a16="http://schemas.microsoft.com/office/drawing/2014/main" id="{9A44ADE9-3121-4DE1-B9B1-2A3AAFBD6C4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69380" y="1714939"/>
            <a:ext cx="1248691" cy="669155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="" xmlns:a16="http://schemas.microsoft.com/office/drawing/2014/main" id="{3AF150BB-F478-4618-8001-C1EB83B6138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41000" y="2802804"/>
            <a:ext cx="1305450" cy="6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7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软件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en-US" altLang="zh-CN" dirty="0" err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AsterAPI-AsterSDK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5F249C24-F436-4551-BDCB-8D695FB3CA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87" y="5300872"/>
            <a:ext cx="1274175" cy="51820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2A283D6D-1F3E-4086-9A1F-1E32B3B92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7" y="1888493"/>
            <a:ext cx="1274175" cy="51820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F084E146-A56F-4DC2-A0CA-F4DC6E31B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87" y="1888493"/>
            <a:ext cx="1274175" cy="52125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AA5B5BC3-1AED-4BEA-B9AA-DC26D7759C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7" y="5300872"/>
            <a:ext cx="1274175" cy="51820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5672C3FA-397D-42D6-9CC5-AB55CF2ED2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02" y="1888493"/>
            <a:ext cx="1274175" cy="51820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316AC415-3393-42E5-BF42-380D9FC2E7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97" y="1888493"/>
            <a:ext cx="1274175" cy="51820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6E8C5048-9D3F-4513-A7E2-494949997A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92" y="1888493"/>
            <a:ext cx="1274175" cy="51820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786FC06C-2BBC-4AF8-AD63-BAB17DD226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7" y="3026969"/>
            <a:ext cx="1274175" cy="51820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8E5CEA55-AE4A-4BE4-9A51-775CE6DAB2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02" y="3026969"/>
            <a:ext cx="1274175" cy="51820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AA36B363-B10C-4045-8A82-38AAA98F645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97" y="3026969"/>
            <a:ext cx="1274175" cy="51820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A770AAE9-38F2-492F-94F9-E4FD524892A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92" y="3026969"/>
            <a:ext cx="1274175" cy="51820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="" xmlns:a16="http://schemas.microsoft.com/office/drawing/2014/main" id="{5CD832E6-2B79-472C-92E2-B098280AC33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87" y="3026969"/>
            <a:ext cx="1274175" cy="5182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="" xmlns:a16="http://schemas.microsoft.com/office/drawing/2014/main" id="{73C386A7-1B65-4428-BC5F-B36AA9D6CFA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02" y="4165445"/>
            <a:ext cx="1274175" cy="51820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="" xmlns:a16="http://schemas.microsoft.com/office/drawing/2014/main" id="{4CB94E06-227A-400E-B4BB-8A1CA9BB145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97" y="4165445"/>
            <a:ext cx="1274175" cy="51820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C0634EF2-ED9E-421C-8811-CA267D7DA3A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7" y="4165445"/>
            <a:ext cx="1274175" cy="51820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="" xmlns:a16="http://schemas.microsoft.com/office/drawing/2014/main" id="{C782F277-F2ED-46FD-9E1C-C768C24CF94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87" y="4162397"/>
            <a:ext cx="1274175" cy="52125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="" xmlns:a16="http://schemas.microsoft.com/office/drawing/2014/main" id="{B38DB20F-C421-47CD-87F1-D9F03C67B7C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92" y="4165445"/>
            <a:ext cx="1274175" cy="51820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="" xmlns:a16="http://schemas.microsoft.com/office/drawing/2014/main" id="{DDFB4B5B-031F-4C70-9F91-CA752459393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02" y="5300872"/>
            <a:ext cx="1274175" cy="51820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0872F94C-076E-4C21-A131-F10ED9E03FE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97" y="5300872"/>
            <a:ext cx="1274175" cy="51820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="" xmlns:a16="http://schemas.microsoft.com/office/drawing/2014/main" id="{2544F3EF-104C-4D56-9523-9A1C018B4FB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92" y="5300872"/>
            <a:ext cx="1274175" cy="5182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57BD4B3-D6AF-4118-8810-3362518C906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73982" y="1864352"/>
            <a:ext cx="1248691" cy="5108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888BBC5-F12A-40DA-A641-82D1AEAFA38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73981" y="3025480"/>
            <a:ext cx="1248691" cy="507841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="" xmlns:a16="http://schemas.microsoft.com/office/drawing/2014/main" id="{BD5BF936-9D66-45E0-A564-1AC46BCA27B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73981" y="4159093"/>
            <a:ext cx="1248691" cy="51082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="" xmlns:a16="http://schemas.microsoft.com/office/drawing/2014/main" id="{A3FE53A4-E9E3-4F66-8A12-259779D59D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70440" y="5295693"/>
            <a:ext cx="1248691" cy="5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4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交换机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通用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2A79F674-01FF-4ED8-B5D6-D79993FB76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75" y="5392959"/>
            <a:ext cx="1636003" cy="42248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="" xmlns:a16="http://schemas.microsoft.com/office/drawing/2014/main" id="{1334B384-D913-4730-9944-11C11CCC63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75" y="1884864"/>
            <a:ext cx="1645148" cy="56423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="" xmlns:a16="http://schemas.microsoft.com/office/drawing/2014/main" id="{13667147-9128-44FC-9D33-88A7D64848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61" y="3458196"/>
            <a:ext cx="1636003" cy="42248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8623DF60-1C5C-4687-8D7F-FE50FA4C5E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27" y="1884864"/>
            <a:ext cx="1645148" cy="56423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="" xmlns:a16="http://schemas.microsoft.com/office/drawing/2014/main" id="{50E625A8-6EBE-4726-944E-D3FE4A4DB5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99" y="3458196"/>
            <a:ext cx="1636003" cy="422489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="" xmlns:a16="http://schemas.microsoft.com/office/drawing/2014/main" id="{C7640B3F-3AA6-452A-B1DA-92D51C5503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3" y="1884864"/>
            <a:ext cx="1645148" cy="564234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="" xmlns:a16="http://schemas.microsoft.com/office/drawing/2014/main" id="{7575EB09-C7ED-4204-B5F8-47801057A5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3" y="3458196"/>
            <a:ext cx="1636003" cy="42248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="" xmlns:a16="http://schemas.microsoft.com/office/drawing/2014/main" id="{A2308DD9-6672-47B3-9985-780F87ABE3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30" y="1884864"/>
            <a:ext cx="1645148" cy="56423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="" xmlns:a16="http://schemas.microsoft.com/office/drawing/2014/main" id="{80F45DF8-9AF4-4658-A093-6F63CA072A8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75" y="3458196"/>
            <a:ext cx="1636003" cy="42248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="" xmlns:a16="http://schemas.microsoft.com/office/drawing/2014/main" id="{492CFCAC-1AEB-4635-AFC3-417434F0294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79" y="1884864"/>
            <a:ext cx="1645148" cy="56423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="" xmlns:a16="http://schemas.microsoft.com/office/drawing/2014/main" id="{EFF29281-332C-4BB0-BD3A-E1960111405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37" y="3458196"/>
            <a:ext cx="1636003" cy="42248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DE6067FB-961D-46BB-BCAC-97BD5381877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3" y="2671530"/>
            <a:ext cx="1645148" cy="564234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="" xmlns:a16="http://schemas.microsoft.com/office/drawing/2014/main" id="{E7C3EBA5-0CF9-4BD4-ACA2-18ECF000C38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75" y="2671530"/>
            <a:ext cx="1645148" cy="564234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="" xmlns:a16="http://schemas.microsoft.com/office/drawing/2014/main" id="{0003F76F-2CF8-4BFC-B238-7721C0103D0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61" y="4103117"/>
            <a:ext cx="1636003" cy="42248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="" xmlns:a16="http://schemas.microsoft.com/office/drawing/2014/main" id="{1C16FE0D-A73A-4225-9D43-BB19594C2C9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27" y="2671530"/>
            <a:ext cx="1645148" cy="564234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="" xmlns:a16="http://schemas.microsoft.com/office/drawing/2014/main" id="{9066F685-6DE0-406B-B44A-C2AAAE0B461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99" y="4103117"/>
            <a:ext cx="1636003" cy="422489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="" xmlns:a16="http://schemas.microsoft.com/office/drawing/2014/main" id="{6FEB6C59-D328-4C37-8F3B-67E85FD40FD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3" y="4103117"/>
            <a:ext cx="1636003" cy="42248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="" xmlns:a16="http://schemas.microsoft.com/office/drawing/2014/main" id="{A9671413-6277-4A30-A7DB-22A671A0664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79" y="2671530"/>
            <a:ext cx="1645148" cy="564234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="" xmlns:a16="http://schemas.microsoft.com/office/drawing/2014/main" id="{4D3169AC-39C7-4EEE-A568-DC1D9C4978B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30" y="2671530"/>
            <a:ext cx="1645148" cy="564234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="" xmlns:a16="http://schemas.microsoft.com/office/drawing/2014/main" id="{FE613524-CBF2-402E-80F9-002B908FC52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75" y="4103117"/>
            <a:ext cx="1636003" cy="422489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="" xmlns:a16="http://schemas.microsoft.com/office/drawing/2014/main" id="{F219367A-257C-4E45-B130-0F3CFEBCC9D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37" y="4103117"/>
            <a:ext cx="1636003" cy="42248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="" xmlns:a16="http://schemas.microsoft.com/office/drawing/2014/main" id="{D60850BA-4264-4770-8763-32F5245227B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61" y="4748038"/>
            <a:ext cx="1636003" cy="422489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="" xmlns:a16="http://schemas.microsoft.com/office/drawing/2014/main" id="{87991049-F06F-4120-836F-7F36535273D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99" y="4748038"/>
            <a:ext cx="1636003" cy="422489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="" xmlns:a16="http://schemas.microsoft.com/office/drawing/2014/main" id="{7DBB5499-2C44-4062-88B7-47D895C567E5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3" y="4748038"/>
            <a:ext cx="1636003" cy="422489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="" xmlns:a16="http://schemas.microsoft.com/office/drawing/2014/main" id="{973B7E09-2E0B-4BFA-98F2-3AA64445483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75" y="4748038"/>
            <a:ext cx="1636003" cy="422489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="" xmlns:a16="http://schemas.microsoft.com/office/drawing/2014/main" id="{EFD8B8D1-4A95-4111-A0DF-6D5D607960E8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37" y="4748038"/>
            <a:ext cx="1636003" cy="422489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="" xmlns:a16="http://schemas.microsoft.com/office/drawing/2014/main" id="{B59921AB-709D-46ED-8190-7EA7AEDA4B4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3" y="5392959"/>
            <a:ext cx="1636003" cy="422489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="" xmlns:a16="http://schemas.microsoft.com/office/drawing/2014/main" id="{FC4C8F1B-2139-44AA-9C74-7F7E6119D20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61" y="5392959"/>
            <a:ext cx="1636003" cy="422489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="" xmlns:a16="http://schemas.microsoft.com/office/drawing/2014/main" id="{22D4D8EA-D62B-4ED6-89DA-A2F913888D6F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99" y="5392959"/>
            <a:ext cx="1636003" cy="422489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="" xmlns:a16="http://schemas.microsoft.com/office/drawing/2014/main" id="{0609B475-F5DB-4A70-9A3E-6EE6EEBD4F81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37" y="5392959"/>
            <a:ext cx="1636003" cy="4224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17B0701-2353-482F-ABBB-0CDEE68FD99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993981" y="1884864"/>
            <a:ext cx="1645148" cy="5642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1DAC89C9-F0EC-474E-A99C-5C944303DDE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993981" y="2671530"/>
            <a:ext cx="1645148" cy="5642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41FE1102-981A-4DCB-BB3B-1F4C497C313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010447" y="3458196"/>
            <a:ext cx="1636003" cy="4224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FDFC89AF-F7FB-4561-B06E-44B4D440FDC7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010447" y="4103116"/>
            <a:ext cx="1636003" cy="4224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BDAB4F9E-E04E-4BE5-95E1-51BA9A8B10E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010447" y="4748036"/>
            <a:ext cx="1636003" cy="4224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33CA07C7-BC62-4869-BAF2-5046FA9C759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10447" y="5392956"/>
            <a:ext cx="1636003" cy="4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交换机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-Spine-Leaf-ToR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00797" y="1804518"/>
            <a:ext cx="8972155" cy="3930584"/>
            <a:chOff x="1609923" y="2215064"/>
            <a:chExt cx="8972155" cy="393058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6075" y="5723159"/>
              <a:ext cx="1636003" cy="42248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2215064"/>
              <a:ext cx="1645148" cy="56423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930" y="2215064"/>
              <a:ext cx="1645148" cy="56423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5723159"/>
              <a:ext cx="1636003" cy="42248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961" y="3788396"/>
              <a:ext cx="1636003" cy="42248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99" y="3788396"/>
              <a:ext cx="1636003" cy="42248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3788396"/>
              <a:ext cx="1636003" cy="42248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6075" y="3788396"/>
              <a:ext cx="1636003" cy="42248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37" y="3788396"/>
              <a:ext cx="1636003" cy="42248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4433317"/>
              <a:ext cx="1636003" cy="42248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961" y="4433317"/>
              <a:ext cx="1636003" cy="42248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99" y="4433317"/>
              <a:ext cx="1636003" cy="42248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37" y="4433317"/>
              <a:ext cx="1636003" cy="42248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6075" y="4433317"/>
              <a:ext cx="1636003" cy="42248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675" y="2215064"/>
              <a:ext cx="1645148" cy="56423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427" y="2215064"/>
              <a:ext cx="1645148" cy="56423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179" y="2215064"/>
              <a:ext cx="1645148" cy="56423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3001730"/>
              <a:ext cx="1645148" cy="56423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675" y="3001730"/>
              <a:ext cx="1645148" cy="56423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427" y="3001730"/>
              <a:ext cx="1645148" cy="56423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179" y="3001730"/>
              <a:ext cx="1645148" cy="564234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930" y="3001730"/>
              <a:ext cx="1645148" cy="564234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961" y="5078238"/>
              <a:ext cx="1636003" cy="422489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99" y="5078238"/>
              <a:ext cx="1636003" cy="42248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23" y="5078238"/>
              <a:ext cx="1636003" cy="422489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6075" y="5078238"/>
              <a:ext cx="1636003" cy="422489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37" y="5078238"/>
              <a:ext cx="1636003" cy="42248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961" y="5723159"/>
              <a:ext cx="1636003" cy="42248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99" y="5723159"/>
              <a:ext cx="1636003" cy="422489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37" y="5723159"/>
              <a:ext cx="1636003" cy="422489"/>
            </a:xfrm>
            <a:prstGeom prst="rect">
              <a:avLst/>
            </a:prstGeom>
          </p:spPr>
        </p:pic>
      </p:grpSp>
      <p:pic>
        <p:nvPicPr>
          <p:cNvPr id="42" name="图片 41">
            <a:extLst>
              <a:ext uri="{FF2B5EF4-FFF2-40B4-BE49-F238E27FC236}">
                <a16:creationId xmlns="" xmlns:a16="http://schemas.microsoft.com/office/drawing/2014/main" id="{A81F3AFB-977C-4CF1-BF15-51671FDC1E4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059555" y="1804518"/>
            <a:ext cx="1645148" cy="56423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="" xmlns:a16="http://schemas.microsoft.com/office/drawing/2014/main" id="{A71A16BC-204F-4152-8222-2F7D187A78C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062344" y="2591184"/>
            <a:ext cx="1645148" cy="56423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="" xmlns:a16="http://schemas.microsoft.com/office/drawing/2014/main" id="{994CD9C1-6F3D-4CB8-9750-5B69AD673D3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070987" y="5312613"/>
            <a:ext cx="1636003" cy="42248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="" xmlns:a16="http://schemas.microsoft.com/office/drawing/2014/main" id="{25116974-452E-4667-A050-CF499ECD280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070987" y="4667692"/>
            <a:ext cx="1636003" cy="42248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="" xmlns:a16="http://schemas.microsoft.com/office/drawing/2014/main" id="{84CBA5B9-7A89-4B29-96E5-727BAD8FE8A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070987" y="4022770"/>
            <a:ext cx="1636003" cy="42248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="" xmlns:a16="http://schemas.microsoft.com/office/drawing/2014/main" id="{F920ABAD-0B17-408E-8A4C-6FF94AE4460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70987" y="3377848"/>
            <a:ext cx="1636003" cy="4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交换机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可视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="" xmlns:a16="http://schemas.microsoft.com/office/drawing/2014/main" id="{CB3F0B57-6AFD-4324-AFB9-A93BAF16E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991129"/>
            <a:ext cx="1668010" cy="52856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="" xmlns:a16="http://schemas.microsoft.com/office/drawing/2014/main" id="{6A814F13-9A88-441D-A098-4B875BCFA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45" y="1991129"/>
            <a:ext cx="1668010" cy="52856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6A0187FA-3E75-4CEE-A693-00BDE897A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5519342"/>
            <a:ext cx="1636003" cy="402371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="" xmlns:a16="http://schemas.microsoft.com/office/drawing/2014/main" id="{FDB4995F-6E3B-423D-984E-10AD29C1A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52" y="5519342"/>
            <a:ext cx="1636003" cy="402371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="" xmlns:a16="http://schemas.microsoft.com/office/drawing/2014/main" id="{61F9456F-7B7A-4239-8931-7804D01173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14" y="5519342"/>
            <a:ext cx="1636003" cy="402371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="" xmlns:a16="http://schemas.microsoft.com/office/drawing/2014/main" id="{6A3381FB-2103-4DBC-AC6E-7F9E694962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36" y="1991129"/>
            <a:ext cx="1668010" cy="52856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B9FC1427-608C-4B9A-82AC-1B86C72F5C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38" y="4427403"/>
            <a:ext cx="1636003" cy="40237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80266CC5-1C5A-4AF0-A284-76500D2919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72" y="1991129"/>
            <a:ext cx="1668010" cy="52856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="" xmlns:a16="http://schemas.microsoft.com/office/drawing/2014/main" id="{06E52873-75F4-4919-A68F-17314C8752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76" y="4427403"/>
            <a:ext cx="1636003" cy="402371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="" xmlns:a16="http://schemas.microsoft.com/office/drawing/2014/main" id="{BD0664E4-F2F5-4B18-A6FB-024800FE5D0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4427403"/>
            <a:ext cx="1636003" cy="402371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="" xmlns:a16="http://schemas.microsoft.com/office/drawing/2014/main" id="{25CCDD37-A3C0-4EFB-B0F7-93CFC9E360A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52" y="4427403"/>
            <a:ext cx="1636003" cy="402371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="" xmlns:a16="http://schemas.microsoft.com/office/drawing/2014/main" id="{CAB6E1CC-18C5-4F3D-B8F4-F846534FE3D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08" y="1991129"/>
            <a:ext cx="1668010" cy="52856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="" xmlns:a16="http://schemas.microsoft.com/office/drawing/2014/main" id="{CFFEB121-327F-4B10-AB1E-81CBF6960ED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14" y="4427403"/>
            <a:ext cx="1636003" cy="402371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="" xmlns:a16="http://schemas.microsoft.com/office/drawing/2014/main" id="{14717936-0E61-4303-AEAE-5855196321D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3209266"/>
            <a:ext cx="1668010" cy="52856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98D68729-5B15-44A1-BFC7-D3A57F75113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36" y="3209266"/>
            <a:ext cx="1668010" cy="528569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="" xmlns:a16="http://schemas.microsoft.com/office/drawing/2014/main" id="{3BE26D7A-715A-44A0-9BAD-F7680D1E96A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38" y="5519342"/>
            <a:ext cx="1636003" cy="402371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="" xmlns:a16="http://schemas.microsoft.com/office/drawing/2014/main" id="{AB3C45E2-7F0C-4025-8BC3-120249E3992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72" y="3209266"/>
            <a:ext cx="1668010" cy="52856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="" xmlns:a16="http://schemas.microsoft.com/office/drawing/2014/main" id="{1C5CAF45-E10A-4076-90C2-21E791C7C4D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76" y="5519342"/>
            <a:ext cx="1636003" cy="40237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="" xmlns:a16="http://schemas.microsoft.com/office/drawing/2014/main" id="{CC04B3E6-7568-46C5-BE02-D2339471CB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08" y="3209266"/>
            <a:ext cx="1668010" cy="528569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="" xmlns:a16="http://schemas.microsoft.com/office/drawing/2014/main" id="{AD0139C4-F1E3-4760-ADC8-236562CAD5C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45" y="3209266"/>
            <a:ext cx="1668010" cy="52856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364E1520-6677-4FC6-B6BE-3654B1B9AFC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87990" y="3209266"/>
            <a:ext cx="1668010" cy="52948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2382AB86-CA8C-4F3B-A323-A190453F66F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87990" y="1990671"/>
            <a:ext cx="1668010" cy="52948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72E62104-8DEE-4151-9C76-77B70D6639A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87990" y="5519342"/>
            <a:ext cx="1636003" cy="40145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33F28182-CEDC-4BC0-91A6-A1415EEAB9A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7989" y="4447227"/>
            <a:ext cx="1636003" cy="4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交换机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-Core-Aggregation-Access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0" y="5471233"/>
            <a:ext cx="1636003" cy="4224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42" y="5471233"/>
            <a:ext cx="1636003" cy="4224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0" y="1963138"/>
            <a:ext cx="1645148" cy="5642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97" y="1963138"/>
            <a:ext cx="1645148" cy="5642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97" y="2725296"/>
            <a:ext cx="1645148" cy="564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28" y="4850822"/>
            <a:ext cx="1636003" cy="4224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66" y="4850822"/>
            <a:ext cx="1636003" cy="4224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0" y="4850822"/>
            <a:ext cx="1636003" cy="4224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42" y="4850822"/>
            <a:ext cx="1636003" cy="4224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04" y="4850822"/>
            <a:ext cx="1636003" cy="4224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28" y="5471233"/>
            <a:ext cx="1636003" cy="4224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66" y="5471233"/>
            <a:ext cx="1636003" cy="42248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04" y="5471233"/>
            <a:ext cx="1636003" cy="4224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42" y="3487454"/>
            <a:ext cx="1645148" cy="4837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94" y="3487454"/>
            <a:ext cx="1645148" cy="4837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0" y="3487454"/>
            <a:ext cx="1645148" cy="4837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97" y="3487454"/>
            <a:ext cx="1645148" cy="4837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46" y="3487454"/>
            <a:ext cx="1645148" cy="48376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0" y="4169138"/>
            <a:ext cx="1645148" cy="48376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42" y="4169138"/>
            <a:ext cx="1645148" cy="48376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94" y="4169138"/>
            <a:ext cx="1645148" cy="48376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46" y="4169138"/>
            <a:ext cx="1645148" cy="4837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97" y="4169138"/>
            <a:ext cx="1645148" cy="4837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42" y="1963138"/>
            <a:ext cx="1645148" cy="56423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94" y="1963138"/>
            <a:ext cx="1645148" cy="56423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46" y="1963138"/>
            <a:ext cx="1645148" cy="56423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0" y="2725296"/>
            <a:ext cx="1645148" cy="5642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42" y="2725296"/>
            <a:ext cx="1645148" cy="56423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94" y="2725296"/>
            <a:ext cx="1645148" cy="56423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46" y="2725296"/>
            <a:ext cx="1645148" cy="56423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A9A370F6-D91C-4C40-9C7A-8FD2752930D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966248" y="2725296"/>
            <a:ext cx="1645148" cy="56423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05B7F51A-43F7-4934-9FA6-55EB3FC5351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966248" y="1963138"/>
            <a:ext cx="1645148" cy="56423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27A638A0-2CF4-48BE-AD5C-A3C590A40B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966248" y="4169138"/>
            <a:ext cx="1645148" cy="48376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059A79BC-15D2-41CC-A9B4-13C8F518C25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966248" y="3487454"/>
            <a:ext cx="1645148" cy="48376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47BC5EFF-A4D5-4782-87D4-F50317386D7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977680" y="4850821"/>
            <a:ext cx="1636003" cy="4224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1EB7CF9A-D8EF-4994-A456-A543D2271F3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10447" y="5471232"/>
            <a:ext cx="1636003" cy="4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>
            <a:extLst>
              <a:ext uri="{FF2B5EF4-FFF2-40B4-BE49-F238E27FC236}">
                <a16:creationId xmlns:a16="http://schemas.microsoft.com/office/drawing/2014/main" xmlns="" id="{0F766F89-A08D-474A-8231-17868E38AC2F}"/>
              </a:ext>
            </a:extLst>
          </p:cNvPr>
          <p:cNvGrpSpPr/>
          <p:nvPr/>
        </p:nvGrpSpPr>
        <p:grpSpPr bwMode="auto">
          <a:xfrm>
            <a:off x="6864738" y="1655513"/>
            <a:ext cx="1775759" cy="750655"/>
            <a:chOff x="3886078" y="880115"/>
            <a:chExt cx="1331130" cy="563037"/>
          </a:xfrm>
        </p:grpSpPr>
        <p:sp>
          <p:nvSpPr>
            <p:cNvPr id="3" name="文本框 66">
              <a:extLst>
                <a:ext uri="{FF2B5EF4-FFF2-40B4-BE49-F238E27FC236}">
                  <a16:creationId xmlns:a16="http://schemas.microsoft.com/office/drawing/2014/main" xmlns="" id="{F7B5D69D-CD51-40F2-A272-CD5557690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078" y="1212300"/>
              <a:ext cx="1331130" cy="230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TOPIC#1 HERE</a:t>
              </a:r>
              <a:endParaRPr lang="en-US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" name="文本框 66">
              <a:extLst>
                <a:ext uri="{FF2B5EF4-FFF2-40B4-BE49-F238E27FC236}">
                  <a16:creationId xmlns:a16="http://schemas.microsoft.com/office/drawing/2014/main" xmlns="" id="{05C55730-34E3-4026-B4F6-49DB2DF47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8229" y="880115"/>
              <a:ext cx="960343" cy="346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分标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题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组合 7">
            <a:extLst>
              <a:ext uri="{FF2B5EF4-FFF2-40B4-BE49-F238E27FC236}">
                <a16:creationId xmlns:a16="http://schemas.microsoft.com/office/drawing/2014/main" xmlns="" id="{A022AF05-C9A7-4B80-A9C1-60FEDC7F3795}"/>
              </a:ext>
            </a:extLst>
          </p:cNvPr>
          <p:cNvGrpSpPr/>
          <p:nvPr/>
        </p:nvGrpSpPr>
        <p:grpSpPr bwMode="auto">
          <a:xfrm>
            <a:off x="6864737" y="2692561"/>
            <a:ext cx="1775759" cy="750655"/>
            <a:chOff x="3907410" y="880115"/>
            <a:chExt cx="1331130" cy="563037"/>
          </a:xfrm>
        </p:grpSpPr>
        <p:sp>
          <p:nvSpPr>
            <p:cNvPr id="6" name="文本框 66">
              <a:extLst>
                <a:ext uri="{FF2B5EF4-FFF2-40B4-BE49-F238E27FC236}">
                  <a16:creationId xmlns:a16="http://schemas.microsoft.com/office/drawing/2014/main" xmlns="" id="{CA12F8B5-9558-4D69-BC8D-7EB500EE7D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7410" y="1212300"/>
              <a:ext cx="1331130" cy="230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TOPIC#2 </a:t>
              </a:r>
              <a:r>
                <a:rPr lang="en-US" altLang="zh-CN" sz="1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HERE</a:t>
              </a:r>
            </a:p>
          </p:txBody>
        </p:sp>
        <p:sp>
          <p:nvSpPr>
            <p:cNvPr id="7" name="文本框 66">
              <a:extLst>
                <a:ext uri="{FF2B5EF4-FFF2-40B4-BE49-F238E27FC236}">
                  <a16:creationId xmlns:a16="http://schemas.microsoft.com/office/drawing/2014/main" xmlns="" id="{98C36328-23D6-4AE7-9200-1A1D1AF60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9561" y="880115"/>
              <a:ext cx="960343" cy="346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>
                <a:buFontTx/>
                <a:buNone/>
              </a:pPr>
              <a:r>
                <a:rPr lang="zh-CN" altLang="en-US" sz="2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分标题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9E456071-8C14-4706-9ABD-363CC024EBCB}"/>
              </a:ext>
            </a:extLst>
          </p:cNvPr>
          <p:cNvGrpSpPr/>
          <p:nvPr/>
        </p:nvGrpSpPr>
        <p:grpSpPr bwMode="auto">
          <a:xfrm>
            <a:off x="6867911" y="3693203"/>
            <a:ext cx="1775759" cy="750655"/>
            <a:chOff x="3886078" y="880115"/>
            <a:chExt cx="1331130" cy="563037"/>
          </a:xfrm>
        </p:grpSpPr>
        <p:sp>
          <p:nvSpPr>
            <p:cNvPr id="9" name="文本框 66">
              <a:extLst>
                <a:ext uri="{FF2B5EF4-FFF2-40B4-BE49-F238E27FC236}">
                  <a16:creationId xmlns:a16="http://schemas.microsoft.com/office/drawing/2014/main" xmlns="" id="{8178EF11-B625-41A8-A5BA-C5A0242643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078" y="1212300"/>
              <a:ext cx="1331130" cy="230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TOPIC#3 HERE</a:t>
              </a:r>
              <a:endParaRPr lang="en-US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文本框 66">
              <a:extLst>
                <a:ext uri="{FF2B5EF4-FFF2-40B4-BE49-F238E27FC236}">
                  <a16:creationId xmlns:a16="http://schemas.microsoft.com/office/drawing/2014/main" xmlns="" id="{E960D864-F3A3-4073-9F94-FBC63949C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8229" y="880115"/>
              <a:ext cx="960343" cy="346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>
                <a:buFontTx/>
                <a:buNone/>
              </a:pPr>
              <a:r>
                <a:rPr lang="zh-CN" altLang="en-US" sz="2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分标题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" name="组合 7">
            <a:extLst>
              <a:ext uri="{FF2B5EF4-FFF2-40B4-BE49-F238E27FC236}">
                <a16:creationId xmlns:a16="http://schemas.microsoft.com/office/drawing/2014/main" xmlns="" id="{8556D419-F8B1-4428-ADE7-F44C8604969B}"/>
              </a:ext>
            </a:extLst>
          </p:cNvPr>
          <p:cNvGrpSpPr/>
          <p:nvPr/>
        </p:nvGrpSpPr>
        <p:grpSpPr bwMode="auto">
          <a:xfrm>
            <a:off x="6867910" y="4730251"/>
            <a:ext cx="1775759" cy="750655"/>
            <a:chOff x="3907410" y="880115"/>
            <a:chExt cx="1331130" cy="563037"/>
          </a:xfrm>
        </p:grpSpPr>
        <p:sp>
          <p:nvSpPr>
            <p:cNvPr id="12" name="文本框 66">
              <a:extLst>
                <a:ext uri="{FF2B5EF4-FFF2-40B4-BE49-F238E27FC236}">
                  <a16:creationId xmlns:a16="http://schemas.microsoft.com/office/drawing/2014/main" xmlns="" id="{92CBFE4A-5D51-4EDE-B9F2-4B47D67D3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7410" y="1212300"/>
              <a:ext cx="1331130" cy="230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TOPIC#4 </a:t>
              </a:r>
              <a:r>
                <a:rPr lang="en-US" altLang="zh-CN" sz="1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HERE</a:t>
              </a:r>
            </a:p>
          </p:txBody>
        </p:sp>
        <p:sp>
          <p:nvSpPr>
            <p:cNvPr id="13" name="文本框 66">
              <a:extLst>
                <a:ext uri="{FF2B5EF4-FFF2-40B4-BE49-F238E27FC236}">
                  <a16:creationId xmlns:a16="http://schemas.microsoft.com/office/drawing/2014/main" xmlns="" id="{0C6561AD-2BEA-479E-B95A-246950BAD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9561" y="880115"/>
              <a:ext cx="960343" cy="346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>
                <a:buFontTx/>
                <a:buNone/>
              </a:pPr>
              <a:r>
                <a:rPr lang="zh-CN" altLang="en-US" sz="2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分标题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4" name="文本框 66">
            <a:extLst>
              <a:ext uri="{FF2B5EF4-FFF2-40B4-BE49-F238E27FC236}">
                <a16:creationId xmlns:a16="http://schemas.microsoft.com/office/drawing/2014/main" xmlns="" id="{E2B72B35-35F3-43DC-A8F2-E7604801E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801" y="1655512"/>
            <a:ext cx="819455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ctr">
              <a:buFontTx/>
              <a:buNone/>
            </a:pPr>
            <a:r>
              <a:rPr lang="en-US" altLang="zh-CN" dirty="0">
                <a:solidFill>
                  <a:srgbClr val="FF9B00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dirty="0">
              <a:solidFill>
                <a:srgbClr val="FF9B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66">
            <a:extLst>
              <a:ext uri="{FF2B5EF4-FFF2-40B4-BE49-F238E27FC236}">
                <a16:creationId xmlns:a16="http://schemas.microsoft.com/office/drawing/2014/main" xmlns="" id="{ED4C2687-8FF3-42A3-8FCC-FA420277A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7342" y="2692560"/>
            <a:ext cx="819455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ctr">
              <a:buFontTx/>
              <a:buNone/>
            </a:pPr>
            <a:r>
              <a:rPr lang="en-US" altLang="zh-CN" dirty="0">
                <a:solidFill>
                  <a:srgbClr val="FF9B00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dirty="0">
              <a:solidFill>
                <a:srgbClr val="FF9B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66">
            <a:extLst>
              <a:ext uri="{FF2B5EF4-FFF2-40B4-BE49-F238E27FC236}">
                <a16:creationId xmlns:a16="http://schemas.microsoft.com/office/drawing/2014/main" xmlns="" id="{AD5164D3-6AB2-4134-8D00-273B1F2FC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8974" y="3693202"/>
            <a:ext cx="819455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ctr">
              <a:buFontTx/>
              <a:buNone/>
            </a:pPr>
            <a:r>
              <a:rPr lang="en-US" altLang="zh-CN" dirty="0">
                <a:solidFill>
                  <a:srgbClr val="FF9B00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dirty="0">
              <a:solidFill>
                <a:srgbClr val="FF9B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66">
            <a:extLst>
              <a:ext uri="{FF2B5EF4-FFF2-40B4-BE49-F238E27FC236}">
                <a16:creationId xmlns:a16="http://schemas.microsoft.com/office/drawing/2014/main" xmlns="" id="{8B8138B8-1B1D-4CED-9650-3452FED79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15" y="4730250"/>
            <a:ext cx="819456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ctr">
              <a:buFontTx/>
              <a:buNone/>
            </a:pPr>
            <a:r>
              <a:rPr lang="en-US" altLang="zh-CN" dirty="0" smtClean="0">
                <a:solidFill>
                  <a:srgbClr val="FF9B00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dirty="0">
              <a:solidFill>
                <a:srgbClr val="FF9B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14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路由器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8" y="1813847"/>
            <a:ext cx="1636003" cy="4023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20" y="1813847"/>
            <a:ext cx="1636003" cy="4023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8" y="5342060"/>
            <a:ext cx="1636003" cy="4023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20" y="5342060"/>
            <a:ext cx="1636003" cy="4023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06" y="1813847"/>
            <a:ext cx="1636003" cy="4023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44" y="1813847"/>
            <a:ext cx="1636003" cy="4023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82" y="1813847"/>
            <a:ext cx="1636003" cy="4023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06" y="4165989"/>
            <a:ext cx="1636003" cy="4023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44" y="4165989"/>
            <a:ext cx="1636003" cy="4023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8" y="4165989"/>
            <a:ext cx="1636003" cy="4023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20" y="4165989"/>
            <a:ext cx="1636003" cy="4023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82" y="4165989"/>
            <a:ext cx="1636003" cy="4023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06" y="5342060"/>
            <a:ext cx="1636003" cy="4023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44" y="5342060"/>
            <a:ext cx="1636003" cy="4023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82" y="5342060"/>
            <a:ext cx="1636003" cy="4023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8" y="2989918"/>
            <a:ext cx="1636003" cy="4023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06" y="2989918"/>
            <a:ext cx="1636003" cy="40237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44" y="2989918"/>
            <a:ext cx="1636003" cy="4023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82" y="2989918"/>
            <a:ext cx="1636003" cy="40237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20" y="2989918"/>
            <a:ext cx="1636003" cy="40237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490F97EE-1C94-4B57-B2CE-1149F7F00C5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40358" y="1813847"/>
            <a:ext cx="1636003" cy="40145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39B4EEAB-CCEE-40BE-A71B-77FDEA99A43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40358" y="5342975"/>
            <a:ext cx="1636003" cy="40145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1C6EFDE9-967C-4A2C-886B-E6A49A77748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40357" y="4152048"/>
            <a:ext cx="1636003" cy="40145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EFE67060-BCBA-457C-BE53-86ACA0BBA2F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40356" y="2989918"/>
            <a:ext cx="1636003" cy="4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0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防火墙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1850558"/>
            <a:ext cx="1636003" cy="4023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1850558"/>
            <a:ext cx="1636003" cy="4023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5378771"/>
            <a:ext cx="1636003" cy="4023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5378771"/>
            <a:ext cx="1636003" cy="4023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1850558"/>
            <a:ext cx="1636003" cy="4023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1850558"/>
            <a:ext cx="1636003" cy="4023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1850558"/>
            <a:ext cx="1636003" cy="4023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4202700"/>
            <a:ext cx="1636003" cy="4023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4202700"/>
            <a:ext cx="1636003" cy="4023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4202700"/>
            <a:ext cx="1636003" cy="4023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4202700"/>
            <a:ext cx="1636003" cy="4023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4202700"/>
            <a:ext cx="1636003" cy="4023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5378771"/>
            <a:ext cx="1636003" cy="4023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5378771"/>
            <a:ext cx="1636003" cy="4023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5378771"/>
            <a:ext cx="1636003" cy="4023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3026629"/>
            <a:ext cx="1636003" cy="4023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3026629"/>
            <a:ext cx="1636003" cy="40237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3026629"/>
            <a:ext cx="1636003" cy="4023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3026629"/>
            <a:ext cx="1636003" cy="40237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3026629"/>
            <a:ext cx="1636003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38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负载均衡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1850558"/>
            <a:ext cx="1636003" cy="4023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1850558"/>
            <a:ext cx="1636003" cy="4023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5378771"/>
            <a:ext cx="1636003" cy="4023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5378771"/>
            <a:ext cx="1636003" cy="4023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3026629"/>
            <a:ext cx="1636003" cy="4023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1850558"/>
            <a:ext cx="1636003" cy="4023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1850558"/>
            <a:ext cx="1636003" cy="4023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1850558"/>
            <a:ext cx="1636003" cy="4023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4202700"/>
            <a:ext cx="1636003" cy="4023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4202700"/>
            <a:ext cx="1636003" cy="4023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4202700"/>
            <a:ext cx="1636003" cy="4023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4202700"/>
            <a:ext cx="1636003" cy="4023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4202700"/>
            <a:ext cx="1636003" cy="4023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5378771"/>
            <a:ext cx="1636003" cy="4023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5378771"/>
            <a:ext cx="1636003" cy="4023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5378771"/>
            <a:ext cx="1636003" cy="4023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3026629"/>
            <a:ext cx="1636003" cy="40237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3026629"/>
            <a:ext cx="1636003" cy="4023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3026629"/>
            <a:ext cx="1636003" cy="40237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3026629"/>
            <a:ext cx="1636003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27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地址转换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1935146"/>
            <a:ext cx="1636003" cy="4023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1935146"/>
            <a:ext cx="1636003" cy="4023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5463359"/>
            <a:ext cx="1636003" cy="4023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5463359"/>
            <a:ext cx="1636003" cy="4023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3111217"/>
            <a:ext cx="1636003" cy="4023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1935146"/>
            <a:ext cx="1636003" cy="4023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1935146"/>
            <a:ext cx="1636003" cy="4023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1935146"/>
            <a:ext cx="1636003" cy="4023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4287288"/>
            <a:ext cx="1636003" cy="4023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4287288"/>
            <a:ext cx="1636003" cy="4023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4287288"/>
            <a:ext cx="1636003" cy="4023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4287288"/>
            <a:ext cx="1636003" cy="4023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4287288"/>
            <a:ext cx="1636003" cy="4023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5463359"/>
            <a:ext cx="1636003" cy="4023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5463359"/>
            <a:ext cx="1636003" cy="4023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5463359"/>
            <a:ext cx="1636003" cy="4023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3111217"/>
            <a:ext cx="1636003" cy="40237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3111217"/>
            <a:ext cx="1636003" cy="4023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3111217"/>
            <a:ext cx="1636003" cy="40237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3111217"/>
            <a:ext cx="1636003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服务器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-PC-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虚拟机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容器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虚拟桌面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36" y="1740719"/>
            <a:ext cx="1636003" cy="4023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8" y="1740719"/>
            <a:ext cx="1636003" cy="4023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10" y="5420551"/>
            <a:ext cx="556003" cy="4023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152" y="5420551"/>
            <a:ext cx="556003" cy="4023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152" y="4009267"/>
            <a:ext cx="556003" cy="4023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72" y="4714910"/>
            <a:ext cx="555089" cy="4023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94" y="4714910"/>
            <a:ext cx="555089" cy="4023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50" y="4714910"/>
            <a:ext cx="555089" cy="4023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02" y="4714910"/>
            <a:ext cx="555089" cy="4023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80" y="4714910"/>
            <a:ext cx="555089" cy="4023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50" y="5420551"/>
            <a:ext cx="555089" cy="4023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72" y="5420551"/>
            <a:ext cx="555089" cy="4023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94" y="5420551"/>
            <a:ext cx="555089" cy="4023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80" y="5420551"/>
            <a:ext cx="555089" cy="4023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02" y="5420551"/>
            <a:ext cx="555089" cy="4023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74" y="1740719"/>
            <a:ext cx="1636003" cy="4023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12" y="1740719"/>
            <a:ext cx="1636003" cy="40237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50" y="1740719"/>
            <a:ext cx="1636003" cy="4023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36" y="2446362"/>
            <a:ext cx="1636003" cy="40237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74" y="2446362"/>
            <a:ext cx="1636003" cy="40237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12" y="2446362"/>
            <a:ext cx="1636003" cy="40237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50" y="2446362"/>
            <a:ext cx="1636003" cy="40237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8" y="2446362"/>
            <a:ext cx="1636003" cy="40237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46" y="4714910"/>
            <a:ext cx="556003" cy="40237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82" y="4714910"/>
            <a:ext cx="556003" cy="40237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10" y="4714910"/>
            <a:ext cx="556003" cy="40237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152" y="4714910"/>
            <a:ext cx="556003" cy="40237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18" y="4714910"/>
            <a:ext cx="556003" cy="40237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46" y="5420551"/>
            <a:ext cx="556003" cy="40237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82" y="5420551"/>
            <a:ext cx="556003" cy="40237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18" y="5420551"/>
            <a:ext cx="556003" cy="40237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19" y="3303624"/>
            <a:ext cx="556003" cy="40237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798" y="3303624"/>
            <a:ext cx="556003" cy="40237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0" y="3303624"/>
            <a:ext cx="556003" cy="40237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152" y="3303624"/>
            <a:ext cx="556003" cy="40237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77" y="3303624"/>
            <a:ext cx="556003" cy="40237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0" y="4009267"/>
            <a:ext cx="556003" cy="40237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19" y="4009267"/>
            <a:ext cx="556003" cy="40237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798" y="4009267"/>
            <a:ext cx="556003" cy="40237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77" y="4009267"/>
            <a:ext cx="556003" cy="40237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02" y="4009267"/>
            <a:ext cx="663912" cy="40237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38" y="3303624"/>
            <a:ext cx="663912" cy="402371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26" y="3303624"/>
            <a:ext cx="663912" cy="402371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50" y="3303624"/>
            <a:ext cx="663912" cy="40237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02" y="3303624"/>
            <a:ext cx="663912" cy="402371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14" y="3303624"/>
            <a:ext cx="663912" cy="402371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50" y="4009267"/>
            <a:ext cx="663912" cy="402371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38" y="4009267"/>
            <a:ext cx="663912" cy="40237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26" y="4009267"/>
            <a:ext cx="663912" cy="40237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14" y="4009267"/>
            <a:ext cx="663912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存储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软件定义存储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1760391"/>
            <a:ext cx="1636003" cy="4023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1760391"/>
            <a:ext cx="1636003" cy="4023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5288604"/>
            <a:ext cx="1636003" cy="4023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5288604"/>
            <a:ext cx="1636003" cy="4023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2936462"/>
            <a:ext cx="1636003" cy="4023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1760391"/>
            <a:ext cx="1636003" cy="4023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1760391"/>
            <a:ext cx="1636003" cy="4023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1760391"/>
            <a:ext cx="1636003" cy="4023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4112533"/>
            <a:ext cx="1636003" cy="4023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4112533"/>
            <a:ext cx="1636003" cy="4023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4112533"/>
            <a:ext cx="1636003" cy="4023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74" y="4112533"/>
            <a:ext cx="1636003" cy="4023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4112533"/>
            <a:ext cx="1636003" cy="4023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5288604"/>
            <a:ext cx="1636003" cy="4023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5288604"/>
            <a:ext cx="1636003" cy="4023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5288604"/>
            <a:ext cx="1636003" cy="4023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2" y="2936462"/>
            <a:ext cx="1636003" cy="40237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60" y="2936462"/>
            <a:ext cx="1636003" cy="4023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98" y="2936462"/>
            <a:ext cx="1636003" cy="40237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6" y="2936462"/>
            <a:ext cx="1636003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磁盘</a:t>
            </a: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781248" y="1957889"/>
            <a:ext cx="714172" cy="864000"/>
            <a:chOff x="3277609" y="1155545"/>
            <a:chExt cx="892715" cy="1080000"/>
          </a:xfrm>
        </p:grpSpPr>
        <p:sp>
          <p:nvSpPr>
            <p:cNvPr id="101" name="Oval 32"/>
            <p:cNvSpPr>
              <a:spLocks noChangeArrowheads="1"/>
            </p:cNvSpPr>
            <p:nvPr/>
          </p:nvSpPr>
          <p:spPr bwMode="auto">
            <a:xfrm>
              <a:off x="3277609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1E50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2" name="Freeform 35"/>
            <p:cNvSpPr/>
            <p:nvPr/>
          </p:nvSpPr>
          <p:spPr bwMode="auto">
            <a:xfrm>
              <a:off x="3277609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1E50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3" name="Freeform 33"/>
            <p:cNvSpPr/>
            <p:nvPr/>
          </p:nvSpPr>
          <p:spPr bwMode="auto">
            <a:xfrm>
              <a:off x="3277609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1E50A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4" name="Freeform 34"/>
            <p:cNvSpPr/>
            <p:nvPr/>
          </p:nvSpPr>
          <p:spPr bwMode="auto">
            <a:xfrm>
              <a:off x="3277609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1E50A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9039231" y="1957889"/>
            <a:ext cx="714172" cy="864000"/>
            <a:chOff x="8021676" y="1155545"/>
            <a:chExt cx="892715" cy="1080000"/>
          </a:xfrm>
        </p:grpSpPr>
        <p:sp>
          <p:nvSpPr>
            <p:cNvPr id="97" name="Oval 32"/>
            <p:cNvSpPr>
              <a:spLocks noChangeArrowheads="1"/>
            </p:cNvSpPr>
            <p:nvPr/>
          </p:nvSpPr>
          <p:spPr bwMode="auto">
            <a:xfrm>
              <a:off x="8021676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CACACA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8" name="Freeform 35"/>
            <p:cNvSpPr/>
            <p:nvPr/>
          </p:nvSpPr>
          <p:spPr bwMode="auto">
            <a:xfrm>
              <a:off x="8021676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CACACA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9" name="Freeform 33"/>
            <p:cNvSpPr/>
            <p:nvPr/>
          </p:nvSpPr>
          <p:spPr bwMode="auto">
            <a:xfrm>
              <a:off x="8021676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CACACA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0" name="Freeform 34"/>
            <p:cNvSpPr/>
            <p:nvPr/>
          </p:nvSpPr>
          <p:spPr bwMode="auto">
            <a:xfrm>
              <a:off x="8021676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CACACA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781248" y="5024473"/>
            <a:ext cx="714172" cy="864000"/>
            <a:chOff x="3277609" y="2645132"/>
            <a:chExt cx="892715" cy="1080000"/>
          </a:xfrm>
        </p:grpSpPr>
        <p:sp>
          <p:nvSpPr>
            <p:cNvPr id="93" name="Oval 32"/>
            <p:cNvSpPr>
              <a:spLocks noChangeArrowheads="1"/>
            </p:cNvSpPr>
            <p:nvPr/>
          </p:nvSpPr>
          <p:spPr bwMode="auto">
            <a:xfrm>
              <a:off x="3277609" y="2645132"/>
              <a:ext cx="892715" cy="302775"/>
            </a:xfrm>
            <a:prstGeom prst="ellipse">
              <a:avLst/>
            </a:prstGeom>
            <a:solidFill>
              <a:srgbClr val="1E50A0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3277609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1E50A0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" name="Freeform 33"/>
            <p:cNvSpPr/>
            <p:nvPr/>
          </p:nvSpPr>
          <p:spPr bwMode="auto">
            <a:xfrm>
              <a:off x="3277609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6" name="Freeform 34"/>
            <p:cNvSpPr/>
            <p:nvPr/>
          </p:nvSpPr>
          <p:spPr bwMode="auto">
            <a:xfrm>
              <a:off x="3277609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9039231" y="5024473"/>
            <a:ext cx="714172" cy="864000"/>
            <a:chOff x="8021676" y="2645132"/>
            <a:chExt cx="892715" cy="1080000"/>
          </a:xfrm>
        </p:grpSpPr>
        <p:sp>
          <p:nvSpPr>
            <p:cNvPr id="89" name="Oval 32"/>
            <p:cNvSpPr>
              <a:spLocks noChangeArrowheads="1"/>
            </p:cNvSpPr>
            <p:nvPr/>
          </p:nvSpPr>
          <p:spPr bwMode="auto">
            <a:xfrm>
              <a:off x="8021676" y="2645132"/>
              <a:ext cx="892715" cy="302775"/>
            </a:xfrm>
            <a:prstGeom prst="ellipse">
              <a:avLst/>
            </a:prstGeom>
            <a:solidFill>
              <a:srgbClr val="CACACA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" name="Freeform 35"/>
            <p:cNvSpPr/>
            <p:nvPr/>
          </p:nvSpPr>
          <p:spPr bwMode="auto">
            <a:xfrm>
              <a:off x="8021676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CACACA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" name="Freeform 33"/>
            <p:cNvSpPr/>
            <p:nvPr/>
          </p:nvSpPr>
          <p:spPr bwMode="auto">
            <a:xfrm>
              <a:off x="8021676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" name="Freeform 34"/>
            <p:cNvSpPr/>
            <p:nvPr/>
          </p:nvSpPr>
          <p:spPr bwMode="auto">
            <a:xfrm>
              <a:off x="8021676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845744" y="1957889"/>
            <a:ext cx="714172" cy="864000"/>
            <a:chOff x="4858965" y="1155545"/>
            <a:chExt cx="892715" cy="1080000"/>
          </a:xfrm>
        </p:grpSpPr>
        <p:sp>
          <p:nvSpPr>
            <p:cNvPr id="85" name="Oval 32"/>
            <p:cNvSpPr>
              <a:spLocks noChangeArrowheads="1"/>
            </p:cNvSpPr>
            <p:nvPr/>
          </p:nvSpPr>
          <p:spPr bwMode="auto">
            <a:xfrm>
              <a:off x="4858965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8CA5D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" name="Freeform 35"/>
            <p:cNvSpPr/>
            <p:nvPr/>
          </p:nvSpPr>
          <p:spPr bwMode="auto">
            <a:xfrm>
              <a:off x="4858965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8CA5D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" name="Freeform 33"/>
            <p:cNvSpPr/>
            <p:nvPr/>
          </p:nvSpPr>
          <p:spPr bwMode="auto">
            <a:xfrm>
              <a:off x="4858965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CA5D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" name="Freeform 34"/>
            <p:cNvSpPr/>
            <p:nvPr/>
          </p:nvSpPr>
          <p:spPr bwMode="auto">
            <a:xfrm>
              <a:off x="4858965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CA5D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4910240" y="1957889"/>
            <a:ext cx="714172" cy="864000"/>
            <a:chOff x="6440321" y="1155545"/>
            <a:chExt cx="892715" cy="1080000"/>
          </a:xfrm>
        </p:grpSpPr>
        <p:sp>
          <p:nvSpPr>
            <p:cNvPr id="81" name="Oval 32"/>
            <p:cNvSpPr>
              <a:spLocks noChangeArrowheads="1"/>
            </p:cNvSpPr>
            <p:nvPr/>
          </p:nvSpPr>
          <p:spPr bwMode="auto">
            <a:xfrm>
              <a:off x="6440321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B9C3E6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" name="Freeform 35"/>
            <p:cNvSpPr/>
            <p:nvPr/>
          </p:nvSpPr>
          <p:spPr bwMode="auto">
            <a:xfrm>
              <a:off x="6440321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B9C3E6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" name="Freeform 33"/>
            <p:cNvSpPr/>
            <p:nvPr/>
          </p:nvSpPr>
          <p:spPr bwMode="auto">
            <a:xfrm>
              <a:off x="6440321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B9C3E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" name="Freeform 34"/>
            <p:cNvSpPr/>
            <p:nvPr/>
          </p:nvSpPr>
          <p:spPr bwMode="auto">
            <a:xfrm>
              <a:off x="6440321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B9C3E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6974736" y="1957889"/>
            <a:ext cx="714172" cy="864000"/>
            <a:chOff x="8021676" y="1155545"/>
            <a:chExt cx="892715" cy="1080000"/>
          </a:xfrm>
        </p:grpSpPr>
        <p:sp>
          <p:nvSpPr>
            <p:cNvPr id="77" name="Oval 32"/>
            <p:cNvSpPr>
              <a:spLocks noChangeArrowheads="1"/>
            </p:cNvSpPr>
            <p:nvPr/>
          </p:nvSpPr>
          <p:spPr bwMode="auto">
            <a:xfrm>
              <a:off x="8021676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898989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" name="Freeform 35"/>
            <p:cNvSpPr/>
            <p:nvPr/>
          </p:nvSpPr>
          <p:spPr bwMode="auto">
            <a:xfrm>
              <a:off x="8021676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898989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" name="Freeform 33"/>
            <p:cNvSpPr/>
            <p:nvPr/>
          </p:nvSpPr>
          <p:spPr bwMode="auto">
            <a:xfrm>
              <a:off x="8021676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9898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" name="Freeform 34"/>
            <p:cNvSpPr/>
            <p:nvPr/>
          </p:nvSpPr>
          <p:spPr bwMode="auto">
            <a:xfrm>
              <a:off x="8021676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9898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781248" y="2980084"/>
            <a:ext cx="714172" cy="864000"/>
            <a:chOff x="3277609" y="2645132"/>
            <a:chExt cx="892715" cy="1080000"/>
          </a:xfrm>
        </p:grpSpPr>
        <p:sp>
          <p:nvSpPr>
            <p:cNvPr id="73" name="Oval 32"/>
            <p:cNvSpPr>
              <a:spLocks noChangeArrowheads="1"/>
            </p:cNvSpPr>
            <p:nvPr/>
          </p:nvSpPr>
          <p:spPr bwMode="auto">
            <a:xfrm>
              <a:off x="3277609" y="2645132"/>
              <a:ext cx="892715" cy="302775"/>
            </a:xfrm>
            <a:prstGeom prst="ellipse">
              <a:avLst/>
            </a:prstGeom>
            <a:solidFill>
              <a:srgbClr val="1E50A0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" name="Freeform 35"/>
            <p:cNvSpPr/>
            <p:nvPr/>
          </p:nvSpPr>
          <p:spPr bwMode="auto">
            <a:xfrm>
              <a:off x="3277609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1E50A0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" name="Freeform 33"/>
            <p:cNvSpPr/>
            <p:nvPr/>
          </p:nvSpPr>
          <p:spPr bwMode="auto">
            <a:xfrm>
              <a:off x="3277609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" name="Freeform 34"/>
            <p:cNvSpPr/>
            <p:nvPr/>
          </p:nvSpPr>
          <p:spPr bwMode="auto">
            <a:xfrm>
              <a:off x="3277609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2845744" y="2980084"/>
            <a:ext cx="714172" cy="864000"/>
            <a:chOff x="4858965" y="2645132"/>
            <a:chExt cx="892715" cy="1080000"/>
          </a:xfrm>
        </p:grpSpPr>
        <p:sp>
          <p:nvSpPr>
            <p:cNvPr id="69" name="Oval 32"/>
            <p:cNvSpPr>
              <a:spLocks noChangeArrowheads="1"/>
            </p:cNvSpPr>
            <p:nvPr/>
          </p:nvSpPr>
          <p:spPr bwMode="auto">
            <a:xfrm>
              <a:off x="4858965" y="2645132"/>
              <a:ext cx="892715" cy="302775"/>
            </a:xfrm>
            <a:prstGeom prst="ellipse">
              <a:avLst/>
            </a:prstGeom>
            <a:solidFill>
              <a:srgbClr val="8CA5D2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58965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8CA5D2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" name="Freeform 33"/>
            <p:cNvSpPr/>
            <p:nvPr/>
          </p:nvSpPr>
          <p:spPr bwMode="auto">
            <a:xfrm>
              <a:off x="4858965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" name="Freeform 34"/>
            <p:cNvSpPr/>
            <p:nvPr/>
          </p:nvSpPr>
          <p:spPr bwMode="auto">
            <a:xfrm>
              <a:off x="4858965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4910240" y="2980084"/>
            <a:ext cx="714172" cy="864000"/>
            <a:chOff x="6440321" y="2645132"/>
            <a:chExt cx="892715" cy="1080000"/>
          </a:xfrm>
        </p:grpSpPr>
        <p:sp>
          <p:nvSpPr>
            <p:cNvPr id="65" name="Oval 32"/>
            <p:cNvSpPr>
              <a:spLocks noChangeArrowheads="1"/>
            </p:cNvSpPr>
            <p:nvPr/>
          </p:nvSpPr>
          <p:spPr bwMode="auto">
            <a:xfrm>
              <a:off x="6440321" y="2645132"/>
              <a:ext cx="892715" cy="302775"/>
            </a:xfrm>
            <a:prstGeom prst="ellipse">
              <a:avLst/>
            </a:prstGeom>
            <a:solidFill>
              <a:srgbClr val="B9C3E6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" name="Freeform 35"/>
            <p:cNvSpPr/>
            <p:nvPr/>
          </p:nvSpPr>
          <p:spPr bwMode="auto">
            <a:xfrm>
              <a:off x="6440321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B9C3E6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" name="Freeform 33"/>
            <p:cNvSpPr/>
            <p:nvPr/>
          </p:nvSpPr>
          <p:spPr bwMode="auto">
            <a:xfrm>
              <a:off x="6440321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" name="Freeform 34"/>
            <p:cNvSpPr/>
            <p:nvPr/>
          </p:nvSpPr>
          <p:spPr bwMode="auto">
            <a:xfrm>
              <a:off x="6440321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6974736" y="2980084"/>
            <a:ext cx="714172" cy="864000"/>
            <a:chOff x="8021676" y="2645132"/>
            <a:chExt cx="892715" cy="1080000"/>
          </a:xfrm>
        </p:grpSpPr>
        <p:sp>
          <p:nvSpPr>
            <p:cNvPr id="61" name="Oval 32"/>
            <p:cNvSpPr>
              <a:spLocks noChangeArrowheads="1"/>
            </p:cNvSpPr>
            <p:nvPr/>
          </p:nvSpPr>
          <p:spPr bwMode="auto">
            <a:xfrm>
              <a:off x="8021676" y="2645132"/>
              <a:ext cx="892715" cy="302775"/>
            </a:xfrm>
            <a:prstGeom prst="ellipse">
              <a:avLst/>
            </a:prstGeom>
            <a:solidFill>
              <a:srgbClr val="898989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" name="Freeform 35"/>
            <p:cNvSpPr/>
            <p:nvPr/>
          </p:nvSpPr>
          <p:spPr bwMode="auto">
            <a:xfrm>
              <a:off x="8021676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898989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" name="Freeform 33"/>
            <p:cNvSpPr/>
            <p:nvPr/>
          </p:nvSpPr>
          <p:spPr bwMode="auto">
            <a:xfrm>
              <a:off x="8021676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" name="Freeform 34"/>
            <p:cNvSpPr/>
            <p:nvPr/>
          </p:nvSpPr>
          <p:spPr bwMode="auto">
            <a:xfrm>
              <a:off x="8021676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9039231" y="2980084"/>
            <a:ext cx="714172" cy="864000"/>
            <a:chOff x="8021676" y="2645132"/>
            <a:chExt cx="892715" cy="1080000"/>
          </a:xfrm>
        </p:grpSpPr>
        <p:sp>
          <p:nvSpPr>
            <p:cNvPr id="57" name="Oval 32"/>
            <p:cNvSpPr>
              <a:spLocks noChangeArrowheads="1"/>
            </p:cNvSpPr>
            <p:nvPr/>
          </p:nvSpPr>
          <p:spPr bwMode="auto">
            <a:xfrm>
              <a:off x="8021676" y="2645132"/>
              <a:ext cx="892715" cy="302775"/>
            </a:xfrm>
            <a:prstGeom prst="ellipse">
              <a:avLst/>
            </a:prstGeom>
            <a:solidFill>
              <a:srgbClr val="CACACA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" name="Freeform 35"/>
            <p:cNvSpPr/>
            <p:nvPr/>
          </p:nvSpPr>
          <p:spPr bwMode="auto">
            <a:xfrm>
              <a:off x="8021676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CACACA"/>
            </a:solidFill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" name="Freeform 33"/>
            <p:cNvSpPr/>
            <p:nvPr/>
          </p:nvSpPr>
          <p:spPr bwMode="auto">
            <a:xfrm>
              <a:off x="8021676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" name="Freeform 34"/>
            <p:cNvSpPr/>
            <p:nvPr/>
          </p:nvSpPr>
          <p:spPr bwMode="auto">
            <a:xfrm>
              <a:off x="8021676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781248" y="4002279"/>
            <a:ext cx="714172" cy="864000"/>
            <a:chOff x="3277609" y="1155545"/>
            <a:chExt cx="892715" cy="1080000"/>
          </a:xfrm>
        </p:grpSpPr>
        <p:sp>
          <p:nvSpPr>
            <p:cNvPr id="53" name="Oval 32"/>
            <p:cNvSpPr>
              <a:spLocks noChangeArrowheads="1"/>
            </p:cNvSpPr>
            <p:nvPr/>
          </p:nvSpPr>
          <p:spPr bwMode="auto">
            <a:xfrm>
              <a:off x="3277609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1E50A0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" name="Freeform 35"/>
            <p:cNvSpPr/>
            <p:nvPr/>
          </p:nvSpPr>
          <p:spPr bwMode="auto">
            <a:xfrm>
              <a:off x="3277609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1E50A0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" name="Freeform 33"/>
            <p:cNvSpPr/>
            <p:nvPr/>
          </p:nvSpPr>
          <p:spPr bwMode="auto">
            <a:xfrm>
              <a:off x="3277609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1E50A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" name="Freeform 34"/>
            <p:cNvSpPr/>
            <p:nvPr/>
          </p:nvSpPr>
          <p:spPr bwMode="auto">
            <a:xfrm>
              <a:off x="3277609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1E50A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2845744" y="4002279"/>
            <a:ext cx="714172" cy="864000"/>
            <a:chOff x="4858965" y="1155545"/>
            <a:chExt cx="892715" cy="1080000"/>
          </a:xfrm>
        </p:grpSpPr>
        <p:sp>
          <p:nvSpPr>
            <p:cNvPr id="49" name="Oval 32"/>
            <p:cNvSpPr>
              <a:spLocks noChangeArrowheads="1"/>
            </p:cNvSpPr>
            <p:nvPr/>
          </p:nvSpPr>
          <p:spPr bwMode="auto">
            <a:xfrm>
              <a:off x="4858965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8CA5D2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" name="Freeform 35"/>
            <p:cNvSpPr/>
            <p:nvPr/>
          </p:nvSpPr>
          <p:spPr bwMode="auto">
            <a:xfrm>
              <a:off x="4858965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8CA5D2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" name="Freeform 33"/>
            <p:cNvSpPr/>
            <p:nvPr/>
          </p:nvSpPr>
          <p:spPr bwMode="auto">
            <a:xfrm>
              <a:off x="4858965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CA5D2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" name="Freeform 34"/>
            <p:cNvSpPr/>
            <p:nvPr/>
          </p:nvSpPr>
          <p:spPr bwMode="auto">
            <a:xfrm>
              <a:off x="4858965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CA5D2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910240" y="4002279"/>
            <a:ext cx="714172" cy="864000"/>
            <a:chOff x="6440321" y="1155545"/>
            <a:chExt cx="892715" cy="1080000"/>
          </a:xfrm>
        </p:grpSpPr>
        <p:sp>
          <p:nvSpPr>
            <p:cNvPr id="45" name="Oval 32"/>
            <p:cNvSpPr>
              <a:spLocks noChangeArrowheads="1"/>
            </p:cNvSpPr>
            <p:nvPr/>
          </p:nvSpPr>
          <p:spPr bwMode="auto">
            <a:xfrm>
              <a:off x="6440321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B9C3E6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6440321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B9C3E6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" name="Freeform 33"/>
            <p:cNvSpPr/>
            <p:nvPr/>
          </p:nvSpPr>
          <p:spPr bwMode="auto">
            <a:xfrm>
              <a:off x="6440321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B9C3E6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" name="Freeform 34"/>
            <p:cNvSpPr/>
            <p:nvPr/>
          </p:nvSpPr>
          <p:spPr bwMode="auto">
            <a:xfrm>
              <a:off x="6440321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B9C3E6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6974736" y="4002279"/>
            <a:ext cx="714172" cy="864000"/>
            <a:chOff x="8021676" y="1155545"/>
            <a:chExt cx="892715" cy="1080000"/>
          </a:xfrm>
        </p:grpSpPr>
        <p:sp>
          <p:nvSpPr>
            <p:cNvPr id="41" name="Oval 32"/>
            <p:cNvSpPr>
              <a:spLocks noChangeArrowheads="1"/>
            </p:cNvSpPr>
            <p:nvPr/>
          </p:nvSpPr>
          <p:spPr bwMode="auto">
            <a:xfrm>
              <a:off x="8021676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898989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8021676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898989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8021676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98989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8021676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898989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2845744" y="5024473"/>
            <a:ext cx="714172" cy="864000"/>
            <a:chOff x="4858965" y="2645132"/>
            <a:chExt cx="892715" cy="1080000"/>
          </a:xfrm>
        </p:grpSpPr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4858965" y="2645132"/>
              <a:ext cx="892715" cy="302775"/>
            </a:xfrm>
            <a:prstGeom prst="ellipse">
              <a:avLst/>
            </a:prstGeom>
            <a:solidFill>
              <a:srgbClr val="8CA5D2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4858965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8CA5D2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4858965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4858965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4910240" y="5024473"/>
            <a:ext cx="714172" cy="864000"/>
            <a:chOff x="6440321" y="2645132"/>
            <a:chExt cx="892715" cy="1080000"/>
          </a:xfrm>
        </p:grpSpPr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440321" y="2645132"/>
              <a:ext cx="892715" cy="302775"/>
            </a:xfrm>
            <a:prstGeom prst="ellipse">
              <a:avLst/>
            </a:prstGeom>
            <a:solidFill>
              <a:srgbClr val="B9C3E6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6440321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B9C3E6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6440321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6440321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6974736" y="5024473"/>
            <a:ext cx="714172" cy="864000"/>
            <a:chOff x="8021676" y="2645132"/>
            <a:chExt cx="892715" cy="1080000"/>
          </a:xfrm>
        </p:grpSpPr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8021676" y="2645132"/>
              <a:ext cx="892715" cy="302775"/>
            </a:xfrm>
            <a:prstGeom prst="ellipse">
              <a:avLst/>
            </a:prstGeom>
            <a:solidFill>
              <a:srgbClr val="898989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" name="Freeform 35"/>
            <p:cNvSpPr/>
            <p:nvPr/>
          </p:nvSpPr>
          <p:spPr bwMode="auto">
            <a:xfrm>
              <a:off x="8021676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rgbClr val="898989"/>
            </a:solidFill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8021676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8021676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>
          <a:xfrm>
            <a:off x="9039231" y="4002279"/>
            <a:ext cx="714172" cy="864000"/>
            <a:chOff x="8021676" y="1155545"/>
            <a:chExt cx="892715" cy="1080000"/>
          </a:xfrm>
        </p:grpSpPr>
        <p:sp>
          <p:nvSpPr>
            <p:cNvPr id="25" name="Oval 32"/>
            <p:cNvSpPr>
              <a:spLocks noChangeArrowheads="1"/>
            </p:cNvSpPr>
            <p:nvPr/>
          </p:nvSpPr>
          <p:spPr bwMode="auto">
            <a:xfrm>
              <a:off x="8021676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CACACA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" name="Freeform 35"/>
            <p:cNvSpPr/>
            <p:nvPr/>
          </p:nvSpPr>
          <p:spPr bwMode="auto">
            <a:xfrm>
              <a:off x="8021676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CACACA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8021676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CACACA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" name="Freeform 34"/>
            <p:cNvSpPr/>
            <p:nvPr/>
          </p:nvSpPr>
          <p:spPr bwMode="auto">
            <a:xfrm>
              <a:off x="8021676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CACACA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="" xmlns:a16="http://schemas.microsoft.com/office/drawing/2014/main" id="{C128D661-308A-4948-9C29-410F02D82239}"/>
              </a:ext>
            </a:extLst>
          </p:cNvPr>
          <p:cNvGrpSpPr>
            <a:grpSpLocks noChangeAspect="1"/>
          </p:cNvGrpSpPr>
          <p:nvPr/>
        </p:nvGrpSpPr>
        <p:grpSpPr>
          <a:xfrm>
            <a:off x="11103726" y="1957889"/>
            <a:ext cx="714172" cy="864000"/>
            <a:chOff x="8021676" y="1155545"/>
            <a:chExt cx="892715" cy="1080000"/>
          </a:xfrm>
        </p:grpSpPr>
        <p:sp>
          <p:nvSpPr>
            <p:cNvPr id="132" name="Oval 32">
              <a:extLst>
                <a:ext uri="{FF2B5EF4-FFF2-40B4-BE49-F238E27FC236}">
                  <a16:creationId xmlns="" xmlns:a16="http://schemas.microsoft.com/office/drawing/2014/main" id="{96A5D81B-A1F6-44BF-B2CE-80E45D266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676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FF9B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3" name="Freeform 35">
              <a:extLst>
                <a:ext uri="{FF2B5EF4-FFF2-40B4-BE49-F238E27FC236}">
                  <a16:creationId xmlns="" xmlns:a16="http://schemas.microsoft.com/office/drawing/2014/main" id="{7ACEBB15-351F-4905-9FBE-993CD61180FE}"/>
                </a:ext>
              </a:extLst>
            </p:cNvPr>
            <p:cNvSpPr/>
            <p:nvPr/>
          </p:nvSpPr>
          <p:spPr bwMode="auto">
            <a:xfrm>
              <a:off x="8021676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FF9B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4" name="Freeform 33">
              <a:extLst>
                <a:ext uri="{FF2B5EF4-FFF2-40B4-BE49-F238E27FC236}">
                  <a16:creationId xmlns="" xmlns:a16="http://schemas.microsoft.com/office/drawing/2014/main" id="{CE91043D-FD66-4178-A05C-53924F2169AE}"/>
                </a:ext>
              </a:extLst>
            </p:cNvPr>
            <p:cNvSpPr/>
            <p:nvPr/>
          </p:nvSpPr>
          <p:spPr bwMode="auto">
            <a:xfrm>
              <a:off x="8021676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FF9B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5" name="Freeform 34">
              <a:extLst>
                <a:ext uri="{FF2B5EF4-FFF2-40B4-BE49-F238E27FC236}">
                  <a16:creationId xmlns="" xmlns:a16="http://schemas.microsoft.com/office/drawing/2014/main" id="{53991A96-FFBB-4F20-9F09-AF1C1C98A4FD}"/>
                </a:ext>
              </a:extLst>
            </p:cNvPr>
            <p:cNvSpPr/>
            <p:nvPr/>
          </p:nvSpPr>
          <p:spPr bwMode="auto">
            <a:xfrm>
              <a:off x="8021676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FF9B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="" xmlns:a16="http://schemas.microsoft.com/office/drawing/2014/main" id="{3DBC4913-5BB0-44C6-8D85-160DC49692A8}"/>
              </a:ext>
            </a:extLst>
          </p:cNvPr>
          <p:cNvGrpSpPr>
            <a:grpSpLocks noChangeAspect="1"/>
          </p:cNvGrpSpPr>
          <p:nvPr/>
        </p:nvGrpSpPr>
        <p:grpSpPr>
          <a:xfrm>
            <a:off x="11103726" y="5024473"/>
            <a:ext cx="714172" cy="864000"/>
            <a:chOff x="8021676" y="2645132"/>
            <a:chExt cx="892715" cy="1080000"/>
          </a:xfrm>
          <a:solidFill>
            <a:srgbClr val="FF9B00"/>
          </a:solidFill>
        </p:grpSpPr>
        <p:sp>
          <p:nvSpPr>
            <p:cNvPr id="137" name="Oval 32">
              <a:extLst>
                <a:ext uri="{FF2B5EF4-FFF2-40B4-BE49-F238E27FC236}">
                  <a16:creationId xmlns="" xmlns:a16="http://schemas.microsoft.com/office/drawing/2014/main" id="{4BA3796C-5806-46C0-98BF-B045847DF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676" y="2645132"/>
              <a:ext cx="892715" cy="302775"/>
            </a:xfrm>
            <a:prstGeom prst="ellipse">
              <a:avLst/>
            </a:prstGeom>
            <a:grpFill/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8" name="Freeform 35">
              <a:extLst>
                <a:ext uri="{FF2B5EF4-FFF2-40B4-BE49-F238E27FC236}">
                  <a16:creationId xmlns="" xmlns:a16="http://schemas.microsoft.com/office/drawing/2014/main" id="{3B4C1039-EA41-44DB-8DD6-C19A8B3EC885}"/>
                </a:ext>
              </a:extLst>
            </p:cNvPr>
            <p:cNvSpPr/>
            <p:nvPr/>
          </p:nvSpPr>
          <p:spPr bwMode="auto">
            <a:xfrm>
              <a:off x="8021676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9" name="Freeform 33">
              <a:extLst>
                <a:ext uri="{FF2B5EF4-FFF2-40B4-BE49-F238E27FC236}">
                  <a16:creationId xmlns="" xmlns:a16="http://schemas.microsoft.com/office/drawing/2014/main" id="{7A58CFE0-2D63-47BC-BFA3-DC06FF53DB83}"/>
                </a:ext>
              </a:extLst>
            </p:cNvPr>
            <p:cNvSpPr/>
            <p:nvPr/>
          </p:nvSpPr>
          <p:spPr bwMode="auto">
            <a:xfrm>
              <a:off x="8021676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grpFill/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0" name="Freeform 34">
              <a:extLst>
                <a:ext uri="{FF2B5EF4-FFF2-40B4-BE49-F238E27FC236}">
                  <a16:creationId xmlns="" xmlns:a16="http://schemas.microsoft.com/office/drawing/2014/main" id="{931CB858-F4B4-4196-B1A6-D94F666C1C9E}"/>
                </a:ext>
              </a:extLst>
            </p:cNvPr>
            <p:cNvSpPr/>
            <p:nvPr/>
          </p:nvSpPr>
          <p:spPr bwMode="auto">
            <a:xfrm>
              <a:off x="8021676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grpFill/>
            <a:ln w="6350" cap="rnd">
              <a:solidFill>
                <a:schemeClr val="bg1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="" xmlns:a16="http://schemas.microsoft.com/office/drawing/2014/main" id="{C8435C93-065C-4E85-AEC0-5FABF3CCADC2}"/>
              </a:ext>
            </a:extLst>
          </p:cNvPr>
          <p:cNvGrpSpPr>
            <a:grpSpLocks noChangeAspect="1"/>
          </p:cNvGrpSpPr>
          <p:nvPr/>
        </p:nvGrpSpPr>
        <p:grpSpPr>
          <a:xfrm>
            <a:off x="11103726" y="2980084"/>
            <a:ext cx="714172" cy="864000"/>
            <a:chOff x="8021676" y="2645132"/>
            <a:chExt cx="892715" cy="1080000"/>
          </a:xfrm>
          <a:solidFill>
            <a:srgbClr val="FF9B00"/>
          </a:solidFill>
        </p:grpSpPr>
        <p:sp>
          <p:nvSpPr>
            <p:cNvPr id="142" name="Oval 32">
              <a:extLst>
                <a:ext uri="{FF2B5EF4-FFF2-40B4-BE49-F238E27FC236}">
                  <a16:creationId xmlns="" xmlns:a16="http://schemas.microsoft.com/office/drawing/2014/main" id="{ACCD9340-4260-4DAB-915D-0BCFC4A06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676" y="2645132"/>
              <a:ext cx="892715" cy="302775"/>
            </a:xfrm>
            <a:prstGeom prst="ellipse">
              <a:avLst/>
            </a:prstGeom>
            <a:grpFill/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3" name="Freeform 35">
              <a:extLst>
                <a:ext uri="{FF2B5EF4-FFF2-40B4-BE49-F238E27FC236}">
                  <a16:creationId xmlns="" xmlns:a16="http://schemas.microsoft.com/office/drawing/2014/main" id="{DF1940BB-E8CD-438C-BF16-06DAACAE6DF1}"/>
                </a:ext>
              </a:extLst>
            </p:cNvPr>
            <p:cNvSpPr/>
            <p:nvPr/>
          </p:nvSpPr>
          <p:spPr bwMode="auto">
            <a:xfrm>
              <a:off x="8021676" y="2798081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4" name="Freeform 33">
              <a:extLst>
                <a:ext uri="{FF2B5EF4-FFF2-40B4-BE49-F238E27FC236}">
                  <a16:creationId xmlns="" xmlns:a16="http://schemas.microsoft.com/office/drawing/2014/main" id="{E32EF480-56B9-4437-8278-2FC85FFFDB06}"/>
                </a:ext>
              </a:extLst>
            </p:cNvPr>
            <p:cNvSpPr/>
            <p:nvPr/>
          </p:nvSpPr>
          <p:spPr bwMode="auto">
            <a:xfrm>
              <a:off x="8021676" y="3057154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grpFill/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5" name="Freeform 34">
              <a:extLst>
                <a:ext uri="{FF2B5EF4-FFF2-40B4-BE49-F238E27FC236}">
                  <a16:creationId xmlns="" xmlns:a16="http://schemas.microsoft.com/office/drawing/2014/main" id="{8BD62DF5-E707-493A-94FC-E535C324F8A0}"/>
                </a:ext>
              </a:extLst>
            </p:cNvPr>
            <p:cNvSpPr/>
            <p:nvPr/>
          </p:nvSpPr>
          <p:spPr bwMode="auto">
            <a:xfrm>
              <a:off x="8021676" y="3316230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grpFill/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="" xmlns:a16="http://schemas.microsoft.com/office/drawing/2014/main" id="{16E958B2-AB02-47CE-96FB-AE88593B7ECC}"/>
              </a:ext>
            </a:extLst>
          </p:cNvPr>
          <p:cNvGrpSpPr>
            <a:grpSpLocks noChangeAspect="1"/>
          </p:cNvGrpSpPr>
          <p:nvPr/>
        </p:nvGrpSpPr>
        <p:grpSpPr>
          <a:xfrm>
            <a:off x="11103726" y="4002279"/>
            <a:ext cx="714172" cy="864000"/>
            <a:chOff x="8021676" y="1155545"/>
            <a:chExt cx="892715" cy="1080000"/>
          </a:xfrm>
        </p:grpSpPr>
        <p:sp>
          <p:nvSpPr>
            <p:cNvPr id="147" name="Oval 32">
              <a:extLst>
                <a:ext uri="{FF2B5EF4-FFF2-40B4-BE49-F238E27FC236}">
                  <a16:creationId xmlns="" xmlns:a16="http://schemas.microsoft.com/office/drawing/2014/main" id="{179A1385-8BE5-4E31-B63F-ECA9AF273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676" y="1155545"/>
              <a:ext cx="892715" cy="302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rgbClr val="FF9B00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8" name="Freeform 35">
              <a:extLst>
                <a:ext uri="{FF2B5EF4-FFF2-40B4-BE49-F238E27FC236}">
                  <a16:creationId xmlns="" xmlns:a16="http://schemas.microsoft.com/office/drawing/2014/main" id="{E866B46D-6310-47F8-9E8D-CEEC7AF1B11C}"/>
                </a:ext>
              </a:extLst>
            </p:cNvPr>
            <p:cNvSpPr/>
            <p:nvPr/>
          </p:nvSpPr>
          <p:spPr bwMode="auto">
            <a:xfrm>
              <a:off x="8021676" y="1308494"/>
              <a:ext cx="892715" cy="927051"/>
            </a:xfrm>
            <a:custGeom>
              <a:avLst/>
              <a:gdLst>
                <a:gd name="T0" fmla="*/ 79 w 159"/>
                <a:gd name="T1" fmla="*/ 27 h 165"/>
                <a:gd name="T2" fmla="*/ 0 w 159"/>
                <a:gd name="T3" fmla="*/ 0 h 165"/>
                <a:gd name="T4" fmla="*/ 0 w 159"/>
                <a:gd name="T5" fmla="*/ 138 h 165"/>
                <a:gd name="T6" fmla="*/ 79 w 159"/>
                <a:gd name="T7" fmla="*/ 165 h 165"/>
                <a:gd name="T8" fmla="*/ 159 w 159"/>
                <a:gd name="T9" fmla="*/ 138 h 165"/>
                <a:gd name="T10" fmla="*/ 159 w 159"/>
                <a:gd name="T11" fmla="*/ 0 h 165"/>
                <a:gd name="T12" fmla="*/ 79 w 159"/>
                <a:gd name="T13" fmla="*/ 2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65">
                  <a:moveTo>
                    <a:pt x="79" y="27"/>
                  </a:moveTo>
                  <a:cubicBezTo>
                    <a:pt x="35" y="27"/>
                    <a:pt x="0" y="15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3"/>
                    <a:pt x="35" y="165"/>
                    <a:pt x="79" y="165"/>
                  </a:cubicBezTo>
                  <a:cubicBezTo>
                    <a:pt x="123" y="165"/>
                    <a:pt x="159" y="153"/>
                    <a:pt x="159" y="13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15"/>
                    <a:pt x="123" y="27"/>
                    <a:pt x="79" y="2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FF9B00"/>
              </a:solidFill>
              <a:prstDash val="sysDash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9" name="Freeform 33">
              <a:extLst>
                <a:ext uri="{FF2B5EF4-FFF2-40B4-BE49-F238E27FC236}">
                  <a16:creationId xmlns="" xmlns:a16="http://schemas.microsoft.com/office/drawing/2014/main" id="{C6C5D07E-9C92-4161-8D0A-F55C92916471}"/>
                </a:ext>
              </a:extLst>
            </p:cNvPr>
            <p:cNvSpPr/>
            <p:nvPr/>
          </p:nvSpPr>
          <p:spPr bwMode="auto">
            <a:xfrm>
              <a:off x="8021676" y="1567567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FF9B0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0" name="Freeform 34">
              <a:extLst>
                <a:ext uri="{FF2B5EF4-FFF2-40B4-BE49-F238E27FC236}">
                  <a16:creationId xmlns="" xmlns:a16="http://schemas.microsoft.com/office/drawing/2014/main" id="{6562F8C4-1B13-4EC0-AB4A-3997250C5319}"/>
                </a:ext>
              </a:extLst>
            </p:cNvPr>
            <p:cNvSpPr/>
            <p:nvPr/>
          </p:nvSpPr>
          <p:spPr bwMode="auto">
            <a:xfrm>
              <a:off x="8021676" y="1826643"/>
              <a:ext cx="892715" cy="149826"/>
            </a:xfrm>
            <a:custGeom>
              <a:avLst/>
              <a:gdLst>
                <a:gd name="T0" fmla="*/ 159 w 159"/>
                <a:gd name="T1" fmla="*/ 0 h 27"/>
                <a:gd name="T2" fmla="*/ 79 w 159"/>
                <a:gd name="T3" fmla="*/ 27 h 27"/>
                <a:gd name="T4" fmla="*/ 0 w 15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cubicBezTo>
                    <a:pt x="159" y="15"/>
                    <a:pt x="123" y="27"/>
                    <a:pt x="79" y="27"/>
                  </a:cubicBezTo>
                  <a:cubicBezTo>
                    <a:pt x="35" y="27"/>
                    <a:pt x="0" y="1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FF9B0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1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齿轮</a:t>
            </a:r>
          </a:p>
        </p:txBody>
      </p:sp>
      <p:sp>
        <p:nvSpPr>
          <p:cNvPr id="5" name="Freeform 76"/>
          <p:cNvSpPr>
            <a:spLocks noChangeAspect="1" noEditPoints="1"/>
          </p:cNvSpPr>
          <p:nvPr/>
        </p:nvSpPr>
        <p:spPr bwMode="auto">
          <a:xfrm>
            <a:off x="11056049" y="4066037"/>
            <a:ext cx="552064" cy="552064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6" name="Freeform 269"/>
          <p:cNvSpPr>
            <a:spLocks noChangeAspect="1" noEditPoints="1"/>
          </p:cNvSpPr>
          <p:nvPr/>
        </p:nvSpPr>
        <p:spPr bwMode="auto">
          <a:xfrm>
            <a:off x="5347278" y="4066037"/>
            <a:ext cx="552064" cy="552064"/>
          </a:xfrm>
          <a:custGeom>
            <a:avLst/>
            <a:gdLst>
              <a:gd name="T0" fmla="*/ 186 w 192"/>
              <a:gd name="T1" fmla="*/ 81 h 192"/>
              <a:gd name="T2" fmla="*/ 169 w 192"/>
              <a:gd name="T3" fmla="*/ 81 h 192"/>
              <a:gd name="T4" fmla="*/ 159 w 192"/>
              <a:gd name="T5" fmla="*/ 55 h 192"/>
              <a:gd name="T6" fmla="*/ 171 w 192"/>
              <a:gd name="T7" fmla="*/ 43 h 192"/>
              <a:gd name="T8" fmla="*/ 171 w 192"/>
              <a:gd name="T9" fmla="*/ 35 h 192"/>
              <a:gd name="T10" fmla="*/ 158 w 192"/>
              <a:gd name="T11" fmla="*/ 22 h 192"/>
              <a:gd name="T12" fmla="*/ 149 w 192"/>
              <a:gd name="T13" fmla="*/ 22 h 192"/>
              <a:gd name="T14" fmla="*/ 137 w 192"/>
              <a:gd name="T15" fmla="*/ 34 h 192"/>
              <a:gd name="T16" fmla="*/ 111 w 192"/>
              <a:gd name="T17" fmla="*/ 23 h 192"/>
              <a:gd name="T18" fmla="*/ 111 w 192"/>
              <a:gd name="T19" fmla="*/ 6 h 192"/>
              <a:gd name="T20" fmla="*/ 105 w 192"/>
              <a:gd name="T21" fmla="*/ 0 h 192"/>
              <a:gd name="T22" fmla="*/ 87 w 192"/>
              <a:gd name="T23" fmla="*/ 0 h 192"/>
              <a:gd name="T24" fmla="*/ 81 w 192"/>
              <a:gd name="T25" fmla="*/ 6 h 192"/>
              <a:gd name="T26" fmla="*/ 81 w 192"/>
              <a:gd name="T27" fmla="*/ 23 h 192"/>
              <a:gd name="T28" fmla="*/ 55 w 192"/>
              <a:gd name="T29" fmla="*/ 34 h 192"/>
              <a:gd name="T30" fmla="*/ 43 w 192"/>
              <a:gd name="T31" fmla="*/ 22 h 192"/>
              <a:gd name="T32" fmla="*/ 35 w 192"/>
              <a:gd name="T33" fmla="*/ 22 h 192"/>
              <a:gd name="T34" fmla="*/ 22 w 192"/>
              <a:gd name="T35" fmla="*/ 35 h 192"/>
              <a:gd name="T36" fmla="*/ 22 w 192"/>
              <a:gd name="T37" fmla="*/ 43 h 192"/>
              <a:gd name="T38" fmla="*/ 34 w 192"/>
              <a:gd name="T39" fmla="*/ 55 h 192"/>
              <a:gd name="T40" fmla="*/ 23 w 192"/>
              <a:gd name="T41" fmla="*/ 81 h 192"/>
              <a:gd name="T42" fmla="*/ 6 w 192"/>
              <a:gd name="T43" fmla="*/ 81 h 192"/>
              <a:gd name="T44" fmla="*/ 0 w 192"/>
              <a:gd name="T45" fmla="*/ 87 h 192"/>
              <a:gd name="T46" fmla="*/ 0 w 192"/>
              <a:gd name="T47" fmla="*/ 105 h 192"/>
              <a:gd name="T48" fmla="*/ 6 w 192"/>
              <a:gd name="T49" fmla="*/ 111 h 192"/>
              <a:gd name="T50" fmla="*/ 23 w 192"/>
              <a:gd name="T51" fmla="*/ 111 h 192"/>
              <a:gd name="T52" fmla="*/ 34 w 192"/>
              <a:gd name="T53" fmla="*/ 137 h 192"/>
              <a:gd name="T54" fmla="*/ 22 w 192"/>
              <a:gd name="T55" fmla="*/ 149 h 192"/>
              <a:gd name="T56" fmla="*/ 22 w 192"/>
              <a:gd name="T57" fmla="*/ 158 h 192"/>
              <a:gd name="T58" fmla="*/ 35 w 192"/>
              <a:gd name="T59" fmla="*/ 171 h 192"/>
              <a:gd name="T60" fmla="*/ 43 w 192"/>
              <a:gd name="T61" fmla="*/ 171 h 192"/>
              <a:gd name="T62" fmla="*/ 55 w 192"/>
              <a:gd name="T63" fmla="*/ 159 h 192"/>
              <a:gd name="T64" fmla="*/ 81 w 192"/>
              <a:gd name="T65" fmla="*/ 170 h 192"/>
              <a:gd name="T66" fmla="*/ 81 w 192"/>
              <a:gd name="T67" fmla="*/ 186 h 192"/>
              <a:gd name="T68" fmla="*/ 87 w 192"/>
              <a:gd name="T69" fmla="*/ 192 h 192"/>
              <a:gd name="T70" fmla="*/ 105 w 192"/>
              <a:gd name="T71" fmla="*/ 192 h 192"/>
              <a:gd name="T72" fmla="*/ 111 w 192"/>
              <a:gd name="T73" fmla="*/ 186 h 192"/>
              <a:gd name="T74" fmla="*/ 111 w 192"/>
              <a:gd name="T75" fmla="*/ 170 h 192"/>
              <a:gd name="T76" fmla="*/ 137 w 192"/>
              <a:gd name="T77" fmla="*/ 159 h 192"/>
              <a:gd name="T78" fmla="*/ 149 w 192"/>
              <a:gd name="T79" fmla="*/ 171 h 192"/>
              <a:gd name="T80" fmla="*/ 158 w 192"/>
              <a:gd name="T81" fmla="*/ 171 h 192"/>
              <a:gd name="T82" fmla="*/ 171 w 192"/>
              <a:gd name="T83" fmla="*/ 158 h 192"/>
              <a:gd name="T84" fmla="*/ 171 w 192"/>
              <a:gd name="T85" fmla="*/ 149 h 192"/>
              <a:gd name="T86" fmla="*/ 159 w 192"/>
              <a:gd name="T87" fmla="*/ 137 h 192"/>
              <a:gd name="T88" fmla="*/ 169 w 192"/>
              <a:gd name="T89" fmla="*/ 111 h 192"/>
              <a:gd name="T90" fmla="*/ 186 w 192"/>
              <a:gd name="T91" fmla="*/ 111 h 192"/>
              <a:gd name="T92" fmla="*/ 192 w 192"/>
              <a:gd name="T93" fmla="*/ 105 h 192"/>
              <a:gd name="T94" fmla="*/ 192 w 192"/>
              <a:gd name="T95" fmla="*/ 87 h 192"/>
              <a:gd name="T96" fmla="*/ 186 w 192"/>
              <a:gd name="T97" fmla="*/ 81 h 192"/>
              <a:gd name="T98" fmla="*/ 96 w 192"/>
              <a:gd name="T99" fmla="*/ 134 h 192"/>
              <a:gd name="T100" fmla="*/ 59 w 192"/>
              <a:gd name="T101" fmla="*/ 96 h 192"/>
              <a:gd name="T102" fmla="*/ 96 w 192"/>
              <a:gd name="T103" fmla="*/ 59 h 192"/>
              <a:gd name="T104" fmla="*/ 134 w 192"/>
              <a:gd name="T105" fmla="*/ 96 h 192"/>
              <a:gd name="T106" fmla="*/ 96 w 192"/>
              <a:gd name="T107" fmla="*/ 13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186" y="81"/>
                </a:moveTo>
                <a:cubicBezTo>
                  <a:pt x="169" y="81"/>
                  <a:pt x="169" y="81"/>
                  <a:pt x="169" y="81"/>
                </a:cubicBezTo>
                <a:cubicBezTo>
                  <a:pt x="168" y="72"/>
                  <a:pt x="164" y="63"/>
                  <a:pt x="159" y="55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3" y="41"/>
                  <a:pt x="173" y="37"/>
                  <a:pt x="171" y="35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5" y="20"/>
                  <a:pt x="152" y="20"/>
                  <a:pt x="149" y="22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0" y="29"/>
                  <a:pt x="121" y="25"/>
                  <a:pt x="111" y="23"/>
                </a:cubicBezTo>
                <a:cubicBezTo>
                  <a:pt x="111" y="6"/>
                  <a:pt x="111" y="6"/>
                  <a:pt x="111" y="6"/>
                </a:cubicBezTo>
                <a:cubicBezTo>
                  <a:pt x="111" y="3"/>
                  <a:pt x="109" y="0"/>
                  <a:pt x="10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1" y="3"/>
                  <a:pt x="81" y="6"/>
                </a:cubicBezTo>
                <a:cubicBezTo>
                  <a:pt x="81" y="23"/>
                  <a:pt x="81" y="23"/>
                  <a:pt x="81" y="23"/>
                </a:cubicBezTo>
                <a:cubicBezTo>
                  <a:pt x="72" y="25"/>
                  <a:pt x="63" y="29"/>
                  <a:pt x="55" y="34"/>
                </a:cubicBez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20" y="41"/>
                  <a:pt x="22" y="43"/>
                </a:cubicBezTo>
                <a:cubicBezTo>
                  <a:pt x="34" y="55"/>
                  <a:pt x="34" y="55"/>
                  <a:pt x="34" y="55"/>
                </a:cubicBezTo>
                <a:cubicBezTo>
                  <a:pt x="29" y="63"/>
                  <a:pt x="25" y="72"/>
                  <a:pt x="23" y="81"/>
                </a:cubicBezTo>
                <a:cubicBezTo>
                  <a:pt x="6" y="81"/>
                  <a:pt x="6" y="81"/>
                  <a:pt x="6" y="81"/>
                </a:cubicBezTo>
                <a:cubicBezTo>
                  <a:pt x="3" y="81"/>
                  <a:pt x="0" y="84"/>
                  <a:pt x="0" y="87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3" y="111"/>
                  <a:pt x="6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5" y="121"/>
                  <a:pt x="29" y="130"/>
                  <a:pt x="34" y="137"/>
                </a:cubicBezTo>
                <a:cubicBezTo>
                  <a:pt x="22" y="149"/>
                  <a:pt x="22" y="149"/>
                  <a:pt x="22" y="149"/>
                </a:cubicBezTo>
                <a:cubicBezTo>
                  <a:pt x="20" y="152"/>
                  <a:pt x="20" y="156"/>
                  <a:pt x="22" y="15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3"/>
                  <a:pt x="41" y="173"/>
                  <a:pt x="43" y="171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63" y="164"/>
                  <a:pt x="72" y="168"/>
                  <a:pt x="81" y="170"/>
                </a:cubicBezTo>
                <a:cubicBezTo>
                  <a:pt x="81" y="186"/>
                  <a:pt x="81" y="186"/>
                  <a:pt x="81" y="186"/>
                </a:cubicBezTo>
                <a:cubicBezTo>
                  <a:pt x="81" y="190"/>
                  <a:pt x="84" y="192"/>
                  <a:pt x="87" y="192"/>
                </a:cubicBezTo>
                <a:cubicBezTo>
                  <a:pt x="105" y="192"/>
                  <a:pt x="105" y="192"/>
                  <a:pt x="105" y="192"/>
                </a:cubicBezTo>
                <a:cubicBezTo>
                  <a:pt x="109" y="192"/>
                  <a:pt x="111" y="190"/>
                  <a:pt x="111" y="186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21" y="168"/>
                  <a:pt x="130" y="164"/>
                  <a:pt x="137" y="159"/>
                </a:cubicBezTo>
                <a:cubicBezTo>
                  <a:pt x="149" y="171"/>
                  <a:pt x="149" y="171"/>
                  <a:pt x="149" y="171"/>
                </a:cubicBezTo>
                <a:cubicBezTo>
                  <a:pt x="152" y="173"/>
                  <a:pt x="155" y="173"/>
                  <a:pt x="158" y="171"/>
                </a:cubicBezTo>
                <a:cubicBezTo>
                  <a:pt x="171" y="158"/>
                  <a:pt x="171" y="158"/>
                  <a:pt x="171" y="158"/>
                </a:cubicBezTo>
                <a:cubicBezTo>
                  <a:pt x="173" y="156"/>
                  <a:pt x="173" y="152"/>
                  <a:pt x="171" y="149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64" y="130"/>
                  <a:pt x="168" y="121"/>
                  <a:pt x="169" y="111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90" y="111"/>
                  <a:pt x="192" y="109"/>
                  <a:pt x="192" y="105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2" y="84"/>
                  <a:pt x="190" y="81"/>
                  <a:pt x="186" y="81"/>
                </a:cubicBezTo>
                <a:close/>
                <a:moveTo>
                  <a:pt x="96" y="134"/>
                </a:moveTo>
                <a:cubicBezTo>
                  <a:pt x="75" y="134"/>
                  <a:pt x="59" y="117"/>
                  <a:pt x="59" y="96"/>
                </a:cubicBezTo>
                <a:cubicBezTo>
                  <a:pt x="59" y="75"/>
                  <a:pt x="75" y="59"/>
                  <a:pt x="96" y="59"/>
                </a:cubicBezTo>
                <a:cubicBezTo>
                  <a:pt x="117" y="59"/>
                  <a:pt x="134" y="75"/>
                  <a:pt x="134" y="96"/>
                </a:cubicBezTo>
                <a:cubicBezTo>
                  <a:pt x="134" y="117"/>
                  <a:pt x="117" y="134"/>
                  <a:pt x="96" y="134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898989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4533686" y="4066037"/>
            <a:ext cx="550572" cy="552064"/>
            <a:chOff x="6434772" y="5428023"/>
            <a:chExt cx="585787" cy="587375"/>
          </a:xfrm>
          <a:solidFill>
            <a:schemeClr val="bg1"/>
          </a:solidFill>
        </p:grpSpPr>
        <p:sp>
          <p:nvSpPr>
            <p:cNvPr id="132" name="Freeform 270"/>
            <p:cNvSpPr/>
            <p:nvPr/>
          </p:nvSpPr>
          <p:spPr bwMode="auto">
            <a:xfrm>
              <a:off x="6434772" y="5428023"/>
              <a:ext cx="585787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898989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3" name="Oval 271"/>
            <p:cNvSpPr>
              <a:spLocks noChangeArrowheads="1"/>
            </p:cNvSpPr>
            <p:nvPr/>
          </p:nvSpPr>
          <p:spPr bwMode="auto">
            <a:xfrm>
              <a:off x="6577647" y="5572485"/>
              <a:ext cx="303212" cy="301625"/>
            </a:xfrm>
            <a:prstGeom prst="ellipse">
              <a:avLst/>
            </a:prstGeom>
            <a:grpFill/>
            <a:ln w="25400" cap="flat">
              <a:solidFill>
                <a:srgbClr val="898989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3718148" y="4066037"/>
            <a:ext cx="552064" cy="552064"/>
            <a:chOff x="7704772" y="5428023"/>
            <a:chExt cx="587375" cy="587375"/>
          </a:xfrm>
          <a:solidFill>
            <a:schemeClr val="bg1"/>
          </a:solidFill>
        </p:grpSpPr>
        <p:sp>
          <p:nvSpPr>
            <p:cNvPr id="130" name="Freeform 272"/>
            <p:cNvSpPr/>
            <p:nvPr/>
          </p:nvSpPr>
          <p:spPr bwMode="auto">
            <a:xfrm>
              <a:off x="7704772" y="5428023"/>
              <a:ext cx="587375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898989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1" name="Oval 273"/>
            <p:cNvSpPr>
              <a:spLocks noChangeArrowheads="1"/>
            </p:cNvSpPr>
            <p:nvPr/>
          </p:nvSpPr>
          <p:spPr bwMode="auto">
            <a:xfrm>
              <a:off x="7931784" y="5655035"/>
              <a:ext cx="133350" cy="136525"/>
            </a:xfrm>
            <a:prstGeom prst="ellipse">
              <a:avLst/>
            </a:prstGeom>
            <a:grpFill/>
            <a:ln w="25400" cap="flat">
              <a:solidFill>
                <a:srgbClr val="898989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9" name="Freeform 189"/>
          <p:cNvSpPr>
            <a:spLocks noChangeAspect="1" noEditPoints="1"/>
          </p:cNvSpPr>
          <p:nvPr/>
        </p:nvSpPr>
        <p:spPr bwMode="auto">
          <a:xfrm>
            <a:off x="2902610" y="4066037"/>
            <a:ext cx="552064" cy="552064"/>
          </a:xfrm>
          <a:custGeom>
            <a:avLst/>
            <a:gdLst>
              <a:gd name="T0" fmla="*/ 166 w 192"/>
              <a:gd name="T1" fmla="*/ 131 h 192"/>
              <a:gd name="T2" fmla="*/ 158 w 192"/>
              <a:gd name="T3" fmla="*/ 169 h 192"/>
              <a:gd name="T4" fmla="*/ 121 w 192"/>
              <a:gd name="T5" fmla="*/ 171 h 192"/>
              <a:gd name="T6" fmla="*/ 87 w 192"/>
              <a:gd name="T7" fmla="*/ 192 h 192"/>
              <a:gd name="T8" fmla="*/ 60 w 192"/>
              <a:gd name="T9" fmla="*/ 167 h 192"/>
              <a:gd name="T10" fmla="*/ 22 w 192"/>
              <a:gd name="T11" fmla="*/ 158 h 192"/>
              <a:gd name="T12" fmla="*/ 20 w 192"/>
              <a:gd name="T13" fmla="*/ 121 h 192"/>
              <a:gd name="T14" fmla="*/ 0 w 192"/>
              <a:gd name="T15" fmla="*/ 87 h 192"/>
              <a:gd name="T16" fmla="*/ 25 w 192"/>
              <a:gd name="T17" fmla="*/ 60 h 192"/>
              <a:gd name="T18" fmla="*/ 34 w 192"/>
              <a:gd name="T19" fmla="*/ 22 h 192"/>
              <a:gd name="T20" fmla="*/ 71 w 192"/>
              <a:gd name="T21" fmla="*/ 20 h 192"/>
              <a:gd name="T22" fmla="*/ 104 w 192"/>
              <a:gd name="T23" fmla="*/ 0 h 192"/>
              <a:gd name="T24" fmla="*/ 131 w 192"/>
              <a:gd name="T25" fmla="*/ 25 h 192"/>
              <a:gd name="T26" fmla="*/ 169 w 192"/>
              <a:gd name="T27" fmla="*/ 34 h 192"/>
              <a:gd name="T28" fmla="*/ 171 w 192"/>
              <a:gd name="T29" fmla="*/ 71 h 192"/>
              <a:gd name="T30" fmla="*/ 192 w 192"/>
              <a:gd name="T31" fmla="*/ 104 h 192"/>
              <a:gd name="T32" fmla="*/ 175 w 192"/>
              <a:gd name="T33" fmla="*/ 79 h 192"/>
              <a:gd name="T34" fmla="*/ 156 w 192"/>
              <a:gd name="T35" fmla="*/ 59 h 192"/>
              <a:gd name="T36" fmla="*/ 163 w 192"/>
              <a:gd name="T37" fmla="*/ 40 h 192"/>
              <a:gd name="T38" fmla="*/ 139 w 192"/>
              <a:gd name="T39" fmla="*/ 29 h 192"/>
              <a:gd name="T40" fmla="*/ 112 w 192"/>
              <a:gd name="T41" fmla="*/ 27 h 192"/>
              <a:gd name="T42" fmla="*/ 104 w 192"/>
              <a:gd name="T43" fmla="*/ 8 h 192"/>
              <a:gd name="T44" fmla="*/ 79 w 192"/>
              <a:gd name="T45" fmla="*/ 18 h 192"/>
              <a:gd name="T46" fmla="*/ 53 w 192"/>
              <a:gd name="T47" fmla="*/ 29 h 192"/>
              <a:gd name="T48" fmla="*/ 28 w 192"/>
              <a:gd name="T49" fmla="*/ 40 h 192"/>
              <a:gd name="T50" fmla="*/ 35 w 192"/>
              <a:gd name="T51" fmla="*/ 59 h 192"/>
              <a:gd name="T52" fmla="*/ 16 w 192"/>
              <a:gd name="T53" fmla="*/ 79 h 192"/>
              <a:gd name="T54" fmla="*/ 16 w 192"/>
              <a:gd name="T55" fmla="*/ 112 h 192"/>
              <a:gd name="T56" fmla="*/ 35 w 192"/>
              <a:gd name="T57" fmla="*/ 132 h 192"/>
              <a:gd name="T58" fmla="*/ 28 w 192"/>
              <a:gd name="T59" fmla="*/ 152 h 192"/>
              <a:gd name="T60" fmla="*/ 59 w 192"/>
              <a:gd name="T61" fmla="*/ 156 h 192"/>
              <a:gd name="T62" fmla="*/ 79 w 192"/>
              <a:gd name="T63" fmla="*/ 175 h 192"/>
              <a:gd name="T64" fmla="*/ 112 w 192"/>
              <a:gd name="T65" fmla="*/ 175 h 192"/>
              <a:gd name="T66" fmla="*/ 132 w 192"/>
              <a:gd name="T67" fmla="*/ 156 h 192"/>
              <a:gd name="T68" fmla="*/ 163 w 192"/>
              <a:gd name="T69" fmla="*/ 152 h 192"/>
              <a:gd name="T70" fmla="*/ 156 w 192"/>
              <a:gd name="T71" fmla="*/ 132 h 192"/>
              <a:gd name="T72" fmla="*/ 175 w 192"/>
              <a:gd name="T73" fmla="*/ 112 h 192"/>
              <a:gd name="T74" fmla="*/ 96 w 192"/>
              <a:gd name="T75" fmla="*/ 137 h 192"/>
              <a:gd name="T76" fmla="*/ 137 w 192"/>
              <a:gd name="T77" fmla="*/ 96 h 192"/>
              <a:gd name="T78" fmla="*/ 62 w 192"/>
              <a:gd name="T79" fmla="*/ 96 h 192"/>
              <a:gd name="T80" fmla="*/ 96 w 192"/>
              <a:gd name="T81" fmla="*/ 62 h 192"/>
              <a:gd name="T82" fmla="*/ 96 w 192"/>
              <a:gd name="T83" fmla="*/ 79 h 192"/>
              <a:gd name="T84" fmla="*/ 96 w 192"/>
              <a:gd name="T85" fmla="*/ 87 h 192"/>
              <a:gd name="T86" fmla="*/ 104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75" y="121"/>
                </a:moveTo>
                <a:cubicBezTo>
                  <a:pt x="171" y="121"/>
                  <a:pt x="171" y="121"/>
                  <a:pt x="171" y="121"/>
                </a:cubicBezTo>
                <a:cubicBezTo>
                  <a:pt x="170" y="124"/>
                  <a:pt x="168" y="128"/>
                  <a:pt x="166" y="131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176" y="141"/>
                  <a:pt x="176" y="151"/>
                  <a:pt x="169" y="158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51" y="176"/>
                  <a:pt x="140" y="176"/>
                  <a:pt x="134" y="169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28" y="168"/>
                  <a:pt x="124" y="170"/>
                  <a:pt x="121" y="171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84"/>
                  <a:pt x="113" y="192"/>
                  <a:pt x="104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78" y="192"/>
                  <a:pt x="71" y="184"/>
                  <a:pt x="71" y="175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7" y="170"/>
                  <a:pt x="63" y="168"/>
                  <a:pt x="60" y="16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51" y="176"/>
                  <a:pt x="40" y="176"/>
                  <a:pt x="34" y="169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5" y="151"/>
                  <a:pt x="15" y="141"/>
                  <a:pt x="22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3" y="128"/>
                  <a:pt x="22" y="124"/>
                  <a:pt x="20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7" y="121"/>
                  <a:pt x="0" y="113"/>
                  <a:pt x="0" y="10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8"/>
                  <a:pt x="7" y="71"/>
                  <a:pt x="16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67"/>
                  <a:pt x="23" y="64"/>
                  <a:pt x="25" y="60"/>
                </a:cubicBezTo>
                <a:cubicBezTo>
                  <a:pt x="22" y="57"/>
                  <a:pt x="22" y="57"/>
                  <a:pt x="22" y="57"/>
                </a:cubicBezTo>
                <a:cubicBezTo>
                  <a:pt x="15" y="51"/>
                  <a:pt x="15" y="40"/>
                  <a:pt x="22" y="34"/>
                </a:cubicBezTo>
                <a:cubicBezTo>
                  <a:pt x="34" y="22"/>
                  <a:pt x="34" y="22"/>
                  <a:pt x="34" y="22"/>
                </a:cubicBezTo>
                <a:cubicBezTo>
                  <a:pt x="40" y="15"/>
                  <a:pt x="51" y="15"/>
                  <a:pt x="57" y="22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3"/>
                  <a:pt x="67" y="22"/>
                  <a:pt x="71" y="20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7"/>
                  <a:pt x="78" y="0"/>
                  <a:pt x="8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1" y="7"/>
                  <a:pt x="121" y="16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24" y="22"/>
                  <a:pt x="128" y="23"/>
                  <a:pt x="131" y="2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40" y="15"/>
                  <a:pt x="151" y="15"/>
                  <a:pt x="158" y="22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6" y="40"/>
                  <a:pt x="176" y="51"/>
                  <a:pt x="169" y="57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8" y="64"/>
                  <a:pt x="170" y="67"/>
                  <a:pt x="171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84" y="71"/>
                  <a:pt x="192" y="78"/>
                  <a:pt x="192" y="87"/>
                </a:cubicBezTo>
                <a:cubicBezTo>
                  <a:pt x="192" y="104"/>
                  <a:pt x="192" y="104"/>
                  <a:pt x="192" y="104"/>
                </a:cubicBezTo>
                <a:cubicBezTo>
                  <a:pt x="192" y="113"/>
                  <a:pt x="184" y="121"/>
                  <a:pt x="175" y="121"/>
                </a:cubicBezTo>
                <a:close/>
                <a:moveTo>
                  <a:pt x="183" y="87"/>
                </a:moveTo>
                <a:cubicBezTo>
                  <a:pt x="183" y="83"/>
                  <a:pt x="179" y="79"/>
                  <a:pt x="175" y="79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3" y="72"/>
                  <a:pt x="160" y="65"/>
                  <a:pt x="156" y="59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51"/>
                  <a:pt x="163" y="51"/>
                  <a:pt x="163" y="51"/>
                </a:cubicBezTo>
                <a:cubicBezTo>
                  <a:pt x="167" y="48"/>
                  <a:pt x="167" y="43"/>
                  <a:pt x="163" y="40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48" y="24"/>
                  <a:pt x="143" y="24"/>
                  <a:pt x="140" y="28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6" y="31"/>
                  <a:pt x="119" y="28"/>
                  <a:pt x="112" y="27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2"/>
                  <a:pt x="109" y="8"/>
                  <a:pt x="104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3" y="8"/>
                  <a:pt x="79" y="12"/>
                  <a:pt x="79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7"/>
                  <a:pt x="79" y="27"/>
                  <a:pt x="79" y="27"/>
                </a:cubicBezTo>
                <a:cubicBezTo>
                  <a:pt x="72" y="28"/>
                  <a:pt x="65" y="31"/>
                  <a:pt x="59" y="35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48" y="24"/>
                  <a:pt x="43" y="24"/>
                  <a:pt x="39" y="28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43"/>
                  <a:pt x="24" y="48"/>
                  <a:pt x="28" y="51"/>
                </a:cubicBezTo>
                <a:cubicBezTo>
                  <a:pt x="29" y="53"/>
                  <a:pt x="29" y="53"/>
                  <a:pt x="29" y="53"/>
                </a:cubicBezTo>
                <a:cubicBezTo>
                  <a:pt x="35" y="59"/>
                  <a:pt x="35" y="59"/>
                  <a:pt x="35" y="59"/>
                </a:cubicBezTo>
                <a:cubicBezTo>
                  <a:pt x="31" y="65"/>
                  <a:pt x="28" y="72"/>
                  <a:pt x="27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2" y="79"/>
                  <a:pt x="8" y="83"/>
                  <a:pt x="8" y="87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09"/>
                  <a:pt x="12" y="112"/>
                  <a:pt x="16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8" y="120"/>
                  <a:pt x="31" y="126"/>
                  <a:pt x="35" y="132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4" y="143"/>
                  <a:pt x="24" y="148"/>
                  <a:pt x="28" y="152"/>
                </a:cubicBezTo>
                <a:cubicBezTo>
                  <a:pt x="39" y="164"/>
                  <a:pt x="39" y="164"/>
                  <a:pt x="39" y="164"/>
                </a:cubicBezTo>
                <a:cubicBezTo>
                  <a:pt x="43" y="167"/>
                  <a:pt x="48" y="167"/>
                  <a:pt x="51" y="164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5" y="160"/>
                  <a:pt x="72" y="163"/>
                  <a:pt x="79" y="165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79" y="180"/>
                  <a:pt x="83" y="183"/>
                  <a:pt x="87" y="183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9" y="183"/>
                  <a:pt x="112" y="180"/>
                  <a:pt x="112" y="175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9" y="163"/>
                  <a:pt x="126" y="160"/>
                  <a:pt x="132" y="156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3" y="167"/>
                  <a:pt x="148" y="167"/>
                  <a:pt x="152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7" y="148"/>
                  <a:pt x="167" y="143"/>
                  <a:pt x="163" y="140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0" y="126"/>
                  <a:pt x="163" y="120"/>
                  <a:pt x="164" y="112"/>
                </a:cubicBezTo>
                <a:cubicBezTo>
                  <a:pt x="173" y="112"/>
                  <a:pt x="173" y="112"/>
                  <a:pt x="173" y="112"/>
                </a:cubicBezTo>
                <a:cubicBezTo>
                  <a:pt x="175" y="112"/>
                  <a:pt x="175" y="112"/>
                  <a:pt x="175" y="112"/>
                </a:cubicBezTo>
                <a:cubicBezTo>
                  <a:pt x="179" y="112"/>
                  <a:pt x="183" y="109"/>
                  <a:pt x="183" y="104"/>
                </a:cubicBezTo>
                <a:lnTo>
                  <a:pt x="183" y="87"/>
                </a:lnTo>
                <a:close/>
                <a:moveTo>
                  <a:pt x="96" y="137"/>
                </a:moveTo>
                <a:cubicBezTo>
                  <a:pt x="72" y="137"/>
                  <a:pt x="54" y="119"/>
                  <a:pt x="54" y="96"/>
                </a:cubicBezTo>
                <a:cubicBezTo>
                  <a:pt x="54" y="73"/>
                  <a:pt x="72" y="54"/>
                  <a:pt x="96" y="54"/>
                </a:cubicBezTo>
                <a:cubicBezTo>
                  <a:pt x="119" y="54"/>
                  <a:pt x="137" y="73"/>
                  <a:pt x="137" y="96"/>
                </a:cubicBezTo>
                <a:cubicBezTo>
                  <a:pt x="137" y="119"/>
                  <a:pt x="119" y="137"/>
                  <a:pt x="96" y="137"/>
                </a:cubicBezTo>
                <a:close/>
                <a:moveTo>
                  <a:pt x="96" y="62"/>
                </a:moveTo>
                <a:cubicBezTo>
                  <a:pt x="77" y="62"/>
                  <a:pt x="62" y="77"/>
                  <a:pt x="62" y="96"/>
                </a:cubicBezTo>
                <a:cubicBezTo>
                  <a:pt x="62" y="114"/>
                  <a:pt x="77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7"/>
                  <a:pt x="114" y="62"/>
                  <a:pt x="96" y="62"/>
                </a:cubicBezTo>
                <a:close/>
                <a:moveTo>
                  <a:pt x="96" y="112"/>
                </a:moveTo>
                <a:cubicBezTo>
                  <a:pt x="86" y="112"/>
                  <a:pt x="79" y="105"/>
                  <a:pt x="79" y="96"/>
                </a:cubicBezTo>
                <a:cubicBezTo>
                  <a:pt x="79" y="86"/>
                  <a:pt x="86" y="79"/>
                  <a:pt x="96" y="79"/>
                </a:cubicBezTo>
                <a:cubicBezTo>
                  <a:pt x="105" y="79"/>
                  <a:pt x="112" y="86"/>
                  <a:pt x="112" y="96"/>
                </a:cubicBezTo>
                <a:cubicBezTo>
                  <a:pt x="112" y="105"/>
                  <a:pt x="105" y="112"/>
                  <a:pt x="96" y="112"/>
                </a:cubicBezTo>
                <a:close/>
                <a:moveTo>
                  <a:pt x="96" y="87"/>
                </a:moveTo>
                <a:cubicBezTo>
                  <a:pt x="91" y="87"/>
                  <a:pt x="87" y="91"/>
                  <a:pt x="87" y="96"/>
                </a:cubicBezTo>
                <a:cubicBezTo>
                  <a:pt x="87" y="100"/>
                  <a:pt x="91" y="104"/>
                  <a:pt x="96" y="104"/>
                </a:cubicBezTo>
                <a:cubicBezTo>
                  <a:pt x="100" y="104"/>
                  <a:pt x="104" y="100"/>
                  <a:pt x="104" y="96"/>
                </a:cubicBezTo>
                <a:cubicBezTo>
                  <a:pt x="104" y="91"/>
                  <a:pt x="100" y="87"/>
                  <a:pt x="96" y="87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" name="Freeform 211"/>
          <p:cNvSpPr>
            <a:spLocks noEditPoints="1"/>
          </p:cNvSpPr>
          <p:nvPr/>
        </p:nvSpPr>
        <p:spPr bwMode="auto">
          <a:xfrm>
            <a:off x="7793892" y="4066037"/>
            <a:ext cx="552064" cy="552064"/>
          </a:xfrm>
          <a:custGeom>
            <a:avLst/>
            <a:gdLst>
              <a:gd name="T0" fmla="*/ 331 w 331"/>
              <a:gd name="T1" fmla="*/ 141 h 330"/>
              <a:gd name="T2" fmla="*/ 331 w 331"/>
              <a:gd name="T3" fmla="*/ 188 h 330"/>
              <a:gd name="T4" fmla="*/ 282 w 331"/>
              <a:gd name="T5" fmla="*/ 196 h 330"/>
              <a:gd name="T6" fmla="*/ 270 w 331"/>
              <a:gd name="T7" fmla="*/ 225 h 330"/>
              <a:gd name="T8" fmla="*/ 299 w 331"/>
              <a:gd name="T9" fmla="*/ 265 h 330"/>
              <a:gd name="T10" fmla="*/ 266 w 331"/>
              <a:gd name="T11" fmla="*/ 298 h 330"/>
              <a:gd name="T12" fmla="*/ 226 w 331"/>
              <a:gd name="T13" fmla="*/ 269 h 330"/>
              <a:gd name="T14" fmla="*/ 197 w 331"/>
              <a:gd name="T15" fmla="*/ 281 h 330"/>
              <a:gd name="T16" fmla="*/ 189 w 331"/>
              <a:gd name="T17" fmla="*/ 330 h 330"/>
              <a:gd name="T18" fmla="*/ 142 w 331"/>
              <a:gd name="T19" fmla="*/ 330 h 330"/>
              <a:gd name="T20" fmla="*/ 134 w 331"/>
              <a:gd name="T21" fmla="*/ 281 h 330"/>
              <a:gd name="T22" fmla="*/ 105 w 331"/>
              <a:gd name="T23" fmla="*/ 269 h 330"/>
              <a:gd name="T24" fmla="*/ 65 w 331"/>
              <a:gd name="T25" fmla="*/ 298 h 330"/>
              <a:gd name="T26" fmla="*/ 32 w 331"/>
              <a:gd name="T27" fmla="*/ 265 h 330"/>
              <a:gd name="T28" fmla="*/ 62 w 331"/>
              <a:gd name="T29" fmla="*/ 225 h 330"/>
              <a:gd name="T30" fmla="*/ 49 w 331"/>
              <a:gd name="T31" fmla="*/ 196 h 330"/>
              <a:gd name="T32" fmla="*/ 0 w 331"/>
              <a:gd name="T33" fmla="*/ 188 h 330"/>
              <a:gd name="T34" fmla="*/ 0 w 331"/>
              <a:gd name="T35" fmla="*/ 141 h 330"/>
              <a:gd name="T36" fmla="*/ 50 w 331"/>
              <a:gd name="T37" fmla="*/ 134 h 330"/>
              <a:gd name="T38" fmla="*/ 61 w 331"/>
              <a:gd name="T39" fmla="*/ 105 h 330"/>
              <a:gd name="T40" fmla="*/ 32 w 331"/>
              <a:gd name="T41" fmla="*/ 65 h 330"/>
              <a:gd name="T42" fmla="*/ 66 w 331"/>
              <a:gd name="T43" fmla="*/ 32 h 330"/>
              <a:gd name="T44" fmla="*/ 106 w 331"/>
              <a:gd name="T45" fmla="*/ 61 h 330"/>
              <a:gd name="T46" fmla="*/ 134 w 331"/>
              <a:gd name="T47" fmla="*/ 50 h 330"/>
              <a:gd name="T48" fmla="*/ 142 w 331"/>
              <a:gd name="T49" fmla="*/ 0 h 330"/>
              <a:gd name="T50" fmla="*/ 189 w 331"/>
              <a:gd name="T51" fmla="*/ 0 h 330"/>
              <a:gd name="T52" fmla="*/ 197 w 331"/>
              <a:gd name="T53" fmla="*/ 49 h 330"/>
              <a:gd name="T54" fmla="*/ 226 w 331"/>
              <a:gd name="T55" fmla="*/ 61 h 330"/>
              <a:gd name="T56" fmla="*/ 266 w 331"/>
              <a:gd name="T57" fmla="*/ 32 h 330"/>
              <a:gd name="T58" fmla="*/ 299 w 331"/>
              <a:gd name="T59" fmla="*/ 65 h 330"/>
              <a:gd name="T60" fmla="*/ 270 w 331"/>
              <a:gd name="T61" fmla="*/ 105 h 330"/>
              <a:gd name="T62" fmla="*/ 282 w 331"/>
              <a:gd name="T63" fmla="*/ 134 h 330"/>
              <a:gd name="T64" fmla="*/ 331 w 331"/>
              <a:gd name="T65" fmla="*/ 141 h 330"/>
              <a:gd name="T66" fmla="*/ 165 w 331"/>
              <a:gd name="T67" fmla="*/ 105 h 330"/>
              <a:gd name="T68" fmla="*/ 106 w 331"/>
              <a:gd name="T69" fmla="*/ 165 h 330"/>
              <a:gd name="T70" fmla="*/ 165 w 331"/>
              <a:gd name="T71" fmla="*/ 224 h 330"/>
              <a:gd name="T72" fmla="*/ 225 w 331"/>
              <a:gd name="T73" fmla="*/ 165 h 330"/>
              <a:gd name="T74" fmla="*/ 165 w 331"/>
              <a:gd name="T75" fmla="*/ 10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330">
                <a:moveTo>
                  <a:pt x="331" y="141"/>
                </a:moveTo>
                <a:cubicBezTo>
                  <a:pt x="331" y="188"/>
                  <a:pt x="331" y="188"/>
                  <a:pt x="331" y="188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0" y="225"/>
                  <a:pt x="270" y="225"/>
                  <a:pt x="270" y="225"/>
                </a:cubicBezTo>
                <a:cubicBezTo>
                  <a:pt x="299" y="265"/>
                  <a:pt x="299" y="265"/>
                  <a:pt x="299" y="265"/>
                </a:cubicBezTo>
                <a:cubicBezTo>
                  <a:pt x="266" y="298"/>
                  <a:pt x="266" y="298"/>
                  <a:pt x="266" y="298"/>
                </a:cubicBezTo>
                <a:cubicBezTo>
                  <a:pt x="226" y="269"/>
                  <a:pt x="226" y="269"/>
                  <a:pt x="226" y="269"/>
                </a:cubicBezTo>
                <a:cubicBezTo>
                  <a:pt x="197" y="281"/>
                  <a:pt x="197" y="281"/>
                  <a:pt x="197" y="281"/>
                </a:cubicBezTo>
                <a:cubicBezTo>
                  <a:pt x="189" y="330"/>
                  <a:pt x="189" y="330"/>
                  <a:pt x="189" y="330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34" y="281"/>
                  <a:pt x="134" y="281"/>
                  <a:pt x="134" y="281"/>
                </a:cubicBezTo>
                <a:cubicBezTo>
                  <a:pt x="105" y="269"/>
                  <a:pt x="105" y="269"/>
                  <a:pt x="105" y="269"/>
                </a:cubicBezTo>
                <a:cubicBezTo>
                  <a:pt x="65" y="298"/>
                  <a:pt x="65" y="298"/>
                  <a:pt x="65" y="298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41"/>
                  <a:pt x="0" y="141"/>
                  <a:pt x="0" y="141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32" y="65"/>
                  <a:pt x="32" y="65"/>
                  <a:pt x="32" y="65"/>
                </a:cubicBezTo>
                <a:cubicBezTo>
                  <a:pt x="66" y="32"/>
                  <a:pt x="66" y="32"/>
                  <a:pt x="66" y="32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42" y="0"/>
                  <a:pt x="142" y="0"/>
                  <a:pt x="14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26" y="61"/>
                  <a:pt x="226" y="61"/>
                  <a:pt x="226" y="61"/>
                </a:cubicBezTo>
                <a:cubicBezTo>
                  <a:pt x="266" y="32"/>
                  <a:pt x="266" y="32"/>
                  <a:pt x="266" y="32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82" y="134"/>
                  <a:pt x="282" y="134"/>
                  <a:pt x="282" y="134"/>
                </a:cubicBezTo>
                <a:lnTo>
                  <a:pt x="331" y="141"/>
                </a:lnTo>
                <a:close/>
                <a:moveTo>
                  <a:pt x="165" y="105"/>
                </a:moveTo>
                <a:cubicBezTo>
                  <a:pt x="132" y="105"/>
                  <a:pt x="106" y="132"/>
                  <a:pt x="106" y="165"/>
                </a:cubicBezTo>
                <a:cubicBezTo>
                  <a:pt x="106" y="198"/>
                  <a:pt x="132" y="224"/>
                  <a:pt x="165" y="224"/>
                </a:cubicBezTo>
                <a:cubicBezTo>
                  <a:pt x="198" y="224"/>
                  <a:pt x="225" y="198"/>
                  <a:pt x="225" y="165"/>
                </a:cubicBezTo>
                <a:cubicBezTo>
                  <a:pt x="225" y="132"/>
                  <a:pt x="198" y="105"/>
                  <a:pt x="165" y="105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978354" y="4066528"/>
            <a:ext cx="552064" cy="550654"/>
            <a:chOff x="3266744" y="1839452"/>
            <a:chExt cx="720000" cy="718161"/>
          </a:xfrm>
          <a:solidFill>
            <a:srgbClr val="898989"/>
          </a:solidFill>
        </p:grpSpPr>
        <p:sp>
          <p:nvSpPr>
            <p:cNvPr id="128" name="Freeform 210"/>
            <p:cNvSpPr>
              <a:spLocks noEditPoints="1"/>
            </p:cNvSpPr>
            <p:nvPr/>
          </p:nvSpPr>
          <p:spPr bwMode="auto">
            <a:xfrm>
              <a:off x="3266744" y="1839452"/>
              <a:ext cx="720000" cy="718161"/>
            </a:xfrm>
            <a:custGeom>
              <a:avLst/>
              <a:gdLst>
                <a:gd name="T0" fmla="*/ 331 w 331"/>
                <a:gd name="T1" fmla="*/ 141 h 330"/>
                <a:gd name="T2" fmla="*/ 331 w 331"/>
                <a:gd name="T3" fmla="*/ 188 h 330"/>
                <a:gd name="T4" fmla="*/ 294 w 331"/>
                <a:gd name="T5" fmla="*/ 199 h 330"/>
                <a:gd name="T6" fmla="*/ 280 w 331"/>
                <a:gd name="T7" fmla="*/ 231 h 330"/>
                <a:gd name="T8" fmla="*/ 299 w 331"/>
                <a:gd name="T9" fmla="*/ 265 h 330"/>
                <a:gd name="T10" fmla="*/ 266 w 331"/>
                <a:gd name="T11" fmla="*/ 298 h 330"/>
                <a:gd name="T12" fmla="*/ 232 w 331"/>
                <a:gd name="T13" fmla="*/ 279 h 330"/>
                <a:gd name="T14" fmla="*/ 200 w 331"/>
                <a:gd name="T15" fmla="*/ 293 h 330"/>
                <a:gd name="T16" fmla="*/ 189 w 331"/>
                <a:gd name="T17" fmla="*/ 330 h 330"/>
                <a:gd name="T18" fmla="*/ 142 w 331"/>
                <a:gd name="T19" fmla="*/ 330 h 330"/>
                <a:gd name="T20" fmla="*/ 131 w 331"/>
                <a:gd name="T21" fmla="*/ 292 h 330"/>
                <a:gd name="T22" fmla="*/ 99 w 331"/>
                <a:gd name="T23" fmla="*/ 280 h 330"/>
                <a:gd name="T24" fmla="*/ 65 w 331"/>
                <a:gd name="T25" fmla="*/ 298 h 330"/>
                <a:gd name="T26" fmla="*/ 32 w 331"/>
                <a:gd name="T27" fmla="*/ 265 h 330"/>
                <a:gd name="T28" fmla="*/ 51 w 331"/>
                <a:gd name="T29" fmla="*/ 231 h 330"/>
                <a:gd name="T30" fmla="*/ 37 w 331"/>
                <a:gd name="T31" fmla="*/ 199 h 330"/>
                <a:gd name="T32" fmla="*/ 0 w 331"/>
                <a:gd name="T33" fmla="*/ 188 h 330"/>
                <a:gd name="T34" fmla="*/ 0 w 331"/>
                <a:gd name="T35" fmla="*/ 141 h 330"/>
                <a:gd name="T36" fmla="*/ 38 w 331"/>
                <a:gd name="T37" fmla="*/ 131 h 330"/>
                <a:gd name="T38" fmla="*/ 51 w 331"/>
                <a:gd name="T39" fmla="*/ 99 h 330"/>
                <a:gd name="T40" fmla="*/ 32 w 331"/>
                <a:gd name="T41" fmla="*/ 65 h 330"/>
                <a:gd name="T42" fmla="*/ 66 w 331"/>
                <a:gd name="T43" fmla="*/ 32 h 330"/>
                <a:gd name="T44" fmla="*/ 100 w 331"/>
                <a:gd name="T45" fmla="*/ 51 h 330"/>
                <a:gd name="T46" fmla="*/ 131 w 331"/>
                <a:gd name="T47" fmla="*/ 38 h 330"/>
                <a:gd name="T48" fmla="*/ 142 w 331"/>
                <a:gd name="T49" fmla="*/ 0 h 330"/>
                <a:gd name="T50" fmla="*/ 189 w 331"/>
                <a:gd name="T51" fmla="*/ 0 h 330"/>
                <a:gd name="T52" fmla="*/ 200 w 331"/>
                <a:gd name="T53" fmla="*/ 37 h 330"/>
                <a:gd name="T54" fmla="*/ 231 w 331"/>
                <a:gd name="T55" fmla="*/ 51 h 330"/>
                <a:gd name="T56" fmla="*/ 266 w 331"/>
                <a:gd name="T57" fmla="*/ 32 h 330"/>
                <a:gd name="T58" fmla="*/ 299 w 331"/>
                <a:gd name="T59" fmla="*/ 65 h 330"/>
                <a:gd name="T60" fmla="*/ 281 w 331"/>
                <a:gd name="T61" fmla="*/ 99 h 330"/>
                <a:gd name="T62" fmla="*/ 293 w 331"/>
                <a:gd name="T63" fmla="*/ 131 h 330"/>
                <a:gd name="T64" fmla="*/ 331 w 331"/>
                <a:gd name="T65" fmla="*/ 141 h 330"/>
                <a:gd name="T66" fmla="*/ 165 w 331"/>
                <a:gd name="T67" fmla="*/ 99 h 330"/>
                <a:gd name="T68" fmla="*/ 100 w 331"/>
                <a:gd name="T69" fmla="*/ 165 h 330"/>
                <a:gd name="T70" fmla="*/ 165 w 331"/>
                <a:gd name="T71" fmla="*/ 230 h 330"/>
                <a:gd name="T72" fmla="*/ 231 w 331"/>
                <a:gd name="T73" fmla="*/ 165 h 330"/>
                <a:gd name="T74" fmla="*/ 165 w 331"/>
                <a:gd name="T75" fmla="*/ 9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30">
                  <a:moveTo>
                    <a:pt x="331" y="141"/>
                  </a:moveTo>
                  <a:cubicBezTo>
                    <a:pt x="331" y="188"/>
                    <a:pt x="331" y="188"/>
                    <a:pt x="331" y="188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99" y="265"/>
                    <a:pt x="299" y="265"/>
                    <a:pt x="299" y="265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93" y="131"/>
                    <a:pt x="293" y="131"/>
                    <a:pt x="293" y="131"/>
                  </a:cubicBezTo>
                  <a:lnTo>
                    <a:pt x="331" y="141"/>
                  </a:lnTo>
                  <a:close/>
                  <a:moveTo>
                    <a:pt x="165" y="99"/>
                  </a:moveTo>
                  <a:cubicBezTo>
                    <a:pt x="129" y="99"/>
                    <a:pt x="100" y="129"/>
                    <a:pt x="100" y="165"/>
                  </a:cubicBezTo>
                  <a:cubicBezTo>
                    <a:pt x="100" y="201"/>
                    <a:pt x="129" y="230"/>
                    <a:pt x="165" y="230"/>
                  </a:cubicBezTo>
                  <a:cubicBezTo>
                    <a:pt x="201" y="230"/>
                    <a:pt x="231" y="201"/>
                    <a:pt x="231" y="165"/>
                  </a:cubicBezTo>
                  <a:cubicBezTo>
                    <a:pt x="231" y="129"/>
                    <a:pt x="201" y="99"/>
                    <a:pt x="16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9" name="Freeform 212"/>
            <p:cNvSpPr>
              <a:spLocks noEditPoints="1"/>
            </p:cNvSpPr>
            <p:nvPr/>
          </p:nvSpPr>
          <p:spPr bwMode="auto">
            <a:xfrm>
              <a:off x="3446744" y="2018532"/>
              <a:ext cx="360000" cy="360000"/>
            </a:xfrm>
            <a:custGeom>
              <a:avLst/>
              <a:gdLst>
                <a:gd name="T0" fmla="*/ 84 w 167"/>
                <a:gd name="T1" fmla="*/ 10 h 167"/>
                <a:gd name="T2" fmla="*/ 157 w 167"/>
                <a:gd name="T3" fmla="*/ 84 h 167"/>
                <a:gd name="T4" fmla="*/ 84 w 167"/>
                <a:gd name="T5" fmla="*/ 157 h 167"/>
                <a:gd name="T6" fmla="*/ 10 w 167"/>
                <a:gd name="T7" fmla="*/ 84 h 167"/>
                <a:gd name="T8" fmla="*/ 84 w 167"/>
                <a:gd name="T9" fmla="*/ 10 h 167"/>
                <a:gd name="T10" fmla="*/ 84 w 167"/>
                <a:gd name="T11" fmla="*/ 0 h 167"/>
                <a:gd name="T12" fmla="*/ 167 w 167"/>
                <a:gd name="T13" fmla="*/ 84 h 167"/>
                <a:gd name="T14" fmla="*/ 84 w 167"/>
                <a:gd name="T15" fmla="*/ 167 h 167"/>
                <a:gd name="T16" fmla="*/ 0 w 167"/>
                <a:gd name="T17" fmla="*/ 84 h 167"/>
                <a:gd name="T18" fmla="*/ 84 w 167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84" y="10"/>
                  </a:moveTo>
                  <a:cubicBezTo>
                    <a:pt x="124" y="10"/>
                    <a:pt x="157" y="43"/>
                    <a:pt x="157" y="84"/>
                  </a:cubicBezTo>
                  <a:cubicBezTo>
                    <a:pt x="157" y="124"/>
                    <a:pt x="124" y="157"/>
                    <a:pt x="84" y="157"/>
                  </a:cubicBezTo>
                  <a:cubicBezTo>
                    <a:pt x="43" y="157"/>
                    <a:pt x="10" y="124"/>
                    <a:pt x="10" y="84"/>
                  </a:cubicBezTo>
                  <a:cubicBezTo>
                    <a:pt x="10" y="43"/>
                    <a:pt x="43" y="10"/>
                    <a:pt x="84" y="10"/>
                  </a:cubicBezTo>
                  <a:close/>
                  <a:moveTo>
                    <a:pt x="84" y="0"/>
                  </a:moveTo>
                  <a:cubicBezTo>
                    <a:pt x="130" y="0"/>
                    <a:pt x="167" y="38"/>
                    <a:pt x="167" y="84"/>
                  </a:cubicBezTo>
                  <a:cubicBezTo>
                    <a:pt x="167" y="130"/>
                    <a:pt x="130" y="167"/>
                    <a:pt x="84" y="167"/>
                  </a:cubicBezTo>
                  <a:cubicBezTo>
                    <a:pt x="37" y="167"/>
                    <a:pt x="0" y="130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2087072" y="4066037"/>
            <a:ext cx="552064" cy="552064"/>
            <a:chOff x="5407175" y="3510826"/>
            <a:chExt cx="414588" cy="414588"/>
          </a:xfrm>
          <a:solidFill>
            <a:srgbClr val="898989"/>
          </a:solidFill>
        </p:grpSpPr>
        <p:sp>
          <p:nvSpPr>
            <p:cNvPr id="126" name="Freeform 31"/>
            <p:cNvSpPr>
              <a:spLocks noChangeAspect="1" noEditPoints="1"/>
            </p:cNvSpPr>
            <p:nvPr/>
          </p:nvSpPr>
          <p:spPr bwMode="auto">
            <a:xfrm>
              <a:off x="5407175" y="3510826"/>
              <a:ext cx="414588" cy="414588"/>
            </a:xfrm>
            <a:custGeom>
              <a:avLst/>
              <a:gdLst>
                <a:gd name="T0" fmla="*/ 55 w 62"/>
                <a:gd name="T1" fmla="*/ 48 h 62"/>
                <a:gd name="T2" fmla="*/ 54 w 62"/>
                <a:gd name="T3" fmla="*/ 42 h 62"/>
                <a:gd name="T4" fmla="*/ 58 w 62"/>
                <a:gd name="T5" fmla="*/ 42 h 62"/>
                <a:gd name="T6" fmla="*/ 62 w 62"/>
                <a:gd name="T7" fmla="*/ 38 h 62"/>
                <a:gd name="T8" fmla="*/ 60 w 62"/>
                <a:gd name="T9" fmla="*/ 33 h 62"/>
                <a:gd name="T10" fmla="*/ 57 w 62"/>
                <a:gd name="T11" fmla="*/ 29 h 62"/>
                <a:gd name="T12" fmla="*/ 60 w 62"/>
                <a:gd name="T13" fmla="*/ 27 h 62"/>
                <a:gd name="T14" fmla="*/ 61 w 62"/>
                <a:gd name="T15" fmla="*/ 22 h 62"/>
                <a:gd name="T16" fmla="*/ 57 w 62"/>
                <a:gd name="T17" fmla="*/ 19 h 62"/>
                <a:gd name="T18" fmla="*/ 53 w 62"/>
                <a:gd name="T19" fmla="*/ 17 h 62"/>
                <a:gd name="T20" fmla="*/ 54 w 62"/>
                <a:gd name="T21" fmla="*/ 13 h 62"/>
                <a:gd name="T22" fmla="*/ 53 w 62"/>
                <a:gd name="T23" fmla="*/ 8 h 62"/>
                <a:gd name="T24" fmla="*/ 47 w 62"/>
                <a:gd name="T25" fmla="*/ 7 h 62"/>
                <a:gd name="T26" fmla="*/ 44 w 62"/>
                <a:gd name="T27" fmla="*/ 9 h 62"/>
                <a:gd name="T28" fmla="*/ 42 w 62"/>
                <a:gd name="T29" fmla="*/ 4 h 62"/>
                <a:gd name="T30" fmla="*/ 38 w 62"/>
                <a:gd name="T31" fmla="*/ 0 h 62"/>
                <a:gd name="T32" fmla="*/ 33 w 62"/>
                <a:gd name="T33" fmla="*/ 2 h 62"/>
                <a:gd name="T34" fmla="*/ 29 w 62"/>
                <a:gd name="T35" fmla="*/ 5 h 62"/>
                <a:gd name="T36" fmla="*/ 27 w 62"/>
                <a:gd name="T37" fmla="*/ 3 h 62"/>
                <a:gd name="T38" fmla="*/ 22 w 62"/>
                <a:gd name="T39" fmla="*/ 1 h 62"/>
                <a:gd name="T40" fmla="*/ 19 w 62"/>
                <a:gd name="T41" fmla="*/ 5 h 62"/>
                <a:gd name="T42" fmla="*/ 17 w 62"/>
                <a:gd name="T43" fmla="*/ 10 h 62"/>
                <a:gd name="T44" fmla="*/ 13 w 62"/>
                <a:gd name="T45" fmla="*/ 9 h 62"/>
                <a:gd name="T46" fmla="*/ 8 w 62"/>
                <a:gd name="T47" fmla="*/ 10 h 62"/>
                <a:gd name="T48" fmla="*/ 7 w 62"/>
                <a:gd name="T49" fmla="*/ 15 h 62"/>
                <a:gd name="T50" fmla="*/ 8 w 62"/>
                <a:gd name="T51" fmla="*/ 20 h 62"/>
                <a:gd name="T52" fmla="*/ 4 w 62"/>
                <a:gd name="T53" fmla="*/ 21 h 62"/>
                <a:gd name="T54" fmla="*/ 0 w 62"/>
                <a:gd name="T55" fmla="*/ 24 h 62"/>
                <a:gd name="T56" fmla="*/ 2 w 62"/>
                <a:gd name="T57" fmla="*/ 29 h 62"/>
                <a:gd name="T58" fmla="*/ 5 w 62"/>
                <a:gd name="T59" fmla="*/ 33 h 62"/>
                <a:gd name="T60" fmla="*/ 2 w 62"/>
                <a:gd name="T61" fmla="*/ 36 h 62"/>
                <a:gd name="T62" fmla="*/ 1 w 62"/>
                <a:gd name="T63" fmla="*/ 40 h 62"/>
                <a:gd name="T64" fmla="*/ 5 w 62"/>
                <a:gd name="T65" fmla="*/ 44 h 62"/>
                <a:gd name="T66" fmla="*/ 10 w 62"/>
                <a:gd name="T67" fmla="*/ 46 h 62"/>
                <a:gd name="T68" fmla="*/ 9 w 62"/>
                <a:gd name="T69" fmla="*/ 49 h 62"/>
                <a:gd name="T70" fmla="*/ 10 w 62"/>
                <a:gd name="T71" fmla="*/ 54 h 62"/>
                <a:gd name="T72" fmla="*/ 15 w 62"/>
                <a:gd name="T73" fmla="*/ 55 h 62"/>
                <a:gd name="T74" fmla="*/ 20 w 62"/>
                <a:gd name="T75" fmla="*/ 54 h 62"/>
                <a:gd name="T76" fmla="*/ 21 w 62"/>
                <a:gd name="T77" fmla="*/ 58 h 62"/>
                <a:gd name="T78" fmla="*/ 24 w 62"/>
                <a:gd name="T79" fmla="*/ 62 h 62"/>
                <a:gd name="T80" fmla="*/ 29 w 62"/>
                <a:gd name="T81" fmla="*/ 60 h 62"/>
                <a:gd name="T82" fmla="*/ 33 w 62"/>
                <a:gd name="T83" fmla="*/ 57 h 62"/>
                <a:gd name="T84" fmla="*/ 35 w 62"/>
                <a:gd name="T85" fmla="*/ 60 h 62"/>
                <a:gd name="T86" fmla="*/ 40 w 62"/>
                <a:gd name="T87" fmla="*/ 61 h 62"/>
                <a:gd name="T88" fmla="*/ 43 w 62"/>
                <a:gd name="T89" fmla="*/ 57 h 62"/>
                <a:gd name="T90" fmla="*/ 46 w 62"/>
                <a:gd name="T91" fmla="*/ 53 h 62"/>
                <a:gd name="T92" fmla="*/ 49 w 62"/>
                <a:gd name="T93" fmla="*/ 54 h 62"/>
                <a:gd name="T94" fmla="*/ 54 w 62"/>
                <a:gd name="T95" fmla="*/ 53 h 62"/>
                <a:gd name="T96" fmla="*/ 55 w 62"/>
                <a:gd name="T97" fmla="*/ 48 h 62"/>
                <a:gd name="T98" fmla="*/ 19 w 62"/>
                <a:gd name="T99" fmla="*/ 44 h 62"/>
                <a:gd name="T100" fmla="*/ 18 w 62"/>
                <a:gd name="T101" fmla="*/ 19 h 62"/>
                <a:gd name="T102" fmla="*/ 43 w 62"/>
                <a:gd name="T103" fmla="*/ 18 h 62"/>
                <a:gd name="T104" fmla="*/ 44 w 62"/>
                <a:gd name="T105" fmla="*/ 43 h 62"/>
                <a:gd name="T106" fmla="*/ 19 w 62"/>
                <a:gd name="T107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2">
                  <a:moveTo>
                    <a:pt x="55" y="48"/>
                  </a:moveTo>
                  <a:cubicBezTo>
                    <a:pt x="54" y="46"/>
                    <a:pt x="54" y="43"/>
                    <a:pt x="54" y="42"/>
                  </a:cubicBezTo>
                  <a:cubicBezTo>
                    <a:pt x="55" y="42"/>
                    <a:pt x="56" y="41"/>
                    <a:pt x="58" y="42"/>
                  </a:cubicBezTo>
                  <a:cubicBezTo>
                    <a:pt x="60" y="42"/>
                    <a:pt x="61" y="40"/>
                    <a:pt x="62" y="38"/>
                  </a:cubicBezTo>
                  <a:cubicBezTo>
                    <a:pt x="62" y="36"/>
                    <a:pt x="62" y="34"/>
                    <a:pt x="60" y="33"/>
                  </a:cubicBezTo>
                  <a:cubicBezTo>
                    <a:pt x="58" y="33"/>
                    <a:pt x="57" y="30"/>
                    <a:pt x="57" y="29"/>
                  </a:cubicBezTo>
                  <a:cubicBezTo>
                    <a:pt x="57" y="28"/>
                    <a:pt x="58" y="27"/>
                    <a:pt x="60" y="27"/>
                  </a:cubicBezTo>
                  <a:cubicBezTo>
                    <a:pt x="61" y="26"/>
                    <a:pt x="62" y="24"/>
                    <a:pt x="61" y="22"/>
                  </a:cubicBezTo>
                  <a:cubicBezTo>
                    <a:pt x="61" y="20"/>
                    <a:pt x="59" y="18"/>
                    <a:pt x="57" y="19"/>
                  </a:cubicBezTo>
                  <a:cubicBezTo>
                    <a:pt x="56" y="19"/>
                    <a:pt x="53" y="17"/>
                    <a:pt x="53" y="17"/>
                  </a:cubicBezTo>
                  <a:cubicBezTo>
                    <a:pt x="52" y="16"/>
                    <a:pt x="52" y="14"/>
                    <a:pt x="54" y="13"/>
                  </a:cubicBezTo>
                  <a:cubicBezTo>
                    <a:pt x="55" y="12"/>
                    <a:pt x="54" y="9"/>
                    <a:pt x="53" y="8"/>
                  </a:cubicBezTo>
                  <a:cubicBezTo>
                    <a:pt x="51" y="6"/>
                    <a:pt x="49" y="6"/>
                    <a:pt x="47" y="7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3" y="8"/>
                    <a:pt x="41" y="6"/>
                    <a:pt x="42" y="4"/>
                  </a:cubicBezTo>
                  <a:cubicBezTo>
                    <a:pt x="42" y="3"/>
                    <a:pt x="40" y="1"/>
                    <a:pt x="38" y="0"/>
                  </a:cubicBezTo>
                  <a:cubicBezTo>
                    <a:pt x="36" y="0"/>
                    <a:pt x="34" y="1"/>
                    <a:pt x="33" y="2"/>
                  </a:cubicBezTo>
                  <a:cubicBezTo>
                    <a:pt x="33" y="4"/>
                    <a:pt x="30" y="5"/>
                    <a:pt x="29" y="5"/>
                  </a:cubicBezTo>
                  <a:cubicBezTo>
                    <a:pt x="28" y="5"/>
                    <a:pt x="27" y="4"/>
                    <a:pt x="27" y="3"/>
                  </a:cubicBezTo>
                  <a:cubicBezTo>
                    <a:pt x="26" y="1"/>
                    <a:pt x="24" y="0"/>
                    <a:pt x="22" y="1"/>
                  </a:cubicBezTo>
                  <a:cubicBezTo>
                    <a:pt x="20" y="2"/>
                    <a:pt x="18" y="3"/>
                    <a:pt x="19" y="5"/>
                  </a:cubicBezTo>
                  <a:cubicBezTo>
                    <a:pt x="19" y="7"/>
                    <a:pt x="17" y="9"/>
                    <a:pt x="17" y="10"/>
                  </a:cubicBezTo>
                  <a:cubicBezTo>
                    <a:pt x="16" y="10"/>
                    <a:pt x="14" y="10"/>
                    <a:pt x="13" y="9"/>
                  </a:cubicBezTo>
                  <a:cubicBezTo>
                    <a:pt x="12" y="7"/>
                    <a:pt x="9" y="8"/>
                    <a:pt x="8" y="10"/>
                  </a:cubicBezTo>
                  <a:cubicBezTo>
                    <a:pt x="6" y="11"/>
                    <a:pt x="6" y="14"/>
                    <a:pt x="7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1"/>
                    <a:pt x="6" y="21"/>
                    <a:pt x="4" y="21"/>
                  </a:cubicBezTo>
                  <a:cubicBezTo>
                    <a:pt x="2" y="20"/>
                    <a:pt x="1" y="22"/>
                    <a:pt x="0" y="24"/>
                  </a:cubicBezTo>
                  <a:cubicBezTo>
                    <a:pt x="0" y="26"/>
                    <a:pt x="1" y="28"/>
                    <a:pt x="2" y="29"/>
                  </a:cubicBezTo>
                  <a:cubicBezTo>
                    <a:pt x="4" y="29"/>
                    <a:pt x="5" y="32"/>
                    <a:pt x="5" y="33"/>
                  </a:cubicBezTo>
                  <a:cubicBezTo>
                    <a:pt x="5" y="34"/>
                    <a:pt x="4" y="35"/>
                    <a:pt x="2" y="36"/>
                  </a:cubicBezTo>
                  <a:cubicBezTo>
                    <a:pt x="1" y="36"/>
                    <a:pt x="0" y="38"/>
                    <a:pt x="1" y="40"/>
                  </a:cubicBezTo>
                  <a:cubicBezTo>
                    <a:pt x="1" y="43"/>
                    <a:pt x="3" y="44"/>
                    <a:pt x="5" y="44"/>
                  </a:cubicBezTo>
                  <a:cubicBezTo>
                    <a:pt x="7" y="43"/>
                    <a:pt x="9" y="45"/>
                    <a:pt x="10" y="46"/>
                  </a:cubicBezTo>
                  <a:cubicBezTo>
                    <a:pt x="10" y="46"/>
                    <a:pt x="10" y="48"/>
                    <a:pt x="9" y="49"/>
                  </a:cubicBezTo>
                  <a:cubicBezTo>
                    <a:pt x="7" y="50"/>
                    <a:pt x="8" y="53"/>
                    <a:pt x="10" y="54"/>
                  </a:cubicBezTo>
                  <a:cubicBezTo>
                    <a:pt x="11" y="56"/>
                    <a:pt x="13" y="56"/>
                    <a:pt x="15" y="55"/>
                  </a:cubicBezTo>
                  <a:cubicBezTo>
                    <a:pt x="16" y="54"/>
                    <a:pt x="19" y="54"/>
                    <a:pt x="20" y="54"/>
                  </a:cubicBezTo>
                  <a:cubicBezTo>
                    <a:pt x="21" y="55"/>
                    <a:pt x="21" y="56"/>
                    <a:pt x="21" y="58"/>
                  </a:cubicBezTo>
                  <a:cubicBezTo>
                    <a:pt x="20" y="60"/>
                    <a:pt x="22" y="61"/>
                    <a:pt x="24" y="62"/>
                  </a:cubicBezTo>
                  <a:cubicBezTo>
                    <a:pt x="26" y="62"/>
                    <a:pt x="28" y="62"/>
                    <a:pt x="29" y="60"/>
                  </a:cubicBezTo>
                  <a:cubicBezTo>
                    <a:pt x="29" y="58"/>
                    <a:pt x="32" y="57"/>
                    <a:pt x="33" y="57"/>
                  </a:cubicBezTo>
                  <a:cubicBezTo>
                    <a:pt x="34" y="57"/>
                    <a:pt x="35" y="58"/>
                    <a:pt x="35" y="60"/>
                  </a:cubicBezTo>
                  <a:cubicBezTo>
                    <a:pt x="36" y="61"/>
                    <a:pt x="38" y="62"/>
                    <a:pt x="40" y="61"/>
                  </a:cubicBezTo>
                  <a:cubicBezTo>
                    <a:pt x="43" y="61"/>
                    <a:pt x="44" y="59"/>
                    <a:pt x="43" y="57"/>
                  </a:cubicBezTo>
                  <a:cubicBezTo>
                    <a:pt x="43" y="56"/>
                    <a:pt x="45" y="53"/>
                    <a:pt x="46" y="53"/>
                  </a:cubicBezTo>
                  <a:cubicBezTo>
                    <a:pt x="46" y="52"/>
                    <a:pt x="48" y="53"/>
                    <a:pt x="49" y="54"/>
                  </a:cubicBezTo>
                  <a:cubicBezTo>
                    <a:pt x="50" y="55"/>
                    <a:pt x="53" y="54"/>
                    <a:pt x="54" y="53"/>
                  </a:cubicBezTo>
                  <a:cubicBezTo>
                    <a:pt x="56" y="51"/>
                    <a:pt x="56" y="49"/>
                    <a:pt x="55" y="48"/>
                  </a:cubicBezTo>
                  <a:close/>
                  <a:moveTo>
                    <a:pt x="19" y="44"/>
                  </a:moveTo>
                  <a:cubicBezTo>
                    <a:pt x="11" y="38"/>
                    <a:pt x="11" y="26"/>
                    <a:pt x="18" y="19"/>
                  </a:cubicBezTo>
                  <a:cubicBezTo>
                    <a:pt x="25" y="11"/>
                    <a:pt x="36" y="11"/>
                    <a:pt x="43" y="18"/>
                  </a:cubicBezTo>
                  <a:cubicBezTo>
                    <a:pt x="51" y="25"/>
                    <a:pt x="51" y="36"/>
                    <a:pt x="44" y="43"/>
                  </a:cubicBezTo>
                  <a:cubicBezTo>
                    <a:pt x="38" y="51"/>
                    <a:pt x="26" y="51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7" name="Freeform 32"/>
            <p:cNvSpPr/>
            <p:nvPr/>
          </p:nvSpPr>
          <p:spPr bwMode="auto">
            <a:xfrm>
              <a:off x="5519988" y="3626459"/>
              <a:ext cx="188962" cy="186142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13" name="Freeform 33"/>
          <p:cNvSpPr>
            <a:spLocks noChangeAspect="1" noEditPoints="1"/>
          </p:cNvSpPr>
          <p:nvPr/>
        </p:nvSpPr>
        <p:spPr bwMode="auto">
          <a:xfrm>
            <a:off x="1271534" y="4066037"/>
            <a:ext cx="552064" cy="552064"/>
          </a:xfrm>
          <a:custGeom>
            <a:avLst/>
            <a:gdLst>
              <a:gd name="T0" fmla="*/ 7 w 65"/>
              <a:gd name="T1" fmla="*/ 16 h 65"/>
              <a:gd name="T2" fmla="*/ 8 w 65"/>
              <a:gd name="T3" fmla="*/ 21 h 65"/>
              <a:gd name="T4" fmla="*/ 4 w 65"/>
              <a:gd name="T5" fmla="*/ 22 h 65"/>
              <a:gd name="T6" fmla="*/ 0 w 65"/>
              <a:gd name="T7" fmla="*/ 26 h 65"/>
              <a:gd name="T8" fmla="*/ 2 w 65"/>
              <a:gd name="T9" fmla="*/ 31 h 65"/>
              <a:gd name="T10" fmla="*/ 5 w 65"/>
              <a:gd name="T11" fmla="*/ 35 h 65"/>
              <a:gd name="T12" fmla="*/ 3 w 65"/>
              <a:gd name="T13" fmla="*/ 38 h 65"/>
              <a:gd name="T14" fmla="*/ 1 w 65"/>
              <a:gd name="T15" fmla="*/ 43 h 65"/>
              <a:gd name="T16" fmla="*/ 5 w 65"/>
              <a:gd name="T17" fmla="*/ 46 h 65"/>
              <a:gd name="T18" fmla="*/ 9 w 65"/>
              <a:gd name="T19" fmla="*/ 46 h 65"/>
              <a:gd name="T20" fmla="*/ 9 w 65"/>
              <a:gd name="T21" fmla="*/ 52 h 65"/>
              <a:gd name="T22" fmla="*/ 10 w 65"/>
              <a:gd name="T23" fmla="*/ 57 h 65"/>
              <a:gd name="T24" fmla="*/ 16 w 65"/>
              <a:gd name="T25" fmla="*/ 58 h 65"/>
              <a:gd name="T26" fmla="*/ 21 w 65"/>
              <a:gd name="T27" fmla="*/ 57 h 65"/>
              <a:gd name="T28" fmla="*/ 22 w 65"/>
              <a:gd name="T29" fmla="*/ 61 h 65"/>
              <a:gd name="T30" fmla="*/ 25 w 65"/>
              <a:gd name="T31" fmla="*/ 65 h 65"/>
              <a:gd name="T32" fmla="*/ 30 w 65"/>
              <a:gd name="T33" fmla="*/ 63 h 65"/>
              <a:gd name="T34" fmla="*/ 35 w 65"/>
              <a:gd name="T35" fmla="*/ 60 h 65"/>
              <a:gd name="T36" fmla="*/ 37 w 65"/>
              <a:gd name="T37" fmla="*/ 62 h 65"/>
              <a:gd name="T38" fmla="*/ 43 w 65"/>
              <a:gd name="T39" fmla="*/ 64 h 65"/>
              <a:gd name="T40" fmla="*/ 46 w 65"/>
              <a:gd name="T41" fmla="*/ 60 h 65"/>
              <a:gd name="T42" fmla="*/ 48 w 65"/>
              <a:gd name="T43" fmla="*/ 55 h 65"/>
              <a:gd name="T44" fmla="*/ 52 w 65"/>
              <a:gd name="T45" fmla="*/ 56 h 65"/>
              <a:gd name="T46" fmla="*/ 57 w 65"/>
              <a:gd name="T47" fmla="*/ 55 h 65"/>
              <a:gd name="T48" fmla="*/ 57 w 65"/>
              <a:gd name="T49" fmla="*/ 49 h 65"/>
              <a:gd name="T50" fmla="*/ 57 w 65"/>
              <a:gd name="T51" fmla="*/ 44 h 65"/>
              <a:gd name="T52" fmla="*/ 61 w 65"/>
              <a:gd name="T53" fmla="*/ 43 h 65"/>
              <a:gd name="T54" fmla="*/ 65 w 65"/>
              <a:gd name="T55" fmla="*/ 40 h 65"/>
              <a:gd name="T56" fmla="*/ 62 w 65"/>
              <a:gd name="T57" fmla="*/ 35 h 65"/>
              <a:gd name="T58" fmla="*/ 59 w 65"/>
              <a:gd name="T59" fmla="*/ 30 h 65"/>
              <a:gd name="T60" fmla="*/ 62 w 65"/>
              <a:gd name="T61" fmla="*/ 28 h 65"/>
              <a:gd name="T62" fmla="*/ 64 w 65"/>
              <a:gd name="T63" fmla="*/ 22 h 65"/>
              <a:gd name="T64" fmla="*/ 59 w 65"/>
              <a:gd name="T65" fmla="*/ 19 h 65"/>
              <a:gd name="T66" fmla="*/ 55 w 65"/>
              <a:gd name="T67" fmla="*/ 17 h 65"/>
              <a:gd name="T68" fmla="*/ 56 w 65"/>
              <a:gd name="T69" fmla="*/ 13 h 65"/>
              <a:gd name="T70" fmla="*/ 55 w 65"/>
              <a:gd name="T71" fmla="*/ 8 h 65"/>
              <a:gd name="T72" fmla="*/ 49 w 65"/>
              <a:gd name="T73" fmla="*/ 8 h 65"/>
              <a:gd name="T74" fmla="*/ 44 w 65"/>
              <a:gd name="T75" fmla="*/ 8 h 65"/>
              <a:gd name="T76" fmla="*/ 43 w 65"/>
              <a:gd name="T77" fmla="*/ 4 h 65"/>
              <a:gd name="T78" fmla="*/ 39 w 65"/>
              <a:gd name="T79" fmla="*/ 0 h 65"/>
              <a:gd name="T80" fmla="*/ 34 w 65"/>
              <a:gd name="T81" fmla="*/ 3 h 65"/>
              <a:gd name="T82" fmla="*/ 30 w 65"/>
              <a:gd name="T83" fmla="*/ 6 h 65"/>
              <a:gd name="T84" fmla="*/ 27 w 65"/>
              <a:gd name="T85" fmla="*/ 3 h 65"/>
              <a:gd name="T86" fmla="*/ 22 w 65"/>
              <a:gd name="T87" fmla="*/ 1 h 65"/>
              <a:gd name="T88" fmla="*/ 19 w 65"/>
              <a:gd name="T89" fmla="*/ 6 h 65"/>
              <a:gd name="T90" fmla="*/ 17 w 65"/>
              <a:gd name="T91" fmla="*/ 10 h 65"/>
              <a:gd name="T92" fmla="*/ 13 w 65"/>
              <a:gd name="T93" fmla="*/ 9 h 65"/>
              <a:gd name="T94" fmla="*/ 8 w 65"/>
              <a:gd name="T95" fmla="*/ 10 h 65"/>
              <a:gd name="T96" fmla="*/ 7 w 65"/>
              <a:gd name="T97" fmla="*/ 16 h 65"/>
              <a:gd name="T98" fmla="*/ 27 w 65"/>
              <a:gd name="T99" fmla="*/ 15 h 65"/>
              <a:gd name="T100" fmla="*/ 50 w 65"/>
              <a:gd name="T101" fmla="*/ 27 h 65"/>
              <a:gd name="T102" fmla="*/ 38 w 65"/>
              <a:gd name="T103" fmla="*/ 51 h 65"/>
              <a:gd name="T104" fmla="*/ 14 w 65"/>
              <a:gd name="T105" fmla="*/ 38 h 65"/>
              <a:gd name="T106" fmla="*/ 27 w 65"/>
              <a:gd name="T107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" h="65">
                <a:moveTo>
                  <a:pt x="7" y="16"/>
                </a:moveTo>
                <a:cubicBezTo>
                  <a:pt x="9" y="17"/>
                  <a:pt x="8" y="20"/>
                  <a:pt x="8" y="21"/>
                </a:cubicBezTo>
                <a:cubicBezTo>
                  <a:pt x="8" y="22"/>
                  <a:pt x="6" y="22"/>
                  <a:pt x="4" y="22"/>
                </a:cubicBezTo>
                <a:cubicBezTo>
                  <a:pt x="2" y="22"/>
                  <a:pt x="1" y="23"/>
                  <a:pt x="0" y="26"/>
                </a:cubicBezTo>
                <a:cubicBezTo>
                  <a:pt x="0" y="28"/>
                  <a:pt x="1" y="30"/>
                  <a:pt x="2" y="31"/>
                </a:cubicBezTo>
                <a:cubicBezTo>
                  <a:pt x="4" y="31"/>
                  <a:pt x="5" y="34"/>
                  <a:pt x="5" y="35"/>
                </a:cubicBezTo>
                <a:cubicBezTo>
                  <a:pt x="6" y="36"/>
                  <a:pt x="4" y="37"/>
                  <a:pt x="3" y="38"/>
                </a:cubicBezTo>
                <a:cubicBezTo>
                  <a:pt x="1" y="38"/>
                  <a:pt x="0" y="40"/>
                  <a:pt x="1" y="43"/>
                </a:cubicBezTo>
                <a:cubicBezTo>
                  <a:pt x="2" y="45"/>
                  <a:pt x="4" y="46"/>
                  <a:pt x="5" y="46"/>
                </a:cubicBezTo>
                <a:cubicBezTo>
                  <a:pt x="7" y="45"/>
                  <a:pt x="9" y="46"/>
                  <a:pt x="9" y="46"/>
                </a:cubicBezTo>
                <a:cubicBezTo>
                  <a:pt x="10" y="47"/>
                  <a:pt x="10" y="51"/>
                  <a:pt x="9" y="52"/>
                </a:cubicBezTo>
                <a:cubicBezTo>
                  <a:pt x="8" y="53"/>
                  <a:pt x="8" y="55"/>
                  <a:pt x="10" y="57"/>
                </a:cubicBezTo>
                <a:cubicBezTo>
                  <a:pt x="12" y="59"/>
                  <a:pt x="14" y="59"/>
                  <a:pt x="16" y="58"/>
                </a:cubicBezTo>
                <a:cubicBezTo>
                  <a:pt x="17" y="56"/>
                  <a:pt x="20" y="57"/>
                  <a:pt x="21" y="57"/>
                </a:cubicBezTo>
                <a:cubicBezTo>
                  <a:pt x="22" y="57"/>
                  <a:pt x="22" y="59"/>
                  <a:pt x="22" y="61"/>
                </a:cubicBezTo>
                <a:cubicBezTo>
                  <a:pt x="22" y="63"/>
                  <a:pt x="23" y="64"/>
                  <a:pt x="25" y="65"/>
                </a:cubicBezTo>
                <a:cubicBezTo>
                  <a:pt x="28" y="65"/>
                  <a:pt x="30" y="64"/>
                  <a:pt x="30" y="63"/>
                </a:cubicBezTo>
                <a:cubicBezTo>
                  <a:pt x="31" y="61"/>
                  <a:pt x="34" y="60"/>
                  <a:pt x="35" y="60"/>
                </a:cubicBezTo>
                <a:cubicBezTo>
                  <a:pt x="36" y="59"/>
                  <a:pt x="37" y="61"/>
                  <a:pt x="37" y="62"/>
                </a:cubicBezTo>
                <a:cubicBezTo>
                  <a:pt x="38" y="64"/>
                  <a:pt x="40" y="65"/>
                  <a:pt x="43" y="64"/>
                </a:cubicBezTo>
                <a:cubicBezTo>
                  <a:pt x="45" y="63"/>
                  <a:pt x="46" y="61"/>
                  <a:pt x="46" y="60"/>
                </a:cubicBezTo>
                <a:cubicBezTo>
                  <a:pt x="45" y="58"/>
                  <a:pt x="47" y="55"/>
                  <a:pt x="48" y="55"/>
                </a:cubicBezTo>
                <a:cubicBezTo>
                  <a:pt x="49" y="54"/>
                  <a:pt x="50" y="55"/>
                  <a:pt x="52" y="56"/>
                </a:cubicBezTo>
                <a:cubicBezTo>
                  <a:pt x="53" y="57"/>
                  <a:pt x="55" y="57"/>
                  <a:pt x="57" y="55"/>
                </a:cubicBezTo>
                <a:cubicBezTo>
                  <a:pt x="58" y="53"/>
                  <a:pt x="59" y="51"/>
                  <a:pt x="57" y="49"/>
                </a:cubicBezTo>
                <a:cubicBezTo>
                  <a:pt x="56" y="48"/>
                  <a:pt x="56" y="45"/>
                  <a:pt x="57" y="44"/>
                </a:cubicBezTo>
                <a:cubicBezTo>
                  <a:pt x="57" y="43"/>
                  <a:pt x="59" y="43"/>
                  <a:pt x="61" y="43"/>
                </a:cubicBezTo>
                <a:cubicBezTo>
                  <a:pt x="62" y="44"/>
                  <a:pt x="64" y="42"/>
                  <a:pt x="65" y="40"/>
                </a:cubicBezTo>
                <a:cubicBezTo>
                  <a:pt x="65" y="37"/>
                  <a:pt x="64" y="35"/>
                  <a:pt x="62" y="35"/>
                </a:cubicBezTo>
                <a:cubicBezTo>
                  <a:pt x="61" y="34"/>
                  <a:pt x="59" y="31"/>
                  <a:pt x="59" y="30"/>
                </a:cubicBezTo>
                <a:cubicBezTo>
                  <a:pt x="59" y="29"/>
                  <a:pt x="60" y="28"/>
                  <a:pt x="62" y="28"/>
                </a:cubicBezTo>
                <a:cubicBezTo>
                  <a:pt x="64" y="27"/>
                  <a:pt x="65" y="25"/>
                  <a:pt x="64" y="22"/>
                </a:cubicBezTo>
                <a:cubicBezTo>
                  <a:pt x="63" y="20"/>
                  <a:pt x="61" y="19"/>
                  <a:pt x="59" y="19"/>
                </a:cubicBezTo>
                <a:cubicBezTo>
                  <a:pt x="58" y="20"/>
                  <a:pt x="55" y="18"/>
                  <a:pt x="55" y="17"/>
                </a:cubicBezTo>
                <a:cubicBezTo>
                  <a:pt x="54" y="16"/>
                  <a:pt x="54" y="15"/>
                  <a:pt x="56" y="13"/>
                </a:cubicBezTo>
                <a:cubicBezTo>
                  <a:pt x="57" y="12"/>
                  <a:pt x="56" y="10"/>
                  <a:pt x="55" y="8"/>
                </a:cubicBezTo>
                <a:cubicBezTo>
                  <a:pt x="53" y="7"/>
                  <a:pt x="50" y="6"/>
                  <a:pt x="49" y="8"/>
                </a:cubicBezTo>
                <a:cubicBezTo>
                  <a:pt x="48" y="9"/>
                  <a:pt x="45" y="9"/>
                  <a:pt x="44" y="8"/>
                </a:cubicBezTo>
                <a:cubicBezTo>
                  <a:pt x="43" y="8"/>
                  <a:pt x="43" y="6"/>
                  <a:pt x="43" y="4"/>
                </a:cubicBezTo>
                <a:cubicBezTo>
                  <a:pt x="43" y="3"/>
                  <a:pt x="42" y="1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34" y="4"/>
                  <a:pt x="31" y="6"/>
                  <a:pt x="30" y="6"/>
                </a:cubicBezTo>
                <a:cubicBezTo>
                  <a:pt x="29" y="6"/>
                  <a:pt x="28" y="5"/>
                  <a:pt x="27" y="3"/>
                </a:cubicBezTo>
                <a:cubicBezTo>
                  <a:pt x="27" y="1"/>
                  <a:pt x="25" y="0"/>
                  <a:pt x="22" y="1"/>
                </a:cubicBezTo>
                <a:cubicBezTo>
                  <a:pt x="20" y="2"/>
                  <a:pt x="19" y="4"/>
                  <a:pt x="19" y="6"/>
                </a:cubicBezTo>
                <a:cubicBezTo>
                  <a:pt x="20" y="7"/>
                  <a:pt x="18" y="10"/>
                  <a:pt x="17" y="10"/>
                </a:cubicBezTo>
                <a:cubicBezTo>
                  <a:pt x="16" y="11"/>
                  <a:pt x="14" y="11"/>
                  <a:pt x="13" y="9"/>
                </a:cubicBezTo>
                <a:cubicBezTo>
                  <a:pt x="12" y="8"/>
                  <a:pt x="10" y="9"/>
                  <a:pt x="8" y="10"/>
                </a:cubicBezTo>
                <a:cubicBezTo>
                  <a:pt x="6" y="12"/>
                  <a:pt x="6" y="15"/>
                  <a:pt x="7" y="16"/>
                </a:cubicBezTo>
                <a:close/>
                <a:moveTo>
                  <a:pt x="27" y="15"/>
                </a:moveTo>
                <a:cubicBezTo>
                  <a:pt x="37" y="11"/>
                  <a:pt x="47" y="17"/>
                  <a:pt x="50" y="27"/>
                </a:cubicBezTo>
                <a:cubicBezTo>
                  <a:pt x="54" y="37"/>
                  <a:pt x="48" y="47"/>
                  <a:pt x="38" y="51"/>
                </a:cubicBezTo>
                <a:cubicBezTo>
                  <a:pt x="28" y="54"/>
                  <a:pt x="18" y="48"/>
                  <a:pt x="14" y="38"/>
                </a:cubicBezTo>
                <a:cubicBezTo>
                  <a:pt x="11" y="28"/>
                  <a:pt x="17" y="18"/>
                  <a:pt x="27" y="15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4" name="Freeform 101"/>
          <p:cNvSpPr>
            <a:spLocks noChangeAspect="1" noEditPoints="1"/>
          </p:cNvSpPr>
          <p:nvPr/>
        </p:nvSpPr>
        <p:spPr bwMode="auto">
          <a:xfrm>
            <a:off x="6162816" y="4066037"/>
            <a:ext cx="552064" cy="552064"/>
          </a:xfrm>
          <a:custGeom>
            <a:avLst/>
            <a:gdLst>
              <a:gd name="T0" fmla="*/ 124 w 218"/>
              <a:gd name="T1" fmla="*/ 28 h 219"/>
              <a:gd name="T2" fmla="*/ 148 w 218"/>
              <a:gd name="T3" fmla="*/ 40 h 219"/>
              <a:gd name="T4" fmla="*/ 163 w 218"/>
              <a:gd name="T5" fmla="*/ 29 h 219"/>
              <a:gd name="T6" fmla="*/ 187 w 218"/>
              <a:gd name="T7" fmla="*/ 41 h 219"/>
              <a:gd name="T8" fmla="*/ 175 w 218"/>
              <a:gd name="T9" fmla="*/ 66 h 219"/>
              <a:gd name="T10" fmla="*/ 187 w 218"/>
              <a:gd name="T11" fmla="*/ 94 h 219"/>
              <a:gd name="T12" fmla="*/ 214 w 218"/>
              <a:gd name="T13" fmla="*/ 103 h 219"/>
              <a:gd name="T14" fmla="*/ 189 w 218"/>
              <a:gd name="T15" fmla="*/ 129 h 219"/>
              <a:gd name="T16" fmla="*/ 175 w 218"/>
              <a:gd name="T17" fmla="*/ 153 h 219"/>
              <a:gd name="T18" fmla="*/ 185 w 218"/>
              <a:gd name="T19" fmla="*/ 167 h 219"/>
              <a:gd name="T20" fmla="*/ 167 w 218"/>
              <a:gd name="T21" fmla="*/ 195 h 219"/>
              <a:gd name="T22" fmla="*/ 148 w 218"/>
              <a:gd name="T23" fmla="*/ 179 h 219"/>
              <a:gd name="T24" fmla="*/ 124 w 218"/>
              <a:gd name="T25" fmla="*/ 188 h 219"/>
              <a:gd name="T26" fmla="*/ 115 w 218"/>
              <a:gd name="T27" fmla="*/ 215 h 219"/>
              <a:gd name="T28" fmla="*/ 90 w 218"/>
              <a:gd name="T29" fmla="*/ 190 h 219"/>
              <a:gd name="T30" fmla="*/ 68 w 218"/>
              <a:gd name="T31" fmla="*/ 177 h 219"/>
              <a:gd name="T32" fmla="*/ 51 w 218"/>
              <a:gd name="T33" fmla="*/ 190 h 219"/>
              <a:gd name="T34" fmla="*/ 27 w 218"/>
              <a:gd name="T35" fmla="*/ 178 h 219"/>
              <a:gd name="T36" fmla="*/ 41 w 218"/>
              <a:gd name="T37" fmla="*/ 151 h 219"/>
              <a:gd name="T38" fmla="*/ 32 w 218"/>
              <a:gd name="T39" fmla="*/ 129 h 219"/>
              <a:gd name="T40" fmla="*/ 4 w 218"/>
              <a:gd name="T41" fmla="*/ 120 h 219"/>
              <a:gd name="T42" fmla="*/ 28 w 218"/>
              <a:gd name="T43" fmla="*/ 94 h 219"/>
              <a:gd name="T44" fmla="*/ 38 w 218"/>
              <a:gd name="T45" fmla="*/ 74 h 219"/>
              <a:gd name="T46" fmla="*/ 24 w 218"/>
              <a:gd name="T47" fmla="*/ 56 h 219"/>
              <a:gd name="T48" fmla="*/ 36 w 218"/>
              <a:gd name="T49" fmla="*/ 31 h 219"/>
              <a:gd name="T50" fmla="*/ 60 w 218"/>
              <a:gd name="T51" fmla="*/ 43 h 219"/>
              <a:gd name="T52" fmla="*/ 87 w 218"/>
              <a:gd name="T53" fmla="*/ 33 h 219"/>
              <a:gd name="T54" fmla="*/ 90 w 218"/>
              <a:gd name="T55" fmla="*/ 13 h 219"/>
              <a:gd name="T56" fmla="*/ 109 w 218"/>
              <a:gd name="T57" fmla="*/ 158 h 219"/>
              <a:gd name="T58" fmla="*/ 60 w 218"/>
              <a:gd name="T59" fmla="*/ 110 h 219"/>
              <a:gd name="T60" fmla="*/ 98 w 218"/>
              <a:gd name="T61" fmla="*/ 0 h 219"/>
              <a:gd name="T62" fmla="*/ 63 w 218"/>
              <a:gd name="T63" fmla="*/ 40 h 219"/>
              <a:gd name="T64" fmla="*/ 34 w 218"/>
              <a:gd name="T65" fmla="*/ 28 h 219"/>
              <a:gd name="T66" fmla="*/ 35 w 218"/>
              <a:gd name="T67" fmla="*/ 72 h 219"/>
              <a:gd name="T68" fmla="*/ 0 w 218"/>
              <a:gd name="T69" fmla="*/ 103 h 219"/>
              <a:gd name="T70" fmla="*/ 29 w 218"/>
              <a:gd name="T71" fmla="*/ 133 h 219"/>
              <a:gd name="T72" fmla="*/ 24 w 218"/>
              <a:gd name="T73" fmla="*/ 181 h 219"/>
              <a:gd name="T74" fmla="*/ 54 w 218"/>
              <a:gd name="T75" fmla="*/ 193 h 219"/>
              <a:gd name="T76" fmla="*/ 86 w 218"/>
              <a:gd name="T77" fmla="*/ 206 h 219"/>
              <a:gd name="T78" fmla="*/ 128 w 218"/>
              <a:gd name="T79" fmla="*/ 206 h 219"/>
              <a:gd name="T80" fmla="*/ 158 w 218"/>
              <a:gd name="T81" fmla="*/ 195 h 219"/>
              <a:gd name="T82" fmla="*/ 188 w 218"/>
              <a:gd name="T83" fmla="*/ 183 h 219"/>
              <a:gd name="T84" fmla="*/ 189 w 218"/>
              <a:gd name="T85" fmla="*/ 133 h 219"/>
              <a:gd name="T86" fmla="*/ 218 w 218"/>
              <a:gd name="T87" fmla="*/ 103 h 219"/>
              <a:gd name="T88" fmla="*/ 180 w 218"/>
              <a:gd name="T89" fmla="*/ 66 h 219"/>
              <a:gd name="T90" fmla="*/ 178 w 218"/>
              <a:gd name="T91" fmla="*/ 26 h 219"/>
              <a:gd name="T92" fmla="*/ 150 w 218"/>
              <a:gd name="T93" fmla="*/ 37 h 219"/>
              <a:gd name="T94" fmla="*/ 115 w 218"/>
              <a:gd name="T95" fmla="*/ 0 h 219"/>
              <a:gd name="T96" fmla="*/ 109 w 218"/>
              <a:gd name="T97" fmla="*/ 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8" h="219">
                <a:moveTo>
                  <a:pt x="115" y="4"/>
                </a:moveTo>
                <a:cubicBezTo>
                  <a:pt x="120" y="4"/>
                  <a:pt x="124" y="8"/>
                  <a:pt x="124" y="13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35" y="34"/>
                  <a:pt x="141" y="37"/>
                  <a:pt x="148" y="4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2" y="39"/>
                  <a:pt x="152" y="39"/>
                  <a:pt x="152" y="39"/>
                </a:cubicBezTo>
                <a:cubicBezTo>
                  <a:pt x="163" y="29"/>
                  <a:pt x="163" y="29"/>
                  <a:pt x="163" y="29"/>
                </a:cubicBezTo>
                <a:cubicBezTo>
                  <a:pt x="164" y="27"/>
                  <a:pt x="167" y="27"/>
                  <a:pt x="169" y="27"/>
                </a:cubicBezTo>
                <a:cubicBezTo>
                  <a:pt x="171" y="27"/>
                  <a:pt x="174" y="27"/>
                  <a:pt x="175" y="29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1" y="45"/>
                  <a:pt x="191" y="50"/>
                  <a:pt x="187" y="54"/>
                </a:cubicBezTo>
                <a:cubicBezTo>
                  <a:pt x="178" y="64"/>
                  <a:pt x="178" y="64"/>
                  <a:pt x="178" y="64"/>
                </a:cubicBezTo>
                <a:cubicBezTo>
                  <a:pt x="175" y="66"/>
                  <a:pt x="175" y="66"/>
                  <a:pt x="175" y="66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81" y="76"/>
                  <a:pt x="184" y="83"/>
                  <a:pt x="186" y="91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90" y="94"/>
                  <a:pt x="190" y="94"/>
                  <a:pt x="190" y="94"/>
                </a:cubicBezTo>
                <a:cubicBezTo>
                  <a:pt x="205" y="94"/>
                  <a:pt x="205" y="94"/>
                  <a:pt x="205" y="94"/>
                </a:cubicBezTo>
                <a:cubicBezTo>
                  <a:pt x="210" y="94"/>
                  <a:pt x="214" y="98"/>
                  <a:pt x="214" y="103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4" y="125"/>
                  <a:pt x="210" y="129"/>
                  <a:pt x="205" y="129"/>
                </a:cubicBezTo>
                <a:cubicBezTo>
                  <a:pt x="189" y="129"/>
                  <a:pt x="189" y="129"/>
                  <a:pt x="189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3" y="139"/>
                  <a:pt x="180" y="147"/>
                  <a:pt x="175" y="153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9" y="171"/>
                  <a:pt x="189" y="177"/>
                  <a:pt x="185" y="180"/>
                </a:cubicBezTo>
                <a:cubicBezTo>
                  <a:pt x="173" y="192"/>
                  <a:pt x="173" y="192"/>
                  <a:pt x="173" y="192"/>
                </a:cubicBezTo>
                <a:cubicBezTo>
                  <a:pt x="171" y="194"/>
                  <a:pt x="169" y="195"/>
                  <a:pt x="167" y="195"/>
                </a:cubicBezTo>
                <a:cubicBezTo>
                  <a:pt x="164" y="195"/>
                  <a:pt x="162" y="194"/>
                  <a:pt x="161" y="19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9" y="183"/>
                  <a:pt x="133" y="185"/>
                  <a:pt x="127" y="187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11"/>
                  <a:pt x="120" y="215"/>
                  <a:pt x="115" y="215"/>
                </a:cubicBezTo>
                <a:cubicBezTo>
                  <a:pt x="98" y="215"/>
                  <a:pt x="98" y="215"/>
                  <a:pt x="98" y="215"/>
                </a:cubicBezTo>
                <a:cubicBezTo>
                  <a:pt x="93" y="215"/>
                  <a:pt x="90" y="211"/>
                  <a:pt x="90" y="20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7" y="186"/>
                  <a:pt x="87" y="186"/>
                  <a:pt x="87" y="186"/>
                </a:cubicBezTo>
                <a:cubicBezTo>
                  <a:pt x="80" y="184"/>
                  <a:pt x="74" y="181"/>
                  <a:pt x="68" y="177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49" y="192"/>
                  <a:pt x="47" y="193"/>
                  <a:pt x="45" y="193"/>
                </a:cubicBezTo>
                <a:cubicBezTo>
                  <a:pt x="43" y="193"/>
                  <a:pt x="40" y="192"/>
                  <a:pt x="39" y="190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3" y="174"/>
                  <a:pt x="23" y="169"/>
                  <a:pt x="27" y="165"/>
                </a:cubicBezTo>
                <a:cubicBezTo>
                  <a:pt x="39" y="153"/>
                  <a:pt x="39" y="153"/>
                  <a:pt x="39" y="153"/>
                </a:cubicBezTo>
                <a:cubicBezTo>
                  <a:pt x="41" y="151"/>
                  <a:pt x="41" y="151"/>
                  <a:pt x="41" y="151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7" y="143"/>
                  <a:pt x="35" y="138"/>
                  <a:pt x="33" y="132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8" y="129"/>
                  <a:pt x="4" y="125"/>
                  <a:pt x="4" y="120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98"/>
                  <a:pt x="8" y="94"/>
                  <a:pt x="13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85"/>
                  <a:pt x="35" y="79"/>
                  <a:pt x="38" y="74"/>
                </a:cubicBezTo>
                <a:cubicBezTo>
                  <a:pt x="40" y="71"/>
                  <a:pt x="40" y="71"/>
                  <a:pt x="40" y="71"/>
                </a:cubicBezTo>
                <a:cubicBezTo>
                  <a:pt x="37" y="69"/>
                  <a:pt x="37" y="69"/>
                  <a:pt x="37" y="69"/>
                </a:cubicBezTo>
                <a:cubicBezTo>
                  <a:pt x="24" y="56"/>
                  <a:pt x="24" y="56"/>
                  <a:pt x="24" y="56"/>
                </a:cubicBezTo>
                <a:cubicBezTo>
                  <a:pt x="23" y="54"/>
                  <a:pt x="22" y="52"/>
                  <a:pt x="22" y="50"/>
                </a:cubicBezTo>
                <a:cubicBezTo>
                  <a:pt x="22" y="47"/>
                  <a:pt x="23" y="45"/>
                  <a:pt x="24" y="43"/>
                </a:cubicBezTo>
                <a:cubicBezTo>
                  <a:pt x="36" y="31"/>
                  <a:pt x="36" y="31"/>
                  <a:pt x="36" y="31"/>
                </a:cubicBezTo>
                <a:cubicBezTo>
                  <a:pt x="38" y="30"/>
                  <a:pt x="40" y="29"/>
                  <a:pt x="43" y="29"/>
                </a:cubicBezTo>
                <a:cubicBezTo>
                  <a:pt x="45" y="29"/>
                  <a:pt x="47" y="30"/>
                  <a:pt x="49" y="31"/>
                </a:cubicBezTo>
                <a:cubicBezTo>
                  <a:pt x="60" y="43"/>
                  <a:pt x="60" y="43"/>
                  <a:pt x="60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72" y="39"/>
                  <a:pt x="79" y="36"/>
                  <a:pt x="87" y="33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8"/>
                  <a:pt x="93" y="4"/>
                  <a:pt x="98" y="4"/>
                </a:cubicBezTo>
                <a:cubicBezTo>
                  <a:pt x="115" y="4"/>
                  <a:pt x="115" y="4"/>
                  <a:pt x="115" y="4"/>
                </a:cubicBezTo>
                <a:moveTo>
                  <a:pt x="109" y="158"/>
                </a:moveTo>
                <a:cubicBezTo>
                  <a:pt x="136" y="158"/>
                  <a:pt x="158" y="137"/>
                  <a:pt x="158" y="110"/>
                </a:cubicBezTo>
                <a:cubicBezTo>
                  <a:pt x="158" y="83"/>
                  <a:pt x="136" y="61"/>
                  <a:pt x="109" y="61"/>
                </a:cubicBezTo>
                <a:cubicBezTo>
                  <a:pt x="82" y="61"/>
                  <a:pt x="60" y="83"/>
                  <a:pt x="60" y="110"/>
                </a:cubicBezTo>
                <a:cubicBezTo>
                  <a:pt x="60" y="137"/>
                  <a:pt x="82" y="158"/>
                  <a:pt x="109" y="158"/>
                </a:cubicBezTo>
                <a:moveTo>
                  <a:pt x="115" y="0"/>
                </a:move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6" y="6"/>
                  <a:pt x="86" y="13"/>
                </a:cubicBezTo>
                <a:cubicBezTo>
                  <a:pt x="86" y="29"/>
                  <a:pt x="86" y="29"/>
                  <a:pt x="86" y="29"/>
                </a:cubicBezTo>
                <a:cubicBezTo>
                  <a:pt x="78" y="32"/>
                  <a:pt x="70" y="35"/>
                  <a:pt x="63" y="40"/>
                </a:cubicBezTo>
                <a:cubicBezTo>
                  <a:pt x="52" y="28"/>
                  <a:pt x="52" y="28"/>
                  <a:pt x="52" y="28"/>
                </a:cubicBezTo>
                <a:cubicBezTo>
                  <a:pt x="49" y="26"/>
                  <a:pt x="46" y="25"/>
                  <a:pt x="43" y="25"/>
                </a:cubicBezTo>
                <a:cubicBezTo>
                  <a:pt x="39" y="25"/>
                  <a:pt x="36" y="26"/>
                  <a:pt x="34" y="28"/>
                </a:cubicBezTo>
                <a:cubicBezTo>
                  <a:pt x="22" y="41"/>
                  <a:pt x="22" y="41"/>
                  <a:pt x="22" y="41"/>
                </a:cubicBezTo>
                <a:cubicBezTo>
                  <a:pt x="17" y="46"/>
                  <a:pt x="17" y="54"/>
                  <a:pt x="22" y="59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8"/>
                  <a:pt x="29" y="84"/>
                  <a:pt x="28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6" y="90"/>
                  <a:pt x="0" y="96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1" y="139"/>
                  <a:pt x="33" y="145"/>
                  <a:pt x="36" y="150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19" y="168"/>
                  <a:pt x="19" y="176"/>
                  <a:pt x="24" y="181"/>
                </a:cubicBezTo>
                <a:cubicBezTo>
                  <a:pt x="36" y="193"/>
                  <a:pt x="36" y="193"/>
                  <a:pt x="36" y="193"/>
                </a:cubicBezTo>
                <a:cubicBezTo>
                  <a:pt x="38" y="195"/>
                  <a:pt x="42" y="197"/>
                  <a:pt x="45" y="197"/>
                </a:cubicBezTo>
                <a:cubicBezTo>
                  <a:pt x="48" y="197"/>
                  <a:pt x="51" y="195"/>
                  <a:pt x="54" y="193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72" y="185"/>
                  <a:pt x="79" y="188"/>
                  <a:pt x="86" y="190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13"/>
                  <a:pt x="91" y="219"/>
                  <a:pt x="98" y="219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23" y="219"/>
                  <a:pt x="128" y="213"/>
                  <a:pt x="128" y="206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35" y="189"/>
                  <a:pt x="141" y="187"/>
                  <a:pt x="147" y="184"/>
                </a:cubicBezTo>
                <a:cubicBezTo>
                  <a:pt x="158" y="195"/>
                  <a:pt x="158" y="195"/>
                  <a:pt x="158" y="195"/>
                </a:cubicBezTo>
                <a:cubicBezTo>
                  <a:pt x="160" y="197"/>
                  <a:pt x="164" y="199"/>
                  <a:pt x="167" y="199"/>
                </a:cubicBezTo>
                <a:cubicBezTo>
                  <a:pt x="170" y="199"/>
                  <a:pt x="173" y="197"/>
                  <a:pt x="176" y="195"/>
                </a:cubicBezTo>
                <a:cubicBezTo>
                  <a:pt x="188" y="183"/>
                  <a:pt x="188" y="183"/>
                  <a:pt x="188" y="183"/>
                </a:cubicBezTo>
                <a:cubicBezTo>
                  <a:pt x="193" y="178"/>
                  <a:pt x="193" y="170"/>
                  <a:pt x="188" y="165"/>
                </a:cubicBezTo>
                <a:cubicBezTo>
                  <a:pt x="179" y="155"/>
                  <a:pt x="179" y="155"/>
                  <a:pt x="179" y="155"/>
                </a:cubicBezTo>
                <a:cubicBezTo>
                  <a:pt x="183" y="149"/>
                  <a:pt x="187" y="141"/>
                  <a:pt x="189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12" y="133"/>
                  <a:pt x="218" y="127"/>
                  <a:pt x="218" y="120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6"/>
                  <a:pt x="212" y="90"/>
                  <a:pt x="205" y="90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88" y="82"/>
                  <a:pt x="185" y="74"/>
                  <a:pt x="180" y="66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95" y="52"/>
                  <a:pt x="195" y="43"/>
                  <a:pt x="190" y="38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6" y="24"/>
                  <a:pt x="172" y="23"/>
                  <a:pt x="169" y="23"/>
                </a:cubicBezTo>
                <a:cubicBezTo>
                  <a:pt x="166" y="23"/>
                  <a:pt x="162" y="24"/>
                  <a:pt x="160" y="26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43" y="33"/>
                  <a:pt x="136" y="30"/>
                  <a:pt x="128" y="28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6"/>
                  <a:pt x="123" y="0"/>
                  <a:pt x="115" y="0"/>
                </a:cubicBezTo>
                <a:close/>
                <a:moveTo>
                  <a:pt x="109" y="154"/>
                </a:moveTo>
                <a:cubicBezTo>
                  <a:pt x="84" y="154"/>
                  <a:pt x="64" y="134"/>
                  <a:pt x="64" y="110"/>
                </a:cubicBezTo>
                <a:cubicBezTo>
                  <a:pt x="64" y="85"/>
                  <a:pt x="84" y="65"/>
                  <a:pt x="109" y="65"/>
                </a:cubicBezTo>
                <a:cubicBezTo>
                  <a:pt x="134" y="65"/>
                  <a:pt x="154" y="85"/>
                  <a:pt x="154" y="110"/>
                </a:cubicBezTo>
                <a:cubicBezTo>
                  <a:pt x="154" y="134"/>
                  <a:pt x="134" y="154"/>
                  <a:pt x="109" y="154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5" name="Freeform 102"/>
          <p:cNvSpPr>
            <a:spLocks noChangeAspect="1" noEditPoints="1"/>
          </p:cNvSpPr>
          <p:nvPr/>
        </p:nvSpPr>
        <p:spPr bwMode="auto">
          <a:xfrm>
            <a:off x="455996" y="4066037"/>
            <a:ext cx="552064" cy="552064"/>
          </a:xfrm>
          <a:custGeom>
            <a:avLst/>
            <a:gdLst>
              <a:gd name="T0" fmla="*/ 218 w 218"/>
              <a:gd name="T1" fmla="*/ 102 h 218"/>
              <a:gd name="T2" fmla="*/ 218 w 218"/>
              <a:gd name="T3" fmla="*/ 120 h 218"/>
              <a:gd name="T4" fmla="*/ 205 w 218"/>
              <a:gd name="T5" fmla="*/ 132 h 218"/>
              <a:gd name="T6" fmla="*/ 189 w 218"/>
              <a:gd name="T7" fmla="*/ 132 h 218"/>
              <a:gd name="T8" fmla="*/ 178 w 218"/>
              <a:gd name="T9" fmla="*/ 155 h 218"/>
              <a:gd name="T10" fmla="*/ 188 w 218"/>
              <a:gd name="T11" fmla="*/ 164 h 218"/>
              <a:gd name="T12" fmla="*/ 188 w 218"/>
              <a:gd name="T13" fmla="*/ 182 h 218"/>
              <a:gd name="T14" fmla="*/ 176 w 218"/>
              <a:gd name="T15" fmla="*/ 194 h 218"/>
              <a:gd name="T16" fmla="*/ 157 w 218"/>
              <a:gd name="T17" fmla="*/ 194 h 218"/>
              <a:gd name="T18" fmla="*/ 146 w 218"/>
              <a:gd name="T19" fmla="*/ 183 h 218"/>
              <a:gd name="T20" fmla="*/ 128 w 218"/>
              <a:gd name="T21" fmla="*/ 190 h 218"/>
              <a:gd name="T22" fmla="*/ 128 w 218"/>
              <a:gd name="T23" fmla="*/ 205 h 218"/>
              <a:gd name="T24" fmla="*/ 115 w 218"/>
              <a:gd name="T25" fmla="*/ 218 h 218"/>
              <a:gd name="T26" fmla="*/ 98 w 218"/>
              <a:gd name="T27" fmla="*/ 218 h 218"/>
              <a:gd name="T28" fmla="*/ 85 w 218"/>
              <a:gd name="T29" fmla="*/ 205 h 218"/>
              <a:gd name="T30" fmla="*/ 85 w 218"/>
              <a:gd name="T31" fmla="*/ 189 h 218"/>
              <a:gd name="T32" fmla="*/ 66 w 218"/>
              <a:gd name="T33" fmla="*/ 180 h 218"/>
              <a:gd name="T34" fmla="*/ 54 w 218"/>
              <a:gd name="T35" fmla="*/ 192 h 218"/>
              <a:gd name="T36" fmla="*/ 35 w 218"/>
              <a:gd name="T37" fmla="*/ 192 h 218"/>
              <a:gd name="T38" fmla="*/ 23 w 218"/>
              <a:gd name="T39" fmla="*/ 180 h 218"/>
              <a:gd name="T40" fmla="*/ 23 w 218"/>
              <a:gd name="T41" fmla="*/ 162 h 218"/>
              <a:gd name="T42" fmla="*/ 36 w 218"/>
              <a:gd name="T43" fmla="*/ 149 h 218"/>
              <a:gd name="T44" fmla="*/ 29 w 218"/>
              <a:gd name="T45" fmla="*/ 132 h 218"/>
              <a:gd name="T46" fmla="*/ 12 w 218"/>
              <a:gd name="T47" fmla="*/ 132 h 218"/>
              <a:gd name="T48" fmla="*/ 0 w 218"/>
              <a:gd name="T49" fmla="*/ 120 h 218"/>
              <a:gd name="T50" fmla="*/ 0 w 218"/>
              <a:gd name="T51" fmla="*/ 102 h 218"/>
              <a:gd name="T52" fmla="*/ 12 w 218"/>
              <a:gd name="T53" fmla="*/ 90 h 218"/>
              <a:gd name="T54" fmla="*/ 28 w 218"/>
              <a:gd name="T55" fmla="*/ 90 h 218"/>
              <a:gd name="T56" fmla="*/ 34 w 218"/>
              <a:gd name="T57" fmla="*/ 71 h 218"/>
              <a:gd name="T58" fmla="*/ 21 w 218"/>
              <a:gd name="T59" fmla="*/ 58 h 218"/>
              <a:gd name="T60" fmla="*/ 21 w 218"/>
              <a:gd name="T61" fmla="*/ 40 h 218"/>
              <a:gd name="T62" fmla="*/ 33 w 218"/>
              <a:gd name="T63" fmla="*/ 28 h 218"/>
              <a:gd name="T64" fmla="*/ 51 w 218"/>
              <a:gd name="T65" fmla="*/ 28 h 218"/>
              <a:gd name="T66" fmla="*/ 63 w 218"/>
              <a:gd name="T67" fmla="*/ 39 h 218"/>
              <a:gd name="T68" fmla="*/ 85 w 218"/>
              <a:gd name="T69" fmla="*/ 29 h 218"/>
              <a:gd name="T70" fmla="*/ 85 w 218"/>
              <a:gd name="T71" fmla="*/ 13 h 218"/>
              <a:gd name="T72" fmla="*/ 98 w 218"/>
              <a:gd name="T73" fmla="*/ 0 h 218"/>
              <a:gd name="T74" fmla="*/ 115 w 218"/>
              <a:gd name="T75" fmla="*/ 0 h 218"/>
              <a:gd name="T76" fmla="*/ 128 w 218"/>
              <a:gd name="T77" fmla="*/ 13 h 218"/>
              <a:gd name="T78" fmla="*/ 128 w 218"/>
              <a:gd name="T79" fmla="*/ 28 h 218"/>
              <a:gd name="T80" fmla="*/ 149 w 218"/>
              <a:gd name="T81" fmla="*/ 36 h 218"/>
              <a:gd name="T82" fmla="*/ 160 w 218"/>
              <a:gd name="T83" fmla="*/ 26 h 218"/>
              <a:gd name="T84" fmla="*/ 178 w 218"/>
              <a:gd name="T85" fmla="*/ 26 h 218"/>
              <a:gd name="T86" fmla="*/ 190 w 218"/>
              <a:gd name="T87" fmla="*/ 38 h 218"/>
              <a:gd name="T88" fmla="*/ 190 w 218"/>
              <a:gd name="T89" fmla="*/ 56 h 218"/>
              <a:gd name="T90" fmla="*/ 180 w 218"/>
              <a:gd name="T91" fmla="*/ 66 h 218"/>
              <a:gd name="T92" fmla="*/ 190 w 218"/>
              <a:gd name="T93" fmla="*/ 90 h 218"/>
              <a:gd name="T94" fmla="*/ 205 w 218"/>
              <a:gd name="T95" fmla="*/ 90 h 218"/>
              <a:gd name="T96" fmla="*/ 218 w 218"/>
              <a:gd name="T97" fmla="*/ 102 h 218"/>
              <a:gd name="T98" fmla="*/ 154 w 218"/>
              <a:gd name="T99" fmla="*/ 109 h 218"/>
              <a:gd name="T100" fmla="*/ 109 w 218"/>
              <a:gd name="T101" fmla="*/ 64 h 218"/>
              <a:gd name="T102" fmla="*/ 64 w 218"/>
              <a:gd name="T103" fmla="*/ 109 h 218"/>
              <a:gd name="T104" fmla="*/ 109 w 218"/>
              <a:gd name="T105" fmla="*/ 154 h 218"/>
              <a:gd name="T106" fmla="*/ 154 w 218"/>
              <a:gd name="T10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218" y="102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27"/>
                  <a:pt x="212" y="132"/>
                  <a:pt x="205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86" y="140"/>
                  <a:pt x="183" y="148"/>
                  <a:pt x="178" y="155"/>
                </a:cubicBezTo>
                <a:cubicBezTo>
                  <a:pt x="188" y="164"/>
                  <a:pt x="188" y="164"/>
                  <a:pt x="188" y="164"/>
                </a:cubicBezTo>
                <a:cubicBezTo>
                  <a:pt x="193" y="169"/>
                  <a:pt x="193" y="177"/>
                  <a:pt x="188" y="18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71" y="199"/>
                  <a:pt x="162" y="199"/>
                  <a:pt x="157" y="194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1" y="186"/>
                  <a:pt x="134" y="188"/>
                  <a:pt x="128" y="19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12"/>
                  <a:pt x="122" y="218"/>
                  <a:pt x="115" y="218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1" y="218"/>
                  <a:pt x="85" y="212"/>
                  <a:pt x="85" y="20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78" y="187"/>
                  <a:pt x="72" y="184"/>
                  <a:pt x="66" y="180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49" y="197"/>
                  <a:pt x="40" y="197"/>
                  <a:pt x="35" y="192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18" y="175"/>
                  <a:pt x="18" y="167"/>
                  <a:pt x="23" y="16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44"/>
                  <a:pt x="30" y="138"/>
                  <a:pt x="29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5" y="132"/>
                  <a:pt x="0" y="127"/>
                  <a:pt x="0" y="12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5"/>
                  <a:pt x="5" y="90"/>
                  <a:pt x="12" y="90"/>
                </a:cubicBezTo>
                <a:cubicBezTo>
                  <a:pt x="28" y="90"/>
                  <a:pt x="28" y="90"/>
                  <a:pt x="28" y="90"/>
                </a:cubicBezTo>
                <a:cubicBezTo>
                  <a:pt x="29" y="83"/>
                  <a:pt x="31" y="77"/>
                  <a:pt x="34" y="71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3"/>
                  <a:pt x="16" y="45"/>
                  <a:pt x="21" y="40"/>
                </a:cubicBezTo>
                <a:cubicBezTo>
                  <a:pt x="33" y="28"/>
                  <a:pt x="33" y="28"/>
                  <a:pt x="33" y="28"/>
                </a:cubicBezTo>
                <a:cubicBezTo>
                  <a:pt x="38" y="23"/>
                  <a:pt x="46" y="23"/>
                  <a:pt x="51" y="28"/>
                </a:cubicBezTo>
                <a:cubicBezTo>
                  <a:pt x="63" y="39"/>
                  <a:pt x="63" y="39"/>
                  <a:pt x="63" y="39"/>
                </a:cubicBezTo>
                <a:cubicBezTo>
                  <a:pt x="70" y="35"/>
                  <a:pt x="77" y="31"/>
                  <a:pt x="85" y="29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5"/>
                  <a:pt x="91" y="0"/>
                  <a:pt x="9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8" y="5"/>
                  <a:pt x="128" y="1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35" y="30"/>
                  <a:pt x="143" y="32"/>
                  <a:pt x="149" y="36"/>
                </a:cubicBezTo>
                <a:cubicBezTo>
                  <a:pt x="160" y="26"/>
                  <a:pt x="160" y="26"/>
                  <a:pt x="160" y="26"/>
                </a:cubicBezTo>
                <a:cubicBezTo>
                  <a:pt x="165" y="21"/>
                  <a:pt x="173" y="21"/>
                  <a:pt x="178" y="26"/>
                </a:cubicBezTo>
                <a:cubicBezTo>
                  <a:pt x="190" y="38"/>
                  <a:pt x="190" y="38"/>
                  <a:pt x="190" y="38"/>
                </a:cubicBezTo>
                <a:cubicBezTo>
                  <a:pt x="195" y="43"/>
                  <a:pt x="195" y="51"/>
                  <a:pt x="190" y="5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4" y="73"/>
                  <a:pt x="188" y="81"/>
                  <a:pt x="190" y="90"/>
                </a:cubicBezTo>
                <a:cubicBezTo>
                  <a:pt x="205" y="90"/>
                  <a:pt x="205" y="90"/>
                  <a:pt x="205" y="90"/>
                </a:cubicBezTo>
                <a:cubicBezTo>
                  <a:pt x="212" y="90"/>
                  <a:pt x="218" y="95"/>
                  <a:pt x="218" y="102"/>
                </a:cubicBezTo>
                <a:close/>
                <a:moveTo>
                  <a:pt x="154" y="109"/>
                </a:moveTo>
                <a:cubicBezTo>
                  <a:pt x="154" y="84"/>
                  <a:pt x="133" y="64"/>
                  <a:pt x="109" y="64"/>
                </a:cubicBezTo>
                <a:cubicBezTo>
                  <a:pt x="84" y="64"/>
                  <a:pt x="64" y="84"/>
                  <a:pt x="64" y="109"/>
                </a:cubicBezTo>
                <a:cubicBezTo>
                  <a:pt x="64" y="134"/>
                  <a:pt x="84" y="154"/>
                  <a:pt x="109" y="154"/>
                </a:cubicBezTo>
                <a:cubicBezTo>
                  <a:pt x="133" y="154"/>
                  <a:pt x="154" y="134"/>
                  <a:pt x="154" y="109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424968" y="4066037"/>
            <a:ext cx="552064" cy="552064"/>
            <a:chOff x="8424771" y="2309965"/>
            <a:chExt cx="720000" cy="720000"/>
          </a:xfrm>
          <a:solidFill>
            <a:srgbClr val="898989"/>
          </a:solidFill>
        </p:grpSpPr>
        <p:sp>
          <p:nvSpPr>
            <p:cNvPr id="124" name="Freeform 800"/>
            <p:cNvSpPr>
              <a:spLocks noEditPoints="1"/>
            </p:cNvSpPr>
            <p:nvPr/>
          </p:nvSpPr>
          <p:spPr bwMode="auto">
            <a:xfrm>
              <a:off x="8424771" y="2309965"/>
              <a:ext cx="720000" cy="720000"/>
            </a:xfrm>
            <a:custGeom>
              <a:avLst/>
              <a:gdLst>
                <a:gd name="T0" fmla="*/ 59 w 69"/>
                <a:gd name="T1" fmla="*/ 18 h 67"/>
                <a:gd name="T2" fmla="*/ 63 w 69"/>
                <a:gd name="T3" fmla="*/ 14 h 67"/>
                <a:gd name="T4" fmla="*/ 54 w 69"/>
                <a:gd name="T5" fmla="*/ 5 h 67"/>
                <a:gd name="T6" fmla="*/ 50 w 69"/>
                <a:gd name="T7" fmla="*/ 10 h 67"/>
                <a:gd name="T8" fmla="*/ 41 w 69"/>
                <a:gd name="T9" fmla="*/ 6 h 67"/>
                <a:gd name="T10" fmla="*/ 41 w 69"/>
                <a:gd name="T11" fmla="*/ 0 h 67"/>
                <a:gd name="T12" fmla="*/ 34 w 69"/>
                <a:gd name="T13" fmla="*/ 0 h 67"/>
                <a:gd name="T14" fmla="*/ 28 w 69"/>
                <a:gd name="T15" fmla="*/ 0 h 67"/>
                <a:gd name="T16" fmla="*/ 28 w 69"/>
                <a:gd name="T17" fmla="*/ 6 h 67"/>
                <a:gd name="T18" fmla="*/ 19 w 69"/>
                <a:gd name="T19" fmla="*/ 10 h 67"/>
                <a:gd name="T20" fmla="*/ 14 w 69"/>
                <a:gd name="T21" fmla="*/ 5 h 67"/>
                <a:gd name="T22" fmla="*/ 6 w 69"/>
                <a:gd name="T23" fmla="*/ 14 h 67"/>
                <a:gd name="T24" fmla="*/ 10 w 69"/>
                <a:gd name="T25" fmla="*/ 18 h 67"/>
                <a:gd name="T26" fmla="*/ 6 w 69"/>
                <a:gd name="T27" fmla="*/ 28 h 67"/>
                <a:gd name="T28" fmla="*/ 0 w 69"/>
                <a:gd name="T29" fmla="*/ 28 h 67"/>
                <a:gd name="T30" fmla="*/ 0 w 69"/>
                <a:gd name="T31" fmla="*/ 34 h 67"/>
                <a:gd name="T32" fmla="*/ 0 w 69"/>
                <a:gd name="T33" fmla="*/ 34 h 67"/>
                <a:gd name="T34" fmla="*/ 0 w 69"/>
                <a:gd name="T35" fmla="*/ 40 h 67"/>
                <a:gd name="T36" fmla="*/ 6 w 69"/>
                <a:gd name="T37" fmla="*/ 40 h 67"/>
                <a:gd name="T38" fmla="*/ 10 w 69"/>
                <a:gd name="T39" fmla="*/ 49 h 67"/>
                <a:gd name="T40" fmla="*/ 6 w 69"/>
                <a:gd name="T41" fmla="*/ 53 h 67"/>
                <a:gd name="T42" fmla="*/ 14 w 69"/>
                <a:gd name="T43" fmla="*/ 62 h 67"/>
                <a:gd name="T44" fmla="*/ 19 w 69"/>
                <a:gd name="T45" fmla="*/ 58 h 67"/>
                <a:gd name="T46" fmla="*/ 28 w 69"/>
                <a:gd name="T47" fmla="*/ 62 h 67"/>
                <a:gd name="T48" fmla="*/ 28 w 69"/>
                <a:gd name="T49" fmla="*/ 67 h 67"/>
                <a:gd name="T50" fmla="*/ 34 w 69"/>
                <a:gd name="T51" fmla="*/ 67 h 67"/>
                <a:gd name="T52" fmla="*/ 41 w 69"/>
                <a:gd name="T53" fmla="*/ 67 h 67"/>
                <a:gd name="T54" fmla="*/ 41 w 69"/>
                <a:gd name="T55" fmla="*/ 62 h 67"/>
                <a:gd name="T56" fmla="*/ 50 w 69"/>
                <a:gd name="T57" fmla="*/ 58 h 67"/>
                <a:gd name="T58" fmla="*/ 54 w 69"/>
                <a:gd name="T59" fmla="*/ 62 h 67"/>
                <a:gd name="T60" fmla="*/ 63 w 69"/>
                <a:gd name="T61" fmla="*/ 53 h 67"/>
                <a:gd name="T62" fmla="*/ 59 w 69"/>
                <a:gd name="T63" fmla="*/ 49 h 67"/>
                <a:gd name="T64" fmla="*/ 63 w 69"/>
                <a:gd name="T65" fmla="*/ 40 h 67"/>
                <a:gd name="T66" fmla="*/ 69 w 69"/>
                <a:gd name="T67" fmla="*/ 40 h 67"/>
                <a:gd name="T68" fmla="*/ 69 w 69"/>
                <a:gd name="T69" fmla="*/ 34 h 67"/>
                <a:gd name="T70" fmla="*/ 69 w 69"/>
                <a:gd name="T71" fmla="*/ 34 h 67"/>
                <a:gd name="T72" fmla="*/ 69 w 69"/>
                <a:gd name="T73" fmla="*/ 28 h 67"/>
                <a:gd name="T74" fmla="*/ 63 w 69"/>
                <a:gd name="T75" fmla="*/ 28 h 67"/>
                <a:gd name="T76" fmla="*/ 59 w 69"/>
                <a:gd name="T77" fmla="*/ 18 h 67"/>
                <a:gd name="T78" fmla="*/ 34 w 69"/>
                <a:gd name="T79" fmla="*/ 55 h 67"/>
                <a:gd name="T80" fmla="*/ 12 w 69"/>
                <a:gd name="T81" fmla="*/ 34 h 67"/>
                <a:gd name="T82" fmla="*/ 34 w 69"/>
                <a:gd name="T83" fmla="*/ 12 h 67"/>
                <a:gd name="T84" fmla="*/ 57 w 69"/>
                <a:gd name="T85" fmla="*/ 34 h 67"/>
                <a:gd name="T86" fmla="*/ 34 w 69"/>
                <a:gd name="T87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7">
                  <a:moveTo>
                    <a:pt x="59" y="18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28"/>
                    <a:pt x="63" y="28"/>
                    <a:pt x="63" y="28"/>
                  </a:cubicBezTo>
                  <a:lnTo>
                    <a:pt x="59" y="18"/>
                  </a:lnTo>
                  <a:close/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2"/>
                    <a:pt x="34" y="12"/>
                  </a:cubicBezTo>
                  <a:cubicBezTo>
                    <a:pt x="47" y="12"/>
                    <a:pt x="57" y="22"/>
                    <a:pt x="57" y="34"/>
                  </a:cubicBezTo>
                  <a:cubicBezTo>
                    <a:pt x="57" y="46"/>
                    <a:pt x="47" y="55"/>
                    <a:pt x="3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5" name="Freeform 802"/>
            <p:cNvSpPr>
              <a:spLocks noEditPoints="1"/>
            </p:cNvSpPr>
            <p:nvPr/>
          </p:nvSpPr>
          <p:spPr bwMode="auto">
            <a:xfrm>
              <a:off x="8640771" y="2525965"/>
              <a:ext cx="288000" cy="288000"/>
            </a:xfrm>
            <a:custGeom>
              <a:avLst/>
              <a:gdLst>
                <a:gd name="T0" fmla="*/ 19 w 21"/>
                <a:gd name="T1" fmla="*/ 12 h 23"/>
                <a:gd name="T2" fmla="*/ 12 w 21"/>
                <a:gd name="T3" fmla="*/ 9 h 23"/>
                <a:gd name="T4" fmla="*/ 12 w 21"/>
                <a:gd name="T5" fmla="*/ 4 h 23"/>
                <a:gd name="T6" fmla="*/ 15 w 21"/>
                <a:gd name="T7" fmla="*/ 6 h 23"/>
                <a:gd name="T8" fmla="*/ 20 w 21"/>
                <a:gd name="T9" fmla="*/ 6 h 23"/>
                <a:gd name="T10" fmla="*/ 17 w 21"/>
                <a:gd name="T11" fmla="*/ 3 h 23"/>
                <a:gd name="T12" fmla="*/ 12 w 21"/>
                <a:gd name="T13" fmla="*/ 1 h 23"/>
                <a:gd name="T14" fmla="*/ 12 w 21"/>
                <a:gd name="T15" fmla="*/ 0 h 23"/>
                <a:gd name="T16" fmla="*/ 9 w 21"/>
                <a:gd name="T17" fmla="*/ 0 h 23"/>
                <a:gd name="T18" fmla="*/ 9 w 21"/>
                <a:gd name="T19" fmla="*/ 1 h 23"/>
                <a:gd name="T20" fmla="*/ 3 w 21"/>
                <a:gd name="T21" fmla="*/ 3 h 23"/>
                <a:gd name="T22" fmla="*/ 1 w 21"/>
                <a:gd name="T23" fmla="*/ 7 h 23"/>
                <a:gd name="T24" fmla="*/ 3 w 21"/>
                <a:gd name="T25" fmla="*/ 10 h 23"/>
                <a:gd name="T26" fmla="*/ 9 w 21"/>
                <a:gd name="T27" fmla="*/ 12 h 23"/>
                <a:gd name="T28" fmla="*/ 9 w 21"/>
                <a:gd name="T29" fmla="*/ 18 h 23"/>
                <a:gd name="T30" fmla="*/ 7 w 21"/>
                <a:gd name="T31" fmla="*/ 17 h 23"/>
                <a:gd name="T32" fmla="*/ 5 w 21"/>
                <a:gd name="T33" fmla="*/ 15 h 23"/>
                <a:gd name="T34" fmla="*/ 0 w 21"/>
                <a:gd name="T35" fmla="*/ 15 h 23"/>
                <a:gd name="T36" fmla="*/ 3 w 21"/>
                <a:gd name="T37" fmla="*/ 19 h 23"/>
                <a:gd name="T38" fmla="*/ 9 w 21"/>
                <a:gd name="T39" fmla="*/ 21 h 23"/>
                <a:gd name="T40" fmla="*/ 9 w 21"/>
                <a:gd name="T41" fmla="*/ 23 h 23"/>
                <a:gd name="T42" fmla="*/ 12 w 21"/>
                <a:gd name="T43" fmla="*/ 23 h 23"/>
                <a:gd name="T44" fmla="*/ 12 w 21"/>
                <a:gd name="T45" fmla="*/ 21 h 23"/>
                <a:gd name="T46" fmla="*/ 19 w 21"/>
                <a:gd name="T47" fmla="*/ 19 h 23"/>
                <a:gd name="T48" fmla="*/ 21 w 21"/>
                <a:gd name="T49" fmla="*/ 15 h 23"/>
                <a:gd name="T50" fmla="*/ 19 w 21"/>
                <a:gd name="T51" fmla="*/ 12 h 23"/>
                <a:gd name="T52" fmla="*/ 9 w 21"/>
                <a:gd name="T53" fmla="*/ 9 h 23"/>
                <a:gd name="T54" fmla="*/ 7 w 21"/>
                <a:gd name="T55" fmla="*/ 8 h 23"/>
                <a:gd name="T56" fmla="*/ 6 w 21"/>
                <a:gd name="T57" fmla="*/ 6 h 23"/>
                <a:gd name="T58" fmla="*/ 7 w 21"/>
                <a:gd name="T59" fmla="*/ 5 h 23"/>
                <a:gd name="T60" fmla="*/ 9 w 21"/>
                <a:gd name="T61" fmla="*/ 4 h 23"/>
                <a:gd name="T62" fmla="*/ 9 w 21"/>
                <a:gd name="T63" fmla="*/ 9 h 23"/>
                <a:gd name="T64" fmla="*/ 15 w 21"/>
                <a:gd name="T65" fmla="*/ 17 h 23"/>
                <a:gd name="T66" fmla="*/ 12 w 21"/>
                <a:gd name="T67" fmla="*/ 18 h 23"/>
                <a:gd name="T68" fmla="*/ 12 w 21"/>
                <a:gd name="T69" fmla="*/ 13 h 23"/>
                <a:gd name="T70" fmla="*/ 15 w 21"/>
                <a:gd name="T71" fmla="*/ 14 h 23"/>
                <a:gd name="T72" fmla="*/ 16 w 21"/>
                <a:gd name="T73" fmla="*/ 15 h 23"/>
                <a:gd name="T74" fmla="*/ 15 w 21"/>
                <a:gd name="T7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23">
                  <a:moveTo>
                    <a:pt x="19" y="12"/>
                  </a:moveTo>
                  <a:cubicBezTo>
                    <a:pt x="18" y="11"/>
                    <a:pt x="15" y="10"/>
                    <a:pt x="12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3"/>
                    <a:pt x="17" y="3"/>
                  </a:cubicBezTo>
                  <a:cubicBezTo>
                    <a:pt x="16" y="2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3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21"/>
                    <a:pt x="17" y="20"/>
                    <a:pt x="19" y="19"/>
                  </a:cubicBezTo>
                  <a:cubicBezTo>
                    <a:pt x="20" y="18"/>
                    <a:pt x="21" y="17"/>
                    <a:pt x="21" y="15"/>
                  </a:cubicBezTo>
                  <a:cubicBezTo>
                    <a:pt x="21" y="14"/>
                    <a:pt x="20" y="12"/>
                    <a:pt x="19" y="12"/>
                  </a:cubicBezTo>
                  <a:close/>
                  <a:moveTo>
                    <a:pt x="9" y="9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lnTo>
                    <a:pt x="9" y="9"/>
                  </a:lnTo>
                  <a:close/>
                  <a:moveTo>
                    <a:pt x="15" y="17"/>
                  </a:moveTo>
                  <a:cubicBezTo>
                    <a:pt x="14" y="18"/>
                    <a:pt x="13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40506" y="4066037"/>
            <a:ext cx="552064" cy="552064"/>
            <a:chOff x="8470502" y="2473080"/>
            <a:chExt cx="720000" cy="720000"/>
          </a:xfrm>
          <a:solidFill>
            <a:srgbClr val="898989"/>
          </a:solidFill>
        </p:grpSpPr>
        <p:sp>
          <p:nvSpPr>
            <p:cNvPr id="122" name="Freeform 798"/>
            <p:cNvSpPr>
              <a:spLocks noEditPoints="1"/>
            </p:cNvSpPr>
            <p:nvPr/>
          </p:nvSpPr>
          <p:spPr bwMode="auto">
            <a:xfrm>
              <a:off x="8470502" y="2473080"/>
              <a:ext cx="720000" cy="720000"/>
            </a:xfrm>
            <a:custGeom>
              <a:avLst/>
              <a:gdLst>
                <a:gd name="T0" fmla="*/ 57 w 96"/>
                <a:gd name="T1" fmla="*/ 85 h 93"/>
                <a:gd name="T2" fmla="*/ 70 w 96"/>
                <a:gd name="T3" fmla="*/ 80 h 93"/>
                <a:gd name="T4" fmla="*/ 76 w 96"/>
                <a:gd name="T5" fmla="*/ 86 h 93"/>
                <a:gd name="T6" fmla="*/ 88 w 96"/>
                <a:gd name="T7" fmla="*/ 74 h 93"/>
                <a:gd name="T8" fmla="*/ 82 w 96"/>
                <a:gd name="T9" fmla="*/ 68 h 93"/>
                <a:gd name="T10" fmla="*/ 88 w 96"/>
                <a:gd name="T11" fmla="*/ 55 h 93"/>
                <a:gd name="T12" fmla="*/ 96 w 96"/>
                <a:gd name="T13" fmla="*/ 55 h 93"/>
                <a:gd name="T14" fmla="*/ 96 w 96"/>
                <a:gd name="T15" fmla="*/ 46 h 93"/>
                <a:gd name="T16" fmla="*/ 96 w 96"/>
                <a:gd name="T17" fmla="*/ 46 h 93"/>
                <a:gd name="T18" fmla="*/ 96 w 96"/>
                <a:gd name="T19" fmla="*/ 38 h 93"/>
                <a:gd name="T20" fmla="*/ 88 w 96"/>
                <a:gd name="T21" fmla="*/ 38 h 93"/>
                <a:gd name="T22" fmla="*/ 82 w 96"/>
                <a:gd name="T23" fmla="*/ 25 h 93"/>
                <a:gd name="T24" fmla="*/ 88 w 96"/>
                <a:gd name="T25" fmla="*/ 19 h 93"/>
                <a:gd name="T26" fmla="*/ 76 w 96"/>
                <a:gd name="T27" fmla="*/ 7 h 93"/>
                <a:gd name="T28" fmla="*/ 70 w 96"/>
                <a:gd name="T29" fmla="*/ 13 h 93"/>
                <a:gd name="T30" fmla="*/ 57 w 96"/>
                <a:gd name="T31" fmla="*/ 8 h 93"/>
                <a:gd name="T32" fmla="*/ 57 w 96"/>
                <a:gd name="T33" fmla="*/ 0 h 93"/>
                <a:gd name="T34" fmla="*/ 48 w 96"/>
                <a:gd name="T35" fmla="*/ 0 h 93"/>
                <a:gd name="T36" fmla="*/ 39 w 96"/>
                <a:gd name="T37" fmla="*/ 0 h 93"/>
                <a:gd name="T38" fmla="*/ 39 w 96"/>
                <a:gd name="T39" fmla="*/ 8 h 93"/>
                <a:gd name="T40" fmla="*/ 26 w 96"/>
                <a:gd name="T41" fmla="*/ 13 h 93"/>
                <a:gd name="T42" fmla="*/ 20 w 96"/>
                <a:gd name="T43" fmla="*/ 7 h 93"/>
                <a:gd name="T44" fmla="*/ 8 w 96"/>
                <a:gd name="T45" fmla="*/ 19 h 93"/>
                <a:gd name="T46" fmla="*/ 14 w 96"/>
                <a:gd name="T47" fmla="*/ 25 h 93"/>
                <a:gd name="T48" fmla="*/ 8 w 96"/>
                <a:gd name="T49" fmla="*/ 38 h 93"/>
                <a:gd name="T50" fmla="*/ 0 w 96"/>
                <a:gd name="T51" fmla="*/ 38 h 93"/>
                <a:gd name="T52" fmla="*/ 0 w 96"/>
                <a:gd name="T53" fmla="*/ 46 h 93"/>
                <a:gd name="T54" fmla="*/ 0 w 96"/>
                <a:gd name="T55" fmla="*/ 46 h 93"/>
                <a:gd name="T56" fmla="*/ 0 w 96"/>
                <a:gd name="T57" fmla="*/ 55 h 93"/>
                <a:gd name="T58" fmla="*/ 8 w 96"/>
                <a:gd name="T59" fmla="*/ 55 h 93"/>
                <a:gd name="T60" fmla="*/ 14 w 96"/>
                <a:gd name="T61" fmla="*/ 68 h 93"/>
                <a:gd name="T62" fmla="*/ 8 w 96"/>
                <a:gd name="T63" fmla="*/ 74 h 93"/>
                <a:gd name="T64" fmla="*/ 20 w 96"/>
                <a:gd name="T65" fmla="*/ 86 h 93"/>
                <a:gd name="T66" fmla="*/ 26 w 96"/>
                <a:gd name="T67" fmla="*/ 80 h 93"/>
                <a:gd name="T68" fmla="*/ 39 w 96"/>
                <a:gd name="T69" fmla="*/ 85 h 93"/>
                <a:gd name="T70" fmla="*/ 39 w 96"/>
                <a:gd name="T71" fmla="*/ 93 h 93"/>
                <a:gd name="T72" fmla="*/ 48 w 96"/>
                <a:gd name="T73" fmla="*/ 93 h 93"/>
                <a:gd name="T74" fmla="*/ 57 w 96"/>
                <a:gd name="T75" fmla="*/ 93 h 93"/>
                <a:gd name="T76" fmla="*/ 57 w 96"/>
                <a:gd name="T77" fmla="*/ 85 h 93"/>
                <a:gd name="T78" fmla="*/ 17 w 96"/>
                <a:gd name="T79" fmla="*/ 46 h 93"/>
                <a:gd name="T80" fmla="*/ 48 w 96"/>
                <a:gd name="T81" fmla="*/ 16 h 93"/>
                <a:gd name="T82" fmla="*/ 79 w 96"/>
                <a:gd name="T83" fmla="*/ 46 h 93"/>
                <a:gd name="T84" fmla="*/ 48 w 96"/>
                <a:gd name="T85" fmla="*/ 77 h 93"/>
                <a:gd name="T86" fmla="*/ 17 w 96"/>
                <a:gd name="T8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3">
                  <a:moveTo>
                    <a:pt x="57" y="85"/>
                  </a:moveTo>
                  <a:cubicBezTo>
                    <a:pt x="70" y="80"/>
                    <a:pt x="70" y="80"/>
                    <a:pt x="70" y="80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57" y="93"/>
                    <a:pt x="57" y="93"/>
                    <a:pt x="57" y="93"/>
                  </a:cubicBezTo>
                  <a:lnTo>
                    <a:pt x="57" y="85"/>
                  </a:lnTo>
                  <a:close/>
                  <a:moveTo>
                    <a:pt x="17" y="46"/>
                  </a:moveTo>
                  <a:cubicBezTo>
                    <a:pt x="17" y="30"/>
                    <a:pt x="31" y="16"/>
                    <a:pt x="48" y="16"/>
                  </a:cubicBezTo>
                  <a:cubicBezTo>
                    <a:pt x="65" y="16"/>
                    <a:pt x="79" y="30"/>
                    <a:pt x="79" y="46"/>
                  </a:cubicBezTo>
                  <a:cubicBezTo>
                    <a:pt x="79" y="63"/>
                    <a:pt x="65" y="77"/>
                    <a:pt x="48" y="77"/>
                  </a:cubicBezTo>
                  <a:cubicBezTo>
                    <a:pt x="31" y="77"/>
                    <a:pt x="17" y="63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" name="Freeform 799"/>
            <p:cNvSpPr>
              <a:spLocks noEditPoints="1"/>
            </p:cNvSpPr>
            <p:nvPr/>
          </p:nvSpPr>
          <p:spPr bwMode="auto">
            <a:xfrm>
              <a:off x="8650502" y="2653080"/>
              <a:ext cx="360000" cy="360000"/>
            </a:xfrm>
            <a:custGeom>
              <a:avLst/>
              <a:gdLst>
                <a:gd name="T0" fmla="*/ 48 w 48"/>
                <a:gd name="T1" fmla="*/ 28 h 47"/>
                <a:gd name="T2" fmla="*/ 48 w 48"/>
                <a:gd name="T3" fmla="*/ 23 h 47"/>
                <a:gd name="T4" fmla="*/ 48 w 48"/>
                <a:gd name="T5" fmla="*/ 23 h 47"/>
                <a:gd name="T6" fmla="*/ 48 w 48"/>
                <a:gd name="T7" fmla="*/ 19 h 47"/>
                <a:gd name="T8" fmla="*/ 44 w 48"/>
                <a:gd name="T9" fmla="*/ 19 h 47"/>
                <a:gd name="T10" fmla="*/ 41 w 48"/>
                <a:gd name="T11" fmla="*/ 13 h 47"/>
                <a:gd name="T12" fmla="*/ 44 w 48"/>
                <a:gd name="T13" fmla="*/ 10 h 47"/>
                <a:gd name="T14" fmla="*/ 38 w 48"/>
                <a:gd name="T15" fmla="*/ 4 h 47"/>
                <a:gd name="T16" fmla="*/ 35 w 48"/>
                <a:gd name="T17" fmla="*/ 7 h 47"/>
                <a:gd name="T18" fmla="*/ 28 w 48"/>
                <a:gd name="T19" fmla="*/ 4 h 47"/>
                <a:gd name="T20" fmla="*/ 28 w 48"/>
                <a:gd name="T21" fmla="*/ 0 h 47"/>
                <a:gd name="T22" fmla="*/ 24 w 48"/>
                <a:gd name="T23" fmla="*/ 0 h 47"/>
                <a:gd name="T24" fmla="*/ 20 w 48"/>
                <a:gd name="T25" fmla="*/ 0 h 47"/>
                <a:gd name="T26" fmla="*/ 20 w 48"/>
                <a:gd name="T27" fmla="*/ 4 h 47"/>
                <a:gd name="T28" fmla="*/ 13 w 48"/>
                <a:gd name="T29" fmla="*/ 7 h 47"/>
                <a:gd name="T30" fmla="*/ 10 w 48"/>
                <a:gd name="T31" fmla="*/ 4 h 47"/>
                <a:gd name="T32" fmla="*/ 4 w 48"/>
                <a:gd name="T33" fmla="*/ 10 h 47"/>
                <a:gd name="T34" fmla="*/ 7 w 48"/>
                <a:gd name="T35" fmla="*/ 13 h 47"/>
                <a:gd name="T36" fmla="*/ 4 w 48"/>
                <a:gd name="T37" fmla="*/ 19 h 47"/>
                <a:gd name="T38" fmla="*/ 0 w 48"/>
                <a:gd name="T39" fmla="*/ 19 h 47"/>
                <a:gd name="T40" fmla="*/ 0 w 48"/>
                <a:gd name="T41" fmla="*/ 23 h 47"/>
                <a:gd name="T42" fmla="*/ 0 w 48"/>
                <a:gd name="T43" fmla="*/ 23 h 47"/>
                <a:gd name="T44" fmla="*/ 0 w 48"/>
                <a:gd name="T45" fmla="*/ 28 h 47"/>
                <a:gd name="T46" fmla="*/ 4 w 48"/>
                <a:gd name="T47" fmla="*/ 28 h 47"/>
                <a:gd name="T48" fmla="*/ 7 w 48"/>
                <a:gd name="T49" fmla="*/ 34 h 47"/>
                <a:gd name="T50" fmla="*/ 4 w 48"/>
                <a:gd name="T51" fmla="*/ 37 h 47"/>
                <a:gd name="T52" fmla="*/ 10 w 48"/>
                <a:gd name="T53" fmla="*/ 43 h 47"/>
                <a:gd name="T54" fmla="*/ 13 w 48"/>
                <a:gd name="T55" fmla="*/ 40 h 47"/>
                <a:gd name="T56" fmla="*/ 20 w 48"/>
                <a:gd name="T57" fmla="*/ 43 h 47"/>
                <a:gd name="T58" fmla="*/ 20 w 48"/>
                <a:gd name="T59" fmla="*/ 47 h 47"/>
                <a:gd name="T60" fmla="*/ 24 w 48"/>
                <a:gd name="T61" fmla="*/ 47 h 47"/>
                <a:gd name="T62" fmla="*/ 28 w 48"/>
                <a:gd name="T63" fmla="*/ 47 h 47"/>
                <a:gd name="T64" fmla="*/ 28 w 48"/>
                <a:gd name="T65" fmla="*/ 43 h 47"/>
                <a:gd name="T66" fmla="*/ 35 w 48"/>
                <a:gd name="T67" fmla="*/ 40 h 47"/>
                <a:gd name="T68" fmla="*/ 38 w 48"/>
                <a:gd name="T69" fmla="*/ 43 h 47"/>
                <a:gd name="T70" fmla="*/ 44 w 48"/>
                <a:gd name="T71" fmla="*/ 37 h 47"/>
                <a:gd name="T72" fmla="*/ 41 w 48"/>
                <a:gd name="T73" fmla="*/ 34 h 47"/>
                <a:gd name="T74" fmla="*/ 44 w 48"/>
                <a:gd name="T75" fmla="*/ 28 h 47"/>
                <a:gd name="T76" fmla="*/ 48 w 48"/>
                <a:gd name="T77" fmla="*/ 28 h 47"/>
                <a:gd name="T78" fmla="*/ 24 w 48"/>
                <a:gd name="T79" fmla="*/ 39 h 47"/>
                <a:gd name="T80" fmla="*/ 8 w 48"/>
                <a:gd name="T81" fmla="*/ 23 h 47"/>
                <a:gd name="T82" fmla="*/ 24 w 48"/>
                <a:gd name="T83" fmla="*/ 8 h 47"/>
                <a:gd name="T84" fmla="*/ 40 w 48"/>
                <a:gd name="T85" fmla="*/ 23 h 47"/>
                <a:gd name="T86" fmla="*/ 24 w 48"/>
                <a:gd name="T87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47">
                  <a:moveTo>
                    <a:pt x="48" y="28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8" y="28"/>
                  </a:lnTo>
                  <a:close/>
                  <a:moveTo>
                    <a:pt x="24" y="39"/>
                  </a:move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3"/>
                  </a:cubicBezTo>
                  <a:cubicBezTo>
                    <a:pt x="40" y="32"/>
                    <a:pt x="33" y="39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18" name="Freeform 798"/>
          <p:cNvSpPr>
            <a:spLocks noEditPoints="1"/>
          </p:cNvSpPr>
          <p:nvPr/>
        </p:nvSpPr>
        <p:spPr bwMode="auto">
          <a:xfrm>
            <a:off x="8609430" y="4066037"/>
            <a:ext cx="552064" cy="552064"/>
          </a:xfrm>
          <a:custGeom>
            <a:avLst/>
            <a:gdLst>
              <a:gd name="T0" fmla="*/ 57 w 96"/>
              <a:gd name="T1" fmla="*/ 85 h 93"/>
              <a:gd name="T2" fmla="*/ 70 w 96"/>
              <a:gd name="T3" fmla="*/ 80 h 93"/>
              <a:gd name="T4" fmla="*/ 76 w 96"/>
              <a:gd name="T5" fmla="*/ 86 h 93"/>
              <a:gd name="T6" fmla="*/ 88 w 96"/>
              <a:gd name="T7" fmla="*/ 74 h 93"/>
              <a:gd name="T8" fmla="*/ 82 w 96"/>
              <a:gd name="T9" fmla="*/ 68 h 93"/>
              <a:gd name="T10" fmla="*/ 88 w 96"/>
              <a:gd name="T11" fmla="*/ 55 h 93"/>
              <a:gd name="T12" fmla="*/ 96 w 96"/>
              <a:gd name="T13" fmla="*/ 55 h 93"/>
              <a:gd name="T14" fmla="*/ 96 w 96"/>
              <a:gd name="T15" fmla="*/ 46 h 93"/>
              <a:gd name="T16" fmla="*/ 96 w 96"/>
              <a:gd name="T17" fmla="*/ 46 h 93"/>
              <a:gd name="T18" fmla="*/ 96 w 96"/>
              <a:gd name="T19" fmla="*/ 38 h 93"/>
              <a:gd name="T20" fmla="*/ 88 w 96"/>
              <a:gd name="T21" fmla="*/ 38 h 93"/>
              <a:gd name="T22" fmla="*/ 82 w 96"/>
              <a:gd name="T23" fmla="*/ 25 h 93"/>
              <a:gd name="T24" fmla="*/ 88 w 96"/>
              <a:gd name="T25" fmla="*/ 19 h 93"/>
              <a:gd name="T26" fmla="*/ 76 w 96"/>
              <a:gd name="T27" fmla="*/ 7 h 93"/>
              <a:gd name="T28" fmla="*/ 70 w 96"/>
              <a:gd name="T29" fmla="*/ 13 h 93"/>
              <a:gd name="T30" fmla="*/ 57 w 96"/>
              <a:gd name="T31" fmla="*/ 8 h 93"/>
              <a:gd name="T32" fmla="*/ 57 w 96"/>
              <a:gd name="T33" fmla="*/ 0 h 93"/>
              <a:gd name="T34" fmla="*/ 48 w 96"/>
              <a:gd name="T35" fmla="*/ 0 h 93"/>
              <a:gd name="T36" fmla="*/ 39 w 96"/>
              <a:gd name="T37" fmla="*/ 0 h 93"/>
              <a:gd name="T38" fmla="*/ 39 w 96"/>
              <a:gd name="T39" fmla="*/ 8 h 93"/>
              <a:gd name="T40" fmla="*/ 26 w 96"/>
              <a:gd name="T41" fmla="*/ 13 h 93"/>
              <a:gd name="T42" fmla="*/ 20 w 96"/>
              <a:gd name="T43" fmla="*/ 7 h 93"/>
              <a:gd name="T44" fmla="*/ 8 w 96"/>
              <a:gd name="T45" fmla="*/ 19 h 93"/>
              <a:gd name="T46" fmla="*/ 14 w 96"/>
              <a:gd name="T47" fmla="*/ 25 h 93"/>
              <a:gd name="T48" fmla="*/ 8 w 96"/>
              <a:gd name="T49" fmla="*/ 38 h 93"/>
              <a:gd name="T50" fmla="*/ 0 w 96"/>
              <a:gd name="T51" fmla="*/ 38 h 93"/>
              <a:gd name="T52" fmla="*/ 0 w 96"/>
              <a:gd name="T53" fmla="*/ 46 h 93"/>
              <a:gd name="T54" fmla="*/ 0 w 96"/>
              <a:gd name="T55" fmla="*/ 46 h 93"/>
              <a:gd name="T56" fmla="*/ 0 w 96"/>
              <a:gd name="T57" fmla="*/ 55 h 93"/>
              <a:gd name="T58" fmla="*/ 8 w 96"/>
              <a:gd name="T59" fmla="*/ 55 h 93"/>
              <a:gd name="T60" fmla="*/ 14 w 96"/>
              <a:gd name="T61" fmla="*/ 68 h 93"/>
              <a:gd name="T62" fmla="*/ 8 w 96"/>
              <a:gd name="T63" fmla="*/ 74 h 93"/>
              <a:gd name="T64" fmla="*/ 20 w 96"/>
              <a:gd name="T65" fmla="*/ 86 h 93"/>
              <a:gd name="T66" fmla="*/ 26 w 96"/>
              <a:gd name="T67" fmla="*/ 80 h 93"/>
              <a:gd name="T68" fmla="*/ 39 w 96"/>
              <a:gd name="T69" fmla="*/ 85 h 93"/>
              <a:gd name="T70" fmla="*/ 39 w 96"/>
              <a:gd name="T71" fmla="*/ 93 h 93"/>
              <a:gd name="T72" fmla="*/ 48 w 96"/>
              <a:gd name="T73" fmla="*/ 93 h 93"/>
              <a:gd name="T74" fmla="*/ 57 w 96"/>
              <a:gd name="T75" fmla="*/ 93 h 93"/>
              <a:gd name="T76" fmla="*/ 57 w 96"/>
              <a:gd name="T77" fmla="*/ 85 h 93"/>
              <a:gd name="T78" fmla="*/ 17 w 96"/>
              <a:gd name="T79" fmla="*/ 46 h 93"/>
              <a:gd name="T80" fmla="*/ 48 w 96"/>
              <a:gd name="T81" fmla="*/ 16 h 93"/>
              <a:gd name="T82" fmla="*/ 79 w 96"/>
              <a:gd name="T83" fmla="*/ 46 h 93"/>
              <a:gd name="T84" fmla="*/ 48 w 96"/>
              <a:gd name="T85" fmla="*/ 77 h 93"/>
              <a:gd name="T86" fmla="*/ 17 w 96"/>
              <a:gd name="T87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3">
                <a:moveTo>
                  <a:pt x="57" y="85"/>
                </a:moveTo>
                <a:cubicBezTo>
                  <a:pt x="70" y="80"/>
                  <a:pt x="70" y="80"/>
                  <a:pt x="70" y="80"/>
                </a:cubicBezTo>
                <a:cubicBezTo>
                  <a:pt x="76" y="86"/>
                  <a:pt x="76" y="86"/>
                  <a:pt x="76" y="86"/>
                </a:cubicBezTo>
                <a:cubicBezTo>
                  <a:pt x="88" y="74"/>
                  <a:pt x="88" y="74"/>
                  <a:pt x="88" y="74"/>
                </a:cubicBezTo>
                <a:cubicBezTo>
                  <a:pt x="82" y="68"/>
                  <a:pt x="82" y="68"/>
                  <a:pt x="82" y="68"/>
                </a:cubicBezTo>
                <a:cubicBezTo>
                  <a:pt x="88" y="55"/>
                  <a:pt x="88" y="55"/>
                  <a:pt x="8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38"/>
                  <a:pt x="96" y="38"/>
                  <a:pt x="96" y="38"/>
                </a:cubicBezTo>
                <a:cubicBezTo>
                  <a:pt x="88" y="38"/>
                  <a:pt x="88" y="38"/>
                  <a:pt x="88" y="38"/>
                </a:cubicBezTo>
                <a:cubicBezTo>
                  <a:pt x="82" y="25"/>
                  <a:pt x="82" y="25"/>
                  <a:pt x="82" y="25"/>
                </a:cubicBezTo>
                <a:cubicBezTo>
                  <a:pt x="88" y="19"/>
                  <a:pt x="88" y="19"/>
                  <a:pt x="88" y="19"/>
                </a:cubicBezTo>
                <a:cubicBezTo>
                  <a:pt x="76" y="7"/>
                  <a:pt x="76" y="7"/>
                  <a:pt x="76" y="7"/>
                </a:cubicBezTo>
                <a:cubicBezTo>
                  <a:pt x="70" y="13"/>
                  <a:pt x="70" y="13"/>
                  <a:pt x="70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0"/>
                  <a:pt x="57" y="0"/>
                  <a:pt x="5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7"/>
                  <a:pt x="20" y="7"/>
                  <a:pt x="20" y="7"/>
                </a:cubicBezTo>
                <a:cubicBezTo>
                  <a:pt x="8" y="19"/>
                  <a:pt x="8" y="19"/>
                  <a:pt x="8" y="19"/>
                </a:cubicBezTo>
                <a:cubicBezTo>
                  <a:pt x="14" y="25"/>
                  <a:pt x="14" y="25"/>
                  <a:pt x="14" y="25"/>
                </a:cubicBezTo>
                <a:cubicBezTo>
                  <a:pt x="8" y="38"/>
                  <a:pt x="8" y="38"/>
                  <a:pt x="8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74"/>
                  <a:pt x="8" y="74"/>
                  <a:pt x="8" y="74"/>
                </a:cubicBezTo>
                <a:cubicBezTo>
                  <a:pt x="20" y="86"/>
                  <a:pt x="20" y="86"/>
                  <a:pt x="20" y="86"/>
                </a:cubicBezTo>
                <a:cubicBezTo>
                  <a:pt x="26" y="80"/>
                  <a:pt x="26" y="80"/>
                  <a:pt x="26" y="8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93"/>
                  <a:pt x="39" y="93"/>
                  <a:pt x="39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85"/>
                </a:lnTo>
                <a:close/>
                <a:moveTo>
                  <a:pt x="17" y="46"/>
                </a:moveTo>
                <a:cubicBezTo>
                  <a:pt x="17" y="30"/>
                  <a:pt x="31" y="16"/>
                  <a:pt x="48" y="16"/>
                </a:cubicBezTo>
                <a:cubicBezTo>
                  <a:pt x="65" y="16"/>
                  <a:pt x="79" y="30"/>
                  <a:pt x="79" y="46"/>
                </a:cubicBezTo>
                <a:cubicBezTo>
                  <a:pt x="79" y="63"/>
                  <a:pt x="65" y="77"/>
                  <a:pt x="48" y="77"/>
                </a:cubicBezTo>
                <a:cubicBezTo>
                  <a:pt x="31" y="77"/>
                  <a:pt x="17" y="63"/>
                  <a:pt x="17" y="46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9" name="Freeform 76"/>
          <p:cNvSpPr>
            <a:spLocks noChangeAspect="1" noEditPoints="1"/>
          </p:cNvSpPr>
          <p:nvPr/>
        </p:nvSpPr>
        <p:spPr bwMode="auto">
          <a:xfrm>
            <a:off x="11056049" y="3139382"/>
            <a:ext cx="552064" cy="552064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rgbClr val="B9C3E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0" name="Freeform 269"/>
          <p:cNvSpPr>
            <a:spLocks noChangeAspect="1" noEditPoints="1"/>
          </p:cNvSpPr>
          <p:nvPr/>
        </p:nvSpPr>
        <p:spPr bwMode="auto">
          <a:xfrm>
            <a:off x="5347278" y="3139382"/>
            <a:ext cx="552064" cy="552064"/>
          </a:xfrm>
          <a:custGeom>
            <a:avLst/>
            <a:gdLst>
              <a:gd name="T0" fmla="*/ 186 w 192"/>
              <a:gd name="T1" fmla="*/ 81 h 192"/>
              <a:gd name="T2" fmla="*/ 169 w 192"/>
              <a:gd name="T3" fmla="*/ 81 h 192"/>
              <a:gd name="T4" fmla="*/ 159 w 192"/>
              <a:gd name="T5" fmla="*/ 55 h 192"/>
              <a:gd name="T6" fmla="*/ 171 w 192"/>
              <a:gd name="T7" fmla="*/ 43 h 192"/>
              <a:gd name="T8" fmla="*/ 171 w 192"/>
              <a:gd name="T9" fmla="*/ 35 h 192"/>
              <a:gd name="T10" fmla="*/ 158 w 192"/>
              <a:gd name="T11" fmla="*/ 22 h 192"/>
              <a:gd name="T12" fmla="*/ 149 w 192"/>
              <a:gd name="T13" fmla="*/ 22 h 192"/>
              <a:gd name="T14" fmla="*/ 137 w 192"/>
              <a:gd name="T15" fmla="*/ 34 h 192"/>
              <a:gd name="T16" fmla="*/ 111 w 192"/>
              <a:gd name="T17" fmla="*/ 23 h 192"/>
              <a:gd name="T18" fmla="*/ 111 w 192"/>
              <a:gd name="T19" fmla="*/ 6 h 192"/>
              <a:gd name="T20" fmla="*/ 105 w 192"/>
              <a:gd name="T21" fmla="*/ 0 h 192"/>
              <a:gd name="T22" fmla="*/ 87 w 192"/>
              <a:gd name="T23" fmla="*/ 0 h 192"/>
              <a:gd name="T24" fmla="*/ 81 w 192"/>
              <a:gd name="T25" fmla="*/ 6 h 192"/>
              <a:gd name="T26" fmla="*/ 81 w 192"/>
              <a:gd name="T27" fmla="*/ 23 h 192"/>
              <a:gd name="T28" fmla="*/ 55 w 192"/>
              <a:gd name="T29" fmla="*/ 34 h 192"/>
              <a:gd name="T30" fmla="*/ 43 w 192"/>
              <a:gd name="T31" fmla="*/ 22 h 192"/>
              <a:gd name="T32" fmla="*/ 35 w 192"/>
              <a:gd name="T33" fmla="*/ 22 h 192"/>
              <a:gd name="T34" fmla="*/ 22 w 192"/>
              <a:gd name="T35" fmla="*/ 35 h 192"/>
              <a:gd name="T36" fmla="*/ 22 w 192"/>
              <a:gd name="T37" fmla="*/ 43 h 192"/>
              <a:gd name="T38" fmla="*/ 34 w 192"/>
              <a:gd name="T39" fmla="*/ 55 h 192"/>
              <a:gd name="T40" fmla="*/ 23 w 192"/>
              <a:gd name="T41" fmla="*/ 81 h 192"/>
              <a:gd name="T42" fmla="*/ 6 w 192"/>
              <a:gd name="T43" fmla="*/ 81 h 192"/>
              <a:gd name="T44" fmla="*/ 0 w 192"/>
              <a:gd name="T45" fmla="*/ 87 h 192"/>
              <a:gd name="T46" fmla="*/ 0 w 192"/>
              <a:gd name="T47" fmla="*/ 105 h 192"/>
              <a:gd name="T48" fmla="*/ 6 w 192"/>
              <a:gd name="T49" fmla="*/ 111 h 192"/>
              <a:gd name="T50" fmla="*/ 23 w 192"/>
              <a:gd name="T51" fmla="*/ 111 h 192"/>
              <a:gd name="T52" fmla="*/ 34 w 192"/>
              <a:gd name="T53" fmla="*/ 137 h 192"/>
              <a:gd name="T54" fmla="*/ 22 w 192"/>
              <a:gd name="T55" fmla="*/ 149 h 192"/>
              <a:gd name="T56" fmla="*/ 22 w 192"/>
              <a:gd name="T57" fmla="*/ 158 h 192"/>
              <a:gd name="T58" fmla="*/ 35 w 192"/>
              <a:gd name="T59" fmla="*/ 171 h 192"/>
              <a:gd name="T60" fmla="*/ 43 w 192"/>
              <a:gd name="T61" fmla="*/ 171 h 192"/>
              <a:gd name="T62" fmla="*/ 55 w 192"/>
              <a:gd name="T63" fmla="*/ 159 h 192"/>
              <a:gd name="T64" fmla="*/ 81 w 192"/>
              <a:gd name="T65" fmla="*/ 170 h 192"/>
              <a:gd name="T66" fmla="*/ 81 w 192"/>
              <a:gd name="T67" fmla="*/ 186 h 192"/>
              <a:gd name="T68" fmla="*/ 87 w 192"/>
              <a:gd name="T69" fmla="*/ 192 h 192"/>
              <a:gd name="T70" fmla="*/ 105 w 192"/>
              <a:gd name="T71" fmla="*/ 192 h 192"/>
              <a:gd name="T72" fmla="*/ 111 w 192"/>
              <a:gd name="T73" fmla="*/ 186 h 192"/>
              <a:gd name="T74" fmla="*/ 111 w 192"/>
              <a:gd name="T75" fmla="*/ 170 h 192"/>
              <a:gd name="T76" fmla="*/ 137 w 192"/>
              <a:gd name="T77" fmla="*/ 159 h 192"/>
              <a:gd name="T78" fmla="*/ 149 w 192"/>
              <a:gd name="T79" fmla="*/ 171 h 192"/>
              <a:gd name="T80" fmla="*/ 158 w 192"/>
              <a:gd name="T81" fmla="*/ 171 h 192"/>
              <a:gd name="T82" fmla="*/ 171 w 192"/>
              <a:gd name="T83" fmla="*/ 158 h 192"/>
              <a:gd name="T84" fmla="*/ 171 w 192"/>
              <a:gd name="T85" fmla="*/ 149 h 192"/>
              <a:gd name="T86" fmla="*/ 159 w 192"/>
              <a:gd name="T87" fmla="*/ 137 h 192"/>
              <a:gd name="T88" fmla="*/ 169 w 192"/>
              <a:gd name="T89" fmla="*/ 111 h 192"/>
              <a:gd name="T90" fmla="*/ 186 w 192"/>
              <a:gd name="T91" fmla="*/ 111 h 192"/>
              <a:gd name="T92" fmla="*/ 192 w 192"/>
              <a:gd name="T93" fmla="*/ 105 h 192"/>
              <a:gd name="T94" fmla="*/ 192 w 192"/>
              <a:gd name="T95" fmla="*/ 87 h 192"/>
              <a:gd name="T96" fmla="*/ 186 w 192"/>
              <a:gd name="T97" fmla="*/ 81 h 192"/>
              <a:gd name="T98" fmla="*/ 96 w 192"/>
              <a:gd name="T99" fmla="*/ 134 h 192"/>
              <a:gd name="T100" fmla="*/ 59 w 192"/>
              <a:gd name="T101" fmla="*/ 96 h 192"/>
              <a:gd name="T102" fmla="*/ 96 w 192"/>
              <a:gd name="T103" fmla="*/ 59 h 192"/>
              <a:gd name="T104" fmla="*/ 134 w 192"/>
              <a:gd name="T105" fmla="*/ 96 h 192"/>
              <a:gd name="T106" fmla="*/ 96 w 192"/>
              <a:gd name="T107" fmla="*/ 13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186" y="81"/>
                </a:moveTo>
                <a:cubicBezTo>
                  <a:pt x="169" y="81"/>
                  <a:pt x="169" y="81"/>
                  <a:pt x="169" y="81"/>
                </a:cubicBezTo>
                <a:cubicBezTo>
                  <a:pt x="168" y="72"/>
                  <a:pt x="164" y="63"/>
                  <a:pt x="159" y="55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3" y="41"/>
                  <a:pt x="173" y="37"/>
                  <a:pt x="171" y="35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5" y="20"/>
                  <a:pt x="152" y="20"/>
                  <a:pt x="149" y="22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0" y="29"/>
                  <a:pt x="121" y="25"/>
                  <a:pt x="111" y="23"/>
                </a:cubicBezTo>
                <a:cubicBezTo>
                  <a:pt x="111" y="6"/>
                  <a:pt x="111" y="6"/>
                  <a:pt x="111" y="6"/>
                </a:cubicBezTo>
                <a:cubicBezTo>
                  <a:pt x="111" y="3"/>
                  <a:pt x="109" y="0"/>
                  <a:pt x="10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1" y="3"/>
                  <a:pt x="81" y="6"/>
                </a:cubicBezTo>
                <a:cubicBezTo>
                  <a:pt x="81" y="23"/>
                  <a:pt x="81" y="23"/>
                  <a:pt x="81" y="23"/>
                </a:cubicBezTo>
                <a:cubicBezTo>
                  <a:pt x="72" y="25"/>
                  <a:pt x="63" y="29"/>
                  <a:pt x="55" y="34"/>
                </a:cubicBez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20" y="41"/>
                  <a:pt x="22" y="43"/>
                </a:cubicBezTo>
                <a:cubicBezTo>
                  <a:pt x="34" y="55"/>
                  <a:pt x="34" y="55"/>
                  <a:pt x="34" y="55"/>
                </a:cubicBezTo>
                <a:cubicBezTo>
                  <a:pt x="29" y="63"/>
                  <a:pt x="25" y="72"/>
                  <a:pt x="23" y="81"/>
                </a:cubicBezTo>
                <a:cubicBezTo>
                  <a:pt x="6" y="81"/>
                  <a:pt x="6" y="81"/>
                  <a:pt x="6" y="81"/>
                </a:cubicBezTo>
                <a:cubicBezTo>
                  <a:pt x="3" y="81"/>
                  <a:pt x="0" y="84"/>
                  <a:pt x="0" y="87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3" y="111"/>
                  <a:pt x="6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5" y="121"/>
                  <a:pt x="29" y="130"/>
                  <a:pt x="34" y="137"/>
                </a:cubicBezTo>
                <a:cubicBezTo>
                  <a:pt x="22" y="149"/>
                  <a:pt x="22" y="149"/>
                  <a:pt x="22" y="149"/>
                </a:cubicBezTo>
                <a:cubicBezTo>
                  <a:pt x="20" y="152"/>
                  <a:pt x="20" y="156"/>
                  <a:pt x="22" y="15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3"/>
                  <a:pt x="41" y="173"/>
                  <a:pt x="43" y="171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63" y="164"/>
                  <a:pt x="72" y="168"/>
                  <a:pt x="81" y="170"/>
                </a:cubicBezTo>
                <a:cubicBezTo>
                  <a:pt x="81" y="186"/>
                  <a:pt x="81" y="186"/>
                  <a:pt x="81" y="186"/>
                </a:cubicBezTo>
                <a:cubicBezTo>
                  <a:pt x="81" y="190"/>
                  <a:pt x="84" y="192"/>
                  <a:pt x="87" y="192"/>
                </a:cubicBezTo>
                <a:cubicBezTo>
                  <a:pt x="105" y="192"/>
                  <a:pt x="105" y="192"/>
                  <a:pt x="105" y="192"/>
                </a:cubicBezTo>
                <a:cubicBezTo>
                  <a:pt x="109" y="192"/>
                  <a:pt x="111" y="190"/>
                  <a:pt x="111" y="186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21" y="168"/>
                  <a:pt x="130" y="164"/>
                  <a:pt x="137" y="159"/>
                </a:cubicBezTo>
                <a:cubicBezTo>
                  <a:pt x="149" y="171"/>
                  <a:pt x="149" y="171"/>
                  <a:pt x="149" y="171"/>
                </a:cubicBezTo>
                <a:cubicBezTo>
                  <a:pt x="152" y="173"/>
                  <a:pt x="155" y="173"/>
                  <a:pt x="158" y="171"/>
                </a:cubicBezTo>
                <a:cubicBezTo>
                  <a:pt x="171" y="158"/>
                  <a:pt x="171" y="158"/>
                  <a:pt x="171" y="158"/>
                </a:cubicBezTo>
                <a:cubicBezTo>
                  <a:pt x="173" y="156"/>
                  <a:pt x="173" y="152"/>
                  <a:pt x="171" y="149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64" y="130"/>
                  <a:pt x="168" y="121"/>
                  <a:pt x="169" y="111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90" y="111"/>
                  <a:pt x="192" y="109"/>
                  <a:pt x="192" y="105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2" y="84"/>
                  <a:pt x="190" y="81"/>
                  <a:pt x="186" y="81"/>
                </a:cubicBezTo>
                <a:close/>
                <a:moveTo>
                  <a:pt x="96" y="134"/>
                </a:moveTo>
                <a:cubicBezTo>
                  <a:pt x="75" y="134"/>
                  <a:pt x="59" y="117"/>
                  <a:pt x="59" y="96"/>
                </a:cubicBezTo>
                <a:cubicBezTo>
                  <a:pt x="59" y="75"/>
                  <a:pt x="75" y="59"/>
                  <a:pt x="96" y="59"/>
                </a:cubicBezTo>
                <a:cubicBezTo>
                  <a:pt x="117" y="59"/>
                  <a:pt x="134" y="75"/>
                  <a:pt x="134" y="96"/>
                </a:cubicBezTo>
                <a:cubicBezTo>
                  <a:pt x="134" y="117"/>
                  <a:pt x="117" y="134"/>
                  <a:pt x="96" y="134"/>
                </a:cubicBezTo>
                <a:close/>
              </a:path>
            </a:pathLst>
          </a:custGeom>
          <a:noFill/>
          <a:ln w="25400" cap="flat">
            <a:solidFill>
              <a:srgbClr val="B9C3E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4533686" y="3139382"/>
            <a:ext cx="550572" cy="552064"/>
            <a:chOff x="6434772" y="5428023"/>
            <a:chExt cx="585787" cy="587375"/>
          </a:xfrm>
          <a:noFill/>
        </p:grpSpPr>
        <p:sp>
          <p:nvSpPr>
            <p:cNvPr id="120" name="Freeform 270"/>
            <p:cNvSpPr/>
            <p:nvPr/>
          </p:nvSpPr>
          <p:spPr bwMode="auto">
            <a:xfrm>
              <a:off x="6434772" y="5428023"/>
              <a:ext cx="585787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B9C3E6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1" name="Oval 271"/>
            <p:cNvSpPr>
              <a:spLocks noChangeArrowheads="1"/>
            </p:cNvSpPr>
            <p:nvPr/>
          </p:nvSpPr>
          <p:spPr bwMode="auto">
            <a:xfrm>
              <a:off x="6577647" y="5572485"/>
              <a:ext cx="303212" cy="301625"/>
            </a:xfrm>
            <a:prstGeom prst="ellipse">
              <a:avLst/>
            </a:prstGeom>
            <a:grpFill/>
            <a:ln w="25400" cap="flat">
              <a:solidFill>
                <a:srgbClr val="B9C3E6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3718148" y="3139382"/>
            <a:ext cx="552064" cy="552064"/>
            <a:chOff x="7704772" y="5428023"/>
            <a:chExt cx="587375" cy="587375"/>
          </a:xfrm>
          <a:noFill/>
        </p:grpSpPr>
        <p:sp>
          <p:nvSpPr>
            <p:cNvPr id="118" name="Freeform 272"/>
            <p:cNvSpPr/>
            <p:nvPr/>
          </p:nvSpPr>
          <p:spPr bwMode="auto">
            <a:xfrm>
              <a:off x="7704772" y="5428023"/>
              <a:ext cx="587375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B9C3E6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9" name="Oval 273"/>
            <p:cNvSpPr>
              <a:spLocks noChangeArrowheads="1"/>
            </p:cNvSpPr>
            <p:nvPr/>
          </p:nvSpPr>
          <p:spPr bwMode="auto">
            <a:xfrm>
              <a:off x="7931784" y="5655035"/>
              <a:ext cx="133350" cy="136525"/>
            </a:xfrm>
            <a:prstGeom prst="ellipse">
              <a:avLst/>
            </a:prstGeom>
            <a:grpFill/>
            <a:ln w="25400" cap="flat">
              <a:solidFill>
                <a:srgbClr val="B9C3E6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23" name="Freeform 189"/>
          <p:cNvSpPr>
            <a:spLocks noChangeAspect="1" noEditPoints="1"/>
          </p:cNvSpPr>
          <p:nvPr/>
        </p:nvSpPr>
        <p:spPr bwMode="auto">
          <a:xfrm>
            <a:off x="2902610" y="3139382"/>
            <a:ext cx="552064" cy="552064"/>
          </a:xfrm>
          <a:custGeom>
            <a:avLst/>
            <a:gdLst>
              <a:gd name="T0" fmla="*/ 166 w 192"/>
              <a:gd name="T1" fmla="*/ 131 h 192"/>
              <a:gd name="T2" fmla="*/ 158 w 192"/>
              <a:gd name="T3" fmla="*/ 169 h 192"/>
              <a:gd name="T4" fmla="*/ 121 w 192"/>
              <a:gd name="T5" fmla="*/ 171 h 192"/>
              <a:gd name="T6" fmla="*/ 87 w 192"/>
              <a:gd name="T7" fmla="*/ 192 h 192"/>
              <a:gd name="T8" fmla="*/ 60 w 192"/>
              <a:gd name="T9" fmla="*/ 167 h 192"/>
              <a:gd name="T10" fmla="*/ 22 w 192"/>
              <a:gd name="T11" fmla="*/ 158 h 192"/>
              <a:gd name="T12" fmla="*/ 20 w 192"/>
              <a:gd name="T13" fmla="*/ 121 h 192"/>
              <a:gd name="T14" fmla="*/ 0 w 192"/>
              <a:gd name="T15" fmla="*/ 87 h 192"/>
              <a:gd name="T16" fmla="*/ 25 w 192"/>
              <a:gd name="T17" fmla="*/ 60 h 192"/>
              <a:gd name="T18" fmla="*/ 34 w 192"/>
              <a:gd name="T19" fmla="*/ 22 h 192"/>
              <a:gd name="T20" fmla="*/ 71 w 192"/>
              <a:gd name="T21" fmla="*/ 20 h 192"/>
              <a:gd name="T22" fmla="*/ 104 w 192"/>
              <a:gd name="T23" fmla="*/ 0 h 192"/>
              <a:gd name="T24" fmla="*/ 131 w 192"/>
              <a:gd name="T25" fmla="*/ 25 h 192"/>
              <a:gd name="T26" fmla="*/ 169 w 192"/>
              <a:gd name="T27" fmla="*/ 34 h 192"/>
              <a:gd name="T28" fmla="*/ 171 w 192"/>
              <a:gd name="T29" fmla="*/ 71 h 192"/>
              <a:gd name="T30" fmla="*/ 192 w 192"/>
              <a:gd name="T31" fmla="*/ 104 h 192"/>
              <a:gd name="T32" fmla="*/ 175 w 192"/>
              <a:gd name="T33" fmla="*/ 79 h 192"/>
              <a:gd name="T34" fmla="*/ 156 w 192"/>
              <a:gd name="T35" fmla="*/ 59 h 192"/>
              <a:gd name="T36" fmla="*/ 163 w 192"/>
              <a:gd name="T37" fmla="*/ 40 h 192"/>
              <a:gd name="T38" fmla="*/ 139 w 192"/>
              <a:gd name="T39" fmla="*/ 29 h 192"/>
              <a:gd name="T40" fmla="*/ 112 w 192"/>
              <a:gd name="T41" fmla="*/ 27 h 192"/>
              <a:gd name="T42" fmla="*/ 104 w 192"/>
              <a:gd name="T43" fmla="*/ 8 h 192"/>
              <a:gd name="T44" fmla="*/ 79 w 192"/>
              <a:gd name="T45" fmla="*/ 18 h 192"/>
              <a:gd name="T46" fmla="*/ 53 w 192"/>
              <a:gd name="T47" fmla="*/ 29 h 192"/>
              <a:gd name="T48" fmla="*/ 28 w 192"/>
              <a:gd name="T49" fmla="*/ 40 h 192"/>
              <a:gd name="T50" fmla="*/ 35 w 192"/>
              <a:gd name="T51" fmla="*/ 59 h 192"/>
              <a:gd name="T52" fmla="*/ 16 w 192"/>
              <a:gd name="T53" fmla="*/ 79 h 192"/>
              <a:gd name="T54" fmla="*/ 16 w 192"/>
              <a:gd name="T55" fmla="*/ 112 h 192"/>
              <a:gd name="T56" fmla="*/ 35 w 192"/>
              <a:gd name="T57" fmla="*/ 132 h 192"/>
              <a:gd name="T58" fmla="*/ 28 w 192"/>
              <a:gd name="T59" fmla="*/ 152 h 192"/>
              <a:gd name="T60" fmla="*/ 59 w 192"/>
              <a:gd name="T61" fmla="*/ 156 h 192"/>
              <a:gd name="T62" fmla="*/ 79 w 192"/>
              <a:gd name="T63" fmla="*/ 175 h 192"/>
              <a:gd name="T64" fmla="*/ 112 w 192"/>
              <a:gd name="T65" fmla="*/ 175 h 192"/>
              <a:gd name="T66" fmla="*/ 132 w 192"/>
              <a:gd name="T67" fmla="*/ 156 h 192"/>
              <a:gd name="T68" fmla="*/ 163 w 192"/>
              <a:gd name="T69" fmla="*/ 152 h 192"/>
              <a:gd name="T70" fmla="*/ 156 w 192"/>
              <a:gd name="T71" fmla="*/ 132 h 192"/>
              <a:gd name="T72" fmla="*/ 175 w 192"/>
              <a:gd name="T73" fmla="*/ 112 h 192"/>
              <a:gd name="T74" fmla="*/ 96 w 192"/>
              <a:gd name="T75" fmla="*/ 137 h 192"/>
              <a:gd name="T76" fmla="*/ 137 w 192"/>
              <a:gd name="T77" fmla="*/ 96 h 192"/>
              <a:gd name="T78" fmla="*/ 62 w 192"/>
              <a:gd name="T79" fmla="*/ 96 h 192"/>
              <a:gd name="T80" fmla="*/ 96 w 192"/>
              <a:gd name="T81" fmla="*/ 62 h 192"/>
              <a:gd name="T82" fmla="*/ 96 w 192"/>
              <a:gd name="T83" fmla="*/ 79 h 192"/>
              <a:gd name="T84" fmla="*/ 96 w 192"/>
              <a:gd name="T85" fmla="*/ 87 h 192"/>
              <a:gd name="T86" fmla="*/ 104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75" y="121"/>
                </a:moveTo>
                <a:cubicBezTo>
                  <a:pt x="171" y="121"/>
                  <a:pt x="171" y="121"/>
                  <a:pt x="171" y="121"/>
                </a:cubicBezTo>
                <a:cubicBezTo>
                  <a:pt x="170" y="124"/>
                  <a:pt x="168" y="128"/>
                  <a:pt x="166" y="131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176" y="141"/>
                  <a:pt x="176" y="151"/>
                  <a:pt x="169" y="158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51" y="176"/>
                  <a:pt x="140" y="176"/>
                  <a:pt x="134" y="169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28" y="168"/>
                  <a:pt x="124" y="170"/>
                  <a:pt x="121" y="171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84"/>
                  <a:pt x="113" y="192"/>
                  <a:pt x="104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78" y="192"/>
                  <a:pt x="71" y="184"/>
                  <a:pt x="71" y="175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7" y="170"/>
                  <a:pt x="63" y="168"/>
                  <a:pt x="60" y="16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51" y="176"/>
                  <a:pt x="40" y="176"/>
                  <a:pt x="34" y="169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5" y="151"/>
                  <a:pt x="15" y="141"/>
                  <a:pt x="22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3" y="128"/>
                  <a:pt x="22" y="124"/>
                  <a:pt x="20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7" y="121"/>
                  <a:pt x="0" y="113"/>
                  <a:pt x="0" y="10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8"/>
                  <a:pt x="7" y="71"/>
                  <a:pt x="16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67"/>
                  <a:pt x="23" y="64"/>
                  <a:pt x="25" y="60"/>
                </a:cubicBezTo>
                <a:cubicBezTo>
                  <a:pt x="22" y="57"/>
                  <a:pt x="22" y="57"/>
                  <a:pt x="22" y="57"/>
                </a:cubicBezTo>
                <a:cubicBezTo>
                  <a:pt x="15" y="51"/>
                  <a:pt x="15" y="40"/>
                  <a:pt x="22" y="34"/>
                </a:cubicBezTo>
                <a:cubicBezTo>
                  <a:pt x="34" y="22"/>
                  <a:pt x="34" y="22"/>
                  <a:pt x="34" y="22"/>
                </a:cubicBezTo>
                <a:cubicBezTo>
                  <a:pt x="40" y="15"/>
                  <a:pt x="51" y="15"/>
                  <a:pt x="57" y="22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3"/>
                  <a:pt x="67" y="22"/>
                  <a:pt x="71" y="20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7"/>
                  <a:pt x="78" y="0"/>
                  <a:pt x="8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1" y="7"/>
                  <a:pt x="121" y="16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24" y="22"/>
                  <a:pt x="128" y="23"/>
                  <a:pt x="131" y="2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40" y="15"/>
                  <a:pt x="151" y="15"/>
                  <a:pt x="158" y="22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6" y="40"/>
                  <a:pt x="176" y="51"/>
                  <a:pt x="169" y="57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8" y="64"/>
                  <a:pt x="170" y="67"/>
                  <a:pt x="171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84" y="71"/>
                  <a:pt x="192" y="78"/>
                  <a:pt x="192" y="87"/>
                </a:cubicBezTo>
                <a:cubicBezTo>
                  <a:pt x="192" y="104"/>
                  <a:pt x="192" y="104"/>
                  <a:pt x="192" y="104"/>
                </a:cubicBezTo>
                <a:cubicBezTo>
                  <a:pt x="192" y="113"/>
                  <a:pt x="184" y="121"/>
                  <a:pt x="175" y="121"/>
                </a:cubicBezTo>
                <a:close/>
                <a:moveTo>
                  <a:pt x="183" y="87"/>
                </a:moveTo>
                <a:cubicBezTo>
                  <a:pt x="183" y="83"/>
                  <a:pt x="179" y="79"/>
                  <a:pt x="175" y="79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3" y="72"/>
                  <a:pt x="160" y="65"/>
                  <a:pt x="156" y="59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51"/>
                  <a:pt x="163" y="51"/>
                  <a:pt x="163" y="51"/>
                </a:cubicBezTo>
                <a:cubicBezTo>
                  <a:pt x="167" y="48"/>
                  <a:pt x="167" y="43"/>
                  <a:pt x="163" y="40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48" y="24"/>
                  <a:pt x="143" y="24"/>
                  <a:pt x="140" y="28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6" y="31"/>
                  <a:pt x="119" y="28"/>
                  <a:pt x="112" y="27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2"/>
                  <a:pt x="109" y="8"/>
                  <a:pt x="104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3" y="8"/>
                  <a:pt x="79" y="12"/>
                  <a:pt x="79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7"/>
                  <a:pt x="79" y="27"/>
                  <a:pt x="79" y="27"/>
                </a:cubicBezTo>
                <a:cubicBezTo>
                  <a:pt x="72" y="28"/>
                  <a:pt x="65" y="31"/>
                  <a:pt x="59" y="35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48" y="24"/>
                  <a:pt x="43" y="24"/>
                  <a:pt x="39" y="28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43"/>
                  <a:pt x="24" y="48"/>
                  <a:pt x="28" y="51"/>
                </a:cubicBezTo>
                <a:cubicBezTo>
                  <a:pt x="29" y="53"/>
                  <a:pt x="29" y="53"/>
                  <a:pt x="29" y="53"/>
                </a:cubicBezTo>
                <a:cubicBezTo>
                  <a:pt x="35" y="59"/>
                  <a:pt x="35" y="59"/>
                  <a:pt x="35" y="59"/>
                </a:cubicBezTo>
                <a:cubicBezTo>
                  <a:pt x="31" y="65"/>
                  <a:pt x="28" y="72"/>
                  <a:pt x="27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2" y="79"/>
                  <a:pt x="8" y="83"/>
                  <a:pt x="8" y="87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09"/>
                  <a:pt x="12" y="112"/>
                  <a:pt x="16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8" y="120"/>
                  <a:pt x="31" y="126"/>
                  <a:pt x="35" y="132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4" y="143"/>
                  <a:pt x="24" y="148"/>
                  <a:pt x="28" y="152"/>
                </a:cubicBezTo>
                <a:cubicBezTo>
                  <a:pt x="39" y="164"/>
                  <a:pt x="39" y="164"/>
                  <a:pt x="39" y="164"/>
                </a:cubicBezTo>
                <a:cubicBezTo>
                  <a:pt x="43" y="167"/>
                  <a:pt x="48" y="167"/>
                  <a:pt x="51" y="164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5" y="160"/>
                  <a:pt x="72" y="163"/>
                  <a:pt x="79" y="165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79" y="180"/>
                  <a:pt x="83" y="183"/>
                  <a:pt x="87" y="183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9" y="183"/>
                  <a:pt x="112" y="180"/>
                  <a:pt x="112" y="175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9" y="163"/>
                  <a:pt x="126" y="160"/>
                  <a:pt x="132" y="156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3" y="167"/>
                  <a:pt x="148" y="167"/>
                  <a:pt x="152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7" y="148"/>
                  <a:pt x="167" y="143"/>
                  <a:pt x="163" y="140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0" y="126"/>
                  <a:pt x="163" y="120"/>
                  <a:pt x="164" y="112"/>
                </a:cubicBezTo>
                <a:cubicBezTo>
                  <a:pt x="173" y="112"/>
                  <a:pt x="173" y="112"/>
                  <a:pt x="173" y="112"/>
                </a:cubicBezTo>
                <a:cubicBezTo>
                  <a:pt x="175" y="112"/>
                  <a:pt x="175" y="112"/>
                  <a:pt x="175" y="112"/>
                </a:cubicBezTo>
                <a:cubicBezTo>
                  <a:pt x="179" y="112"/>
                  <a:pt x="183" y="109"/>
                  <a:pt x="183" y="104"/>
                </a:cubicBezTo>
                <a:lnTo>
                  <a:pt x="183" y="87"/>
                </a:lnTo>
                <a:close/>
                <a:moveTo>
                  <a:pt x="96" y="137"/>
                </a:moveTo>
                <a:cubicBezTo>
                  <a:pt x="72" y="137"/>
                  <a:pt x="54" y="119"/>
                  <a:pt x="54" y="96"/>
                </a:cubicBezTo>
                <a:cubicBezTo>
                  <a:pt x="54" y="73"/>
                  <a:pt x="72" y="54"/>
                  <a:pt x="96" y="54"/>
                </a:cubicBezTo>
                <a:cubicBezTo>
                  <a:pt x="119" y="54"/>
                  <a:pt x="137" y="73"/>
                  <a:pt x="137" y="96"/>
                </a:cubicBezTo>
                <a:cubicBezTo>
                  <a:pt x="137" y="119"/>
                  <a:pt x="119" y="137"/>
                  <a:pt x="96" y="137"/>
                </a:cubicBezTo>
                <a:close/>
                <a:moveTo>
                  <a:pt x="96" y="62"/>
                </a:moveTo>
                <a:cubicBezTo>
                  <a:pt x="77" y="62"/>
                  <a:pt x="62" y="77"/>
                  <a:pt x="62" y="96"/>
                </a:cubicBezTo>
                <a:cubicBezTo>
                  <a:pt x="62" y="114"/>
                  <a:pt x="77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7"/>
                  <a:pt x="114" y="62"/>
                  <a:pt x="96" y="62"/>
                </a:cubicBezTo>
                <a:close/>
                <a:moveTo>
                  <a:pt x="96" y="112"/>
                </a:moveTo>
                <a:cubicBezTo>
                  <a:pt x="86" y="112"/>
                  <a:pt x="79" y="105"/>
                  <a:pt x="79" y="96"/>
                </a:cubicBezTo>
                <a:cubicBezTo>
                  <a:pt x="79" y="86"/>
                  <a:pt x="86" y="79"/>
                  <a:pt x="96" y="79"/>
                </a:cubicBezTo>
                <a:cubicBezTo>
                  <a:pt x="105" y="79"/>
                  <a:pt x="112" y="86"/>
                  <a:pt x="112" y="96"/>
                </a:cubicBezTo>
                <a:cubicBezTo>
                  <a:pt x="112" y="105"/>
                  <a:pt x="105" y="112"/>
                  <a:pt x="96" y="112"/>
                </a:cubicBezTo>
                <a:close/>
                <a:moveTo>
                  <a:pt x="96" y="87"/>
                </a:moveTo>
                <a:cubicBezTo>
                  <a:pt x="91" y="87"/>
                  <a:pt x="87" y="91"/>
                  <a:pt x="87" y="96"/>
                </a:cubicBezTo>
                <a:cubicBezTo>
                  <a:pt x="87" y="100"/>
                  <a:pt x="91" y="104"/>
                  <a:pt x="96" y="104"/>
                </a:cubicBezTo>
                <a:cubicBezTo>
                  <a:pt x="100" y="104"/>
                  <a:pt x="104" y="100"/>
                  <a:pt x="104" y="96"/>
                </a:cubicBezTo>
                <a:cubicBezTo>
                  <a:pt x="104" y="91"/>
                  <a:pt x="100" y="87"/>
                  <a:pt x="96" y="87"/>
                </a:cubicBezTo>
                <a:close/>
              </a:path>
            </a:pathLst>
          </a:custGeom>
          <a:solidFill>
            <a:srgbClr val="B9C3E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4" name="Freeform 211"/>
          <p:cNvSpPr>
            <a:spLocks noEditPoints="1"/>
          </p:cNvSpPr>
          <p:nvPr/>
        </p:nvSpPr>
        <p:spPr bwMode="auto">
          <a:xfrm>
            <a:off x="7793892" y="3139382"/>
            <a:ext cx="552064" cy="552064"/>
          </a:xfrm>
          <a:custGeom>
            <a:avLst/>
            <a:gdLst>
              <a:gd name="T0" fmla="*/ 331 w 331"/>
              <a:gd name="T1" fmla="*/ 141 h 330"/>
              <a:gd name="T2" fmla="*/ 331 w 331"/>
              <a:gd name="T3" fmla="*/ 188 h 330"/>
              <a:gd name="T4" fmla="*/ 282 w 331"/>
              <a:gd name="T5" fmla="*/ 196 h 330"/>
              <a:gd name="T6" fmla="*/ 270 w 331"/>
              <a:gd name="T7" fmla="*/ 225 h 330"/>
              <a:gd name="T8" fmla="*/ 299 w 331"/>
              <a:gd name="T9" fmla="*/ 265 h 330"/>
              <a:gd name="T10" fmla="*/ 266 w 331"/>
              <a:gd name="T11" fmla="*/ 298 h 330"/>
              <a:gd name="T12" fmla="*/ 226 w 331"/>
              <a:gd name="T13" fmla="*/ 269 h 330"/>
              <a:gd name="T14" fmla="*/ 197 w 331"/>
              <a:gd name="T15" fmla="*/ 281 h 330"/>
              <a:gd name="T16" fmla="*/ 189 w 331"/>
              <a:gd name="T17" fmla="*/ 330 h 330"/>
              <a:gd name="T18" fmla="*/ 142 w 331"/>
              <a:gd name="T19" fmla="*/ 330 h 330"/>
              <a:gd name="T20" fmla="*/ 134 w 331"/>
              <a:gd name="T21" fmla="*/ 281 h 330"/>
              <a:gd name="T22" fmla="*/ 105 w 331"/>
              <a:gd name="T23" fmla="*/ 269 h 330"/>
              <a:gd name="T24" fmla="*/ 65 w 331"/>
              <a:gd name="T25" fmla="*/ 298 h 330"/>
              <a:gd name="T26" fmla="*/ 32 w 331"/>
              <a:gd name="T27" fmla="*/ 265 h 330"/>
              <a:gd name="T28" fmla="*/ 62 w 331"/>
              <a:gd name="T29" fmla="*/ 225 h 330"/>
              <a:gd name="T30" fmla="*/ 49 w 331"/>
              <a:gd name="T31" fmla="*/ 196 h 330"/>
              <a:gd name="T32" fmla="*/ 0 w 331"/>
              <a:gd name="T33" fmla="*/ 188 h 330"/>
              <a:gd name="T34" fmla="*/ 0 w 331"/>
              <a:gd name="T35" fmla="*/ 141 h 330"/>
              <a:gd name="T36" fmla="*/ 50 w 331"/>
              <a:gd name="T37" fmla="*/ 134 h 330"/>
              <a:gd name="T38" fmla="*/ 61 w 331"/>
              <a:gd name="T39" fmla="*/ 105 h 330"/>
              <a:gd name="T40" fmla="*/ 32 w 331"/>
              <a:gd name="T41" fmla="*/ 65 h 330"/>
              <a:gd name="T42" fmla="*/ 66 w 331"/>
              <a:gd name="T43" fmla="*/ 32 h 330"/>
              <a:gd name="T44" fmla="*/ 106 w 331"/>
              <a:gd name="T45" fmla="*/ 61 h 330"/>
              <a:gd name="T46" fmla="*/ 134 w 331"/>
              <a:gd name="T47" fmla="*/ 50 h 330"/>
              <a:gd name="T48" fmla="*/ 142 w 331"/>
              <a:gd name="T49" fmla="*/ 0 h 330"/>
              <a:gd name="T50" fmla="*/ 189 w 331"/>
              <a:gd name="T51" fmla="*/ 0 h 330"/>
              <a:gd name="T52" fmla="*/ 197 w 331"/>
              <a:gd name="T53" fmla="*/ 49 h 330"/>
              <a:gd name="T54" fmla="*/ 226 w 331"/>
              <a:gd name="T55" fmla="*/ 61 h 330"/>
              <a:gd name="T56" fmla="*/ 266 w 331"/>
              <a:gd name="T57" fmla="*/ 32 h 330"/>
              <a:gd name="T58" fmla="*/ 299 w 331"/>
              <a:gd name="T59" fmla="*/ 65 h 330"/>
              <a:gd name="T60" fmla="*/ 270 w 331"/>
              <a:gd name="T61" fmla="*/ 105 h 330"/>
              <a:gd name="T62" fmla="*/ 282 w 331"/>
              <a:gd name="T63" fmla="*/ 134 h 330"/>
              <a:gd name="T64" fmla="*/ 331 w 331"/>
              <a:gd name="T65" fmla="*/ 141 h 330"/>
              <a:gd name="T66" fmla="*/ 165 w 331"/>
              <a:gd name="T67" fmla="*/ 105 h 330"/>
              <a:gd name="T68" fmla="*/ 106 w 331"/>
              <a:gd name="T69" fmla="*/ 165 h 330"/>
              <a:gd name="T70" fmla="*/ 165 w 331"/>
              <a:gd name="T71" fmla="*/ 224 h 330"/>
              <a:gd name="T72" fmla="*/ 225 w 331"/>
              <a:gd name="T73" fmla="*/ 165 h 330"/>
              <a:gd name="T74" fmla="*/ 165 w 331"/>
              <a:gd name="T75" fmla="*/ 10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330">
                <a:moveTo>
                  <a:pt x="331" y="141"/>
                </a:moveTo>
                <a:cubicBezTo>
                  <a:pt x="331" y="188"/>
                  <a:pt x="331" y="188"/>
                  <a:pt x="331" y="188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0" y="225"/>
                  <a:pt x="270" y="225"/>
                  <a:pt x="270" y="225"/>
                </a:cubicBezTo>
                <a:cubicBezTo>
                  <a:pt x="299" y="265"/>
                  <a:pt x="299" y="265"/>
                  <a:pt x="299" y="265"/>
                </a:cubicBezTo>
                <a:cubicBezTo>
                  <a:pt x="266" y="298"/>
                  <a:pt x="266" y="298"/>
                  <a:pt x="266" y="298"/>
                </a:cubicBezTo>
                <a:cubicBezTo>
                  <a:pt x="226" y="269"/>
                  <a:pt x="226" y="269"/>
                  <a:pt x="226" y="269"/>
                </a:cubicBezTo>
                <a:cubicBezTo>
                  <a:pt x="197" y="281"/>
                  <a:pt x="197" y="281"/>
                  <a:pt x="197" y="281"/>
                </a:cubicBezTo>
                <a:cubicBezTo>
                  <a:pt x="189" y="330"/>
                  <a:pt x="189" y="330"/>
                  <a:pt x="189" y="330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34" y="281"/>
                  <a:pt x="134" y="281"/>
                  <a:pt x="134" y="281"/>
                </a:cubicBezTo>
                <a:cubicBezTo>
                  <a:pt x="105" y="269"/>
                  <a:pt x="105" y="269"/>
                  <a:pt x="105" y="269"/>
                </a:cubicBezTo>
                <a:cubicBezTo>
                  <a:pt x="65" y="298"/>
                  <a:pt x="65" y="298"/>
                  <a:pt x="65" y="298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41"/>
                  <a:pt x="0" y="141"/>
                  <a:pt x="0" y="141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32" y="65"/>
                  <a:pt x="32" y="65"/>
                  <a:pt x="32" y="65"/>
                </a:cubicBezTo>
                <a:cubicBezTo>
                  <a:pt x="66" y="32"/>
                  <a:pt x="66" y="32"/>
                  <a:pt x="66" y="32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42" y="0"/>
                  <a:pt x="142" y="0"/>
                  <a:pt x="14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26" y="61"/>
                  <a:pt x="226" y="61"/>
                  <a:pt x="226" y="61"/>
                </a:cubicBezTo>
                <a:cubicBezTo>
                  <a:pt x="266" y="32"/>
                  <a:pt x="266" y="32"/>
                  <a:pt x="266" y="32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82" y="134"/>
                  <a:pt x="282" y="134"/>
                  <a:pt x="282" y="134"/>
                </a:cubicBezTo>
                <a:lnTo>
                  <a:pt x="331" y="141"/>
                </a:lnTo>
                <a:close/>
                <a:moveTo>
                  <a:pt x="165" y="105"/>
                </a:moveTo>
                <a:cubicBezTo>
                  <a:pt x="132" y="105"/>
                  <a:pt x="106" y="132"/>
                  <a:pt x="106" y="165"/>
                </a:cubicBezTo>
                <a:cubicBezTo>
                  <a:pt x="106" y="198"/>
                  <a:pt x="132" y="224"/>
                  <a:pt x="165" y="224"/>
                </a:cubicBezTo>
                <a:cubicBezTo>
                  <a:pt x="198" y="224"/>
                  <a:pt x="225" y="198"/>
                  <a:pt x="225" y="165"/>
                </a:cubicBezTo>
                <a:cubicBezTo>
                  <a:pt x="225" y="132"/>
                  <a:pt x="198" y="105"/>
                  <a:pt x="165" y="105"/>
                </a:cubicBezTo>
                <a:close/>
              </a:path>
            </a:pathLst>
          </a:custGeom>
          <a:solidFill>
            <a:srgbClr val="B9C3E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978354" y="3139873"/>
            <a:ext cx="552064" cy="550654"/>
            <a:chOff x="3266744" y="1839452"/>
            <a:chExt cx="720000" cy="718161"/>
          </a:xfrm>
          <a:solidFill>
            <a:srgbClr val="B9C3E6"/>
          </a:solidFill>
        </p:grpSpPr>
        <p:sp>
          <p:nvSpPr>
            <p:cNvPr id="116" name="Freeform 210"/>
            <p:cNvSpPr>
              <a:spLocks noEditPoints="1"/>
            </p:cNvSpPr>
            <p:nvPr/>
          </p:nvSpPr>
          <p:spPr bwMode="auto">
            <a:xfrm>
              <a:off x="3266744" y="1839452"/>
              <a:ext cx="720000" cy="718161"/>
            </a:xfrm>
            <a:custGeom>
              <a:avLst/>
              <a:gdLst>
                <a:gd name="T0" fmla="*/ 331 w 331"/>
                <a:gd name="T1" fmla="*/ 141 h 330"/>
                <a:gd name="T2" fmla="*/ 331 w 331"/>
                <a:gd name="T3" fmla="*/ 188 h 330"/>
                <a:gd name="T4" fmla="*/ 294 w 331"/>
                <a:gd name="T5" fmla="*/ 199 h 330"/>
                <a:gd name="T6" fmla="*/ 280 w 331"/>
                <a:gd name="T7" fmla="*/ 231 h 330"/>
                <a:gd name="T8" fmla="*/ 299 w 331"/>
                <a:gd name="T9" fmla="*/ 265 h 330"/>
                <a:gd name="T10" fmla="*/ 266 w 331"/>
                <a:gd name="T11" fmla="*/ 298 h 330"/>
                <a:gd name="T12" fmla="*/ 232 w 331"/>
                <a:gd name="T13" fmla="*/ 279 h 330"/>
                <a:gd name="T14" fmla="*/ 200 w 331"/>
                <a:gd name="T15" fmla="*/ 293 h 330"/>
                <a:gd name="T16" fmla="*/ 189 w 331"/>
                <a:gd name="T17" fmla="*/ 330 h 330"/>
                <a:gd name="T18" fmla="*/ 142 w 331"/>
                <a:gd name="T19" fmla="*/ 330 h 330"/>
                <a:gd name="T20" fmla="*/ 131 w 331"/>
                <a:gd name="T21" fmla="*/ 292 h 330"/>
                <a:gd name="T22" fmla="*/ 99 w 331"/>
                <a:gd name="T23" fmla="*/ 280 h 330"/>
                <a:gd name="T24" fmla="*/ 65 w 331"/>
                <a:gd name="T25" fmla="*/ 298 h 330"/>
                <a:gd name="T26" fmla="*/ 32 w 331"/>
                <a:gd name="T27" fmla="*/ 265 h 330"/>
                <a:gd name="T28" fmla="*/ 51 w 331"/>
                <a:gd name="T29" fmla="*/ 231 h 330"/>
                <a:gd name="T30" fmla="*/ 37 w 331"/>
                <a:gd name="T31" fmla="*/ 199 h 330"/>
                <a:gd name="T32" fmla="*/ 0 w 331"/>
                <a:gd name="T33" fmla="*/ 188 h 330"/>
                <a:gd name="T34" fmla="*/ 0 w 331"/>
                <a:gd name="T35" fmla="*/ 141 h 330"/>
                <a:gd name="T36" fmla="*/ 38 w 331"/>
                <a:gd name="T37" fmla="*/ 131 h 330"/>
                <a:gd name="T38" fmla="*/ 51 w 331"/>
                <a:gd name="T39" fmla="*/ 99 h 330"/>
                <a:gd name="T40" fmla="*/ 32 w 331"/>
                <a:gd name="T41" fmla="*/ 65 h 330"/>
                <a:gd name="T42" fmla="*/ 66 w 331"/>
                <a:gd name="T43" fmla="*/ 32 h 330"/>
                <a:gd name="T44" fmla="*/ 100 w 331"/>
                <a:gd name="T45" fmla="*/ 51 h 330"/>
                <a:gd name="T46" fmla="*/ 131 w 331"/>
                <a:gd name="T47" fmla="*/ 38 h 330"/>
                <a:gd name="T48" fmla="*/ 142 w 331"/>
                <a:gd name="T49" fmla="*/ 0 h 330"/>
                <a:gd name="T50" fmla="*/ 189 w 331"/>
                <a:gd name="T51" fmla="*/ 0 h 330"/>
                <a:gd name="T52" fmla="*/ 200 w 331"/>
                <a:gd name="T53" fmla="*/ 37 h 330"/>
                <a:gd name="T54" fmla="*/ 231 w 331"/>
                <a:gd name="T55" fmla="*/ 51 h 330"/>
                <a:gd name="T56" fmla="*/ 266 w 331"/>
                <a:gd name="T57" fmla="*/ 32 h 330"/>
                <a:gd name="T58" fmla="*/ 299 w 331"/>
                <a:gd name="T59" fmla="*/ 65 h 330"/>
                <a:gd name="T60" fmla="*/ 281 w 331"/>
                <a:gd name="T61" fmla="*/ 99 h 330"/>
                <a:gd name="T62" fmla="*/ 293 w 331"/>
                <a:gd name="T63" fmla="*/ 131 h 330"/>
                <a:gd name="T64" fmla="*/ 331 w 331"/>
                <a:gd name="T65" fmla="*/ 141 h 330"/>
                <a:gd name="T66" fmla="*/ 165 w 331"/>
                <a:gd name="T67" fmla="*/ 99 h 330"/>
                <a:gd name="T68" fmla="*/ 100 w 331"/>
                <a:gd name="T69" fmla="*/ 165 h 330"/>
                <a:gd name="T70" fmla="*/ 165 w 331"/>
                <a:gd name="T71" fmla="*/ 230 h 330"/>
                <a:gd name="T72" fmla="*/ 231 w 331"/>
                <a:gd name="T73" fmla="*/ 165 h 330"/>
                <a:gd name="T74" fmla="*/ 165 w 331"/>
                <a:gd name="T75" fmla="*/ 9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30">
                  <a:moveTo>
                    <a:pt x="331" y="141"/>
                  </a:moveTo>
                  <a:cubicBezTo>
                    <a:pt x="331" y="188"/>
                    <a:pt x="331" y="188"/>
                    <a:pt x="331" y="188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99" y="265"/>
                    <a:pt x="299" y="265"/>
                    <a:pt x="299" y="265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93" y="131"/>
                    <a:pt x="293" y="131"/>
                    <a:pt x="293" y="131"/>
                  </a:cubicBezTo>
                  <a:lnTo>
                    <a:pt x="331" y="141"/>
                  </a:lnTo>
                  <a:close/>
                  <a:moveTo>
                    <a:pt x="165" y="99"/>
                  </a:moveTo>
                  <a:cubicBezTo>
                    <a:pt x="129" y="99"/>
                    <a:pt x="100" y="129"/>
                    <a:pt x="100" y="165"/>
                  </a:cubicBezTo>
                  <a:cubicBezTo>
                    <a:pt x="100" y="201"/>
                    <a:pt x="129" y="230"/>
                    <a:pt x="165" y="230"/>
                  </a:cubicBezTo>
                  <a:cubicBezTo>
                    <a:pt x="201" y="230"/>
                    <a:pt x="231" y="201"/>
                    <a:pt x="231" y="165"/>
                  </a:cubicBezTo>
                  <a:cubicBezTo>
                    <a:pt x="231" y="129"/>
                    <a:pt x="201" y="99"/>
                    <a:pt x="16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" name="Freeform 212"/>
            <p:cNvSpPr>
              <a:spLocks noEditPoints="1"/>
            </p:cNvSpPr>
            <p:nvPr/>
          </p:nvSpPr>
          <p:spPr bwMode="auto">
            <a:xfrm>
              <a:off x="3446744" y="2018532"/>
              <a:ext cx="360000" cy="360000"/>
            </a:xfrm>
            <a:custGeom>
              <a:avLst/>
              <a:gdLst>
                <a:gd name="T0" fmla="*/ 84 w 167"/>
                <a:gd name="T1" fmla="*/ 10 h 167"/>
                <a:gd name="T2" fmla="*/ 157 w 167"/>
                <a:gd name="T3" fmla="*/ 84 h 167"/>
                <a:gd name="T4" fmla="*/ 84 w 167"/>
                <a:gd name="T5" fmla="*/ 157 h 167"/>
                <a:gd name="T6" fmla="*/ 10 w 167"/>
                <a:gd name="T7" fmla="*/ 84 h 167"/>
                <a:gd name="T8" fmla="*/ 84 w 167"/>
                <a:gd name="T9" fmla="*/ 10 h 167"/>
                <a:gd name="T10" fmla="*/ 84 w 167"/>
                <a:gd name="T11" fmla="*/ 0 h 167"/>
                <a:gd name="T12" fmla="*/ 167 w 167"/>
                <a:gd name="T13" fmla="*/ 84 h 167"/>
                <a:gd name="T14" fmla="*/ 84 w 167"/>
                <a:gd name="T15" fmla="*/ 167 h 167"/>
                <a:gd name="T16" fmla="*/ 0 w 167"/>
                <a:gd name="T17" fmla="*/ 84 h 167"/>
                <a:gd name="T18" fmla="*/ 84 w 167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84" y="10"/>
                  </a:moveTo>
                  <a:cubicBezTo>
                    <a:pt x="124" y="10"/>
                    <a:pt x="157" y="43"/>
                    <a:pt x="157" y="84"/>
                  </a:cubicBezTo>
                  <a:cubicBezTo>
                    <a:pt x="157" y="124"/>
                    <a:pt x="124" y="157"/>
                    <a:pt x="84" y="157"/>
                  </a:cubicBezTo>
                  <a:cubicBezTo>
                    <a:pt x="43" y="157"/>
                    <a:pt x="10" y="124"/>
                    <a:pt x="10" y="84"/>
                  </a:cubicBezTo>
                  <a:cubicBezTo>
                    <a:pt x="10" y="43"/>
                    <a:pt x="43" y="10"/>
                    <a:pt x="84" y="10"/>
                  </a:cubicBezTo>
                  <a:close/>
                  <a:moveTo>
                    <a:pt x="84" y="0"/>
                  </a:moveTo>
                  <a:cubicBezTo>
                    <a:pt x="130" y="0"/>
                    <a:pt x="167" y="38"/>
                    <a:pt x="167" y="84"/>
                  </a:cubicBezTo>
                  <a:cubicBezTo>
                    <a:pt x="167" y="130"/>
                    <a:pt x="130" y="167"/>
                    <a:pt x="84" y="167"/>
                  </a:cubicBezTo>
                  <a:cubicBezTo>
                    <a:pt x="37" y="167"/>
                    <a:pt x="0" y="130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6" name="组合 25"/>
          <p:cNvGrpSpPr>
            <a:grpSpLocks noChangeAspect="1"/>
          </p:cNvGrpSpPr>
          <p:nvPr/>
        </p:nvGrpSpPr>
        <p:grpSpPr>
          <a:xfrm>
            <a:off x="2087072" y="3139382"/>
            <a:ext cx="552064" cy="552064"/>
            <a:chOff x="5407175" y="3510826"/>
            <a:chExt cx="414588" cy="414588"/>
          </a:xfrm>
          <a:solidFill>
            <a:srgbClr val="B9C3E6"/>
          </a:solidFill>
        </p:grpSpPr>
        <p:sp>
          <p:nvSpPr>
            <p:cNvPr id="114" name="Freeform 31"/>
            <p:cNvSpPr>
              <a:spLocks noChangeAspect="1" noEditPoints="1"/>
            </p:cNvSpPr>
            <p:nvPr/>
          </p:nvSpPr>
          <p:spPr bwMode="auto">
            <a:xfrm>
              <a:off x="5407175" y="3510826"/>
              <a:ext cx="414588" cy="414588"/>
            </a:xfrm>
            <a:custGeom>
              <a:avLst/>
              <a:gdLst>
                <a:gd name="T0" fmla="*/ 55 w 62"/>
                <a:gd name="T1" fmla="*/ 48 h 62"/>
                <a:gd name="T2" fmla="*/ 54 w 62"/>
                <a:gd name="T3" fmla="*/ 42 h 62"/>
                <a:gd name="T4" fmla="*/ 58 w 62"/>
                <a:gd name="T5" fmla="*/ 42 h 62"/>
                <a:gd name="T6" fmla="*/ 62 w 62"/>
                <a:gd name="T7" fmla="*/ 38 h 62"/>
                <a:gd name="T8" fmla="*/ 60 w 62"/>
                <a:gd name="T9" fmla="*/ 33 h 62"/>
                <a:gd name="T10" fmla="*/ 57 w 62"/>
                <a:gd name="T11" fmla="*/ 29 h 62"/>
                <a:gd name="T12" fmla="*/ 60 w 62"/>
                <a:gd name="T13" fmla="*/ 27 h 62"/>
                <a:gd name="T14" fmla="*/ 61 w 62"/>
                <a:gd name="T15" fmla="*/ 22 h 62"/>
                <a:gd name="T16" fmla="*/ 57 w 62"/>
                <a:gd name="T17" fmla="*/ 19 h 62"/>
                <a:gd name="T18" fmla="*/ 53 w 62"/>
                <a:gd name="T19" fmla="*/ 17 h 62"/>
                <a:gd name="T20" fmla="*/ 54 w 62"/>
                <a:gd name="T21" fmla="*/ 13 h 62"/>
                <a:gd name="T22" fmla="*/ 53 w 62"/>
                <a:gd name="T23" fmla="*/ 8 h 62"/>
                <a:gd name="T24" fmla="*/ 47 w 62"/>
                <a:gd name="T25" fmla="*/ 7 h 62"/>
                <a:gd name="T26" fmla="*/ 44 w 62"/>
                <a:gd name="T27" fmla="*/ 9 h 62"/>
                <a:gd name="T28" fmla="*/ 42 w 62"/>
                <a:gd name="T29" fmla="*/ 4 h 62"/>
                <a:gd name="T30" fmla="*/ 38 w 62"/>
                <a:gd name="T31" fmla="*/ 0 h 62"/>
                <a:gd name="T32" fmla="*/ 33 w 62"/>
                <a:gd name="T33" fmla="*/ 2 h 62"/>
                <a:gd name="T34" fmla="*/ 29 w 62"/>
                <a:gd name="T35" fmla="*/ 5 h 62"/>
                <a:gd name="T36" fmla="*/ 27 w 62"/>
                <a:gd name="T37" fmla="*/ 3 h 62"/>
                <a:gd name="T38" fmla="*/ 22 w 62"/>
                <a:gd name="T39" fmla="*/ 1 h 62"/>
                <a:gd name="T40" fmla="*/ 19 w 62"/>
                <a:gd name="T41" fmla="*/ 5 h 62"/>
                <a:gd name="T42" fmla="*/ 17 w 62"/>
                <a:gd name="T43" fmla="*/ 10 h 62"/>
                <a:gd name="T44" fmla="*/ 13 w 62"/>
                <a:gd name="T45" fmla="*/ 9 h 62"/>
                <a:gd name="T46" fmla="*/ 8 w 62"/>
                <a:gd name="T47" fmla="*/ 10 h 62"/>
                <a:gd name="T48" fmla="*/ 7 w 62"/>
                <a:gd name="T49" fmla="*/ 15 h 62"/>
                <a:gd name="T50" fmla="*/ 8 w 62"/>
                <a:gd name="T51" fmla="*/ 20 h 62"/>
                <a:gd name="T52" fmla="*/ 4 w 62"/>
                <a:gd name="T53" fmla="*/ 21 h 62"/>
                <a:gd name="T54" fmla="*/ 0 w 62"/>
                <a:gd name="T55" fmla="*/ 24 h 62"/>
                <a:gd name="T56" fmla="*/ 2 w 62"/>
                <a:gd name="T57" fmla="*/ 29 h 62"/>
                <a:gd name="T58" fmla="*/ 5 w 62"/>
                <a:gd name="T59" fmla="*/ 33 h 62"/>
                <a:gd name="T60" fmla="*/ 2 w 62"/>
                <a:gd name="T61" fmla="*/ 36 h 62"/>
                <a:gd name="T62" fmla="*/ 1 w 62"/>
                <a:gd name="T63" fmla="*/ 40 h 62"/>
                <a:gd name="T64" fmla="*/ 5 w 62"/>
                <a:gd name="T65" fmla="*/ 44 h 62"/>
                <a:gd name="T66" fmla="*/ 10 w 62"/>
                <a:gd name="T67" fmla="*/ 46 h 62"/>
                <a:gd name="T68" fmla="*/ 9 w 62"/>
                <a:gd name="T69" fmla="*/ 49 h 62"/>
                <a:gd name="T70" fmla="*/ 10 w 62"/>
                <a:gd name="T71" fmla="*/ 54 h 62"/>
                <a:gd name="T72" fmla="*/ 15 w 62"/>
                <a:gd name="T73" fmla="*/ 55 h 62"/>
                <a:gd name="T74" fmla="*/ 20 w 62"/>
                <a:gd name="T75" fmla="*/ 54 h 62"/>
                <a:gd name="T76" fmla="*/ 21 w 62"/>
                <a:gd name="T77" fmla="*/ 58 h 62"/>
                <a:gd name="T78" fmla="*/ 24 w 62"/>
                <a:gd name="T79" fmla="*/ 62 h 62"/>
                <a:gd name="T80" fmla="*/ 29 w 62"/>
                <a:gd name="T81" fmla="*/ 60 h 62"/>
                <a:gd name="T82" fmla="*/ 33 w 62"/>
                <a:gd name="T83" fmla="*/ 57 h 62"/>
                <a:gd name="T84" fmla="*/ 35 w 62"/>
                <a:gd name="T85" fmla="*/ 60 h 62"/>
                <a:gd name="T86" fmla="*/ 40 w 62"/>
                <a:gd name="T87" fmla="*/ 61 h 62"/>
                <a:gd name="T88" fmla="*/ 43 w 62"/>
                <a:gd name="T89" fmla="*/ 57 h 62"/>
                <a:gd name="T90" fmla="*/ 46 w 62"/>
                <a:gd name="T91" fmla="*/ 53 h 62"/>
                <a:gd name="T92" fmla="*/ 49 w 62"/>
                <a:gd name="T93" fmla="*/ 54 h 62"/>
                <a:gd name="T94" fmla="*/ 54 w 62"/>
                <a:gd name="T95" fmla="*/ 53 h 62"/>
                <a:gd name="T96" fmla="*/ 55 w 62"/>
                <a:gd name="T97" fmla="*/ 48 h 62"/>
                <a:gd name="T98" fmla="*/ 19 w 62"/>
                <a:gd name="T99" fmla="*/ 44 h 62"/>
                <a:gd name="T100" fmla="*/ 18 w 62"/>
                <a:gd name="T101" fmla="*/ 19 h 62"/>
                <a:gd name="T102" fmla="*/ 43 w 62"/>
                <a:gd name="T103" fmla="*/ 18 h 62"/>
                <a:gd name="T104" fmla="*/ 44 w 62"/>
                <a:gd name="T105" fmla="*/ 43 h 62"/>
                <a:gd name="T106" fmla="*/ 19 w 62"/>
                <a:gd name="T107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2">
                  <a:moveTo>
                    <a:pt x="55" y="48"/>
                  </a:moveTo>
                  <a:cubicBezTo>
                    <a:pt x="54" y="46"/>
                    <a:pt x="54" y="43"/>
                    <a:pt x="54" y="42"/>
                  </a:cubicBezTo>
                  <a:cubicBezTo>
                    <a:pt x="55" y="42"/>
                    <a:pt x="56" y="41"/>
                    <a:pt x="58" y="42"/>
                  </a:cubicBezTo>
                  <a:cubicBezTo>
                    <a:pt x="60" y="42"/>
                    <a:pt x="61" y="40"/>
                    <a:pt x="62" y="38"/>
                  </a:cubicBezTo>
                  <a:cubicBezTo>
                    <a:pt x="62" y="36"/>
                    <a:pt x="62" y="34"/>
                    <a:pt x="60" y="33"/>
                  </a:cubicBezTo>
                  <a:cubicBezTo>
                    <a:pt x="58" y="33"/>
                    <a:pt x="57" y="30"/>
                    <a:pt x="57" y="29"/>
                  </a:cubicBezTo>
                  <a:cubicBezTo>
                    <a:pt x="57" y="28"/>
                    <a:pt x="58" y="27"/>
                    <a:pt x="60" y="27"/>
                  </a:cubicBezTo>
                  <a:cubicBezTo>
                    <a:pt x="61" y="26"/>
                    <a:pt x="62" y="24"/>
                    <a:pt x="61" y="22"/>
                  </a:cubicBezTo>
                  <a:cubicBezTo>
                    <a:pt x="61" y="20"/>
                    <a:pt x="59" y="18"/>
                    <a:pt x="57" y="19"/>
                  </a:cubicBezTo>
                  <a:cubicBezTo>
                    <a:pt x="56" y="19"/>
                    <a:pt x="53" y="17"/>
                    <a:pt x="53" y="17"/>
                  </a:cubicBezTo>
                  <a:cubicBezTo>
                    <a:pt x="52" y="16"/>
                    <a:pt x="52" y="14"/>
                    <a:pt x="54" y="13"/>
                  </a:cubicBezTo>
                  <a:cubicBezTo>
                    <a:pt x="55" y="12"/>
                    <a:pt x="54" y="9"/>
                    <a:pt x="53" y="8"/>
                  </a:cubicBezTo>
                  <a:cubicBezTo>
                    <a:pt x="51" y="6"/>
                    <a:pt x="49" y="6"/>
                    <a:pt x="47" y="7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3" y="8"/>
                    <a:pt x="41" y="6"/>
                    <a:pt x="42" y="4"/>
                  </a:cubicBezTo>
                  <a:cubicBezTo>
                    <a:pt x="42" y="3"/>
                    <a:pt x="40" y="1"/>
                    <a:pt x="38" y="0"/>
                  </a:cubicBezTo>
                  <a:cubicBezTo>
                    <a:pt x="36" y="0"/>
                    <a:pt x="34" y="1"/>
                    <a:pt x="33" y="2"/>
                  </a:cubicBezTo>
                  <a:cubicBezTo>
                    <a:pt x="33" y="4"/>
                    <a:pt x="30" y="5"/>
                    <a:pt x="29" y="5"/>
                  </a:cubicBezTo>
                  <a:cubicBezTo>
                    <a:pt x="28" y="5"/>
                    <a:pt x="27" y="4"/>
                    <a:pt x="27" y="3"/>
                  </a:cubicBezTo>
                  <a:cubicBezTo>
                    <a:pt x="26" y="1"/>
                    <a:pt x="24" y="0"/>
                    <a:pt x="22" y="1"/>
                  </a:cubicBezTo>
                  <a:cubicBezTo>
                    <a:pt x="20" y="2"/>
                    <a:pt x="18" y="3"/>
                    <a:pt x="19" y="5"/>
                  </a:cubicBezTo>
                  <a:cubicBezTo>
                    <a:pt x="19" y="7"/>
                    <a:pt x="17" y="9"/>
                    <a:pt x="17" y="10"/>
                  </a:cubicBezTo>
                  <a:cubicBezTo>
                    <a:pt x="16" y="10"/>
                    <a:pt x="14" y="10"/>
                    <a:pt x="13" y="9"/>
                  </a:cubicBezTo>
                  <a:cubicBezTo>
                    <a:pt x="12" y="7"/>
                    <a:pt x="9" y="8"/>
                    <a:pt x="8" y="10"/>
                  </a:cubicBezTo>
                  <a:cubicBezTo>
                    <a:pt x="6" y="11"/>
                    <a:pt x="6" y="14"/>
                    <a:pt x="7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1"/>
                    <a:pt x="6" y="21"/>
                    <a:pt x="4" y="21"/>
                  </a:cubicBezTo>
                  <a:cubicBezTo>
                    <a:pt x="2" y="20"/>
                    <a:pt x="1" y="22"/>
                    <a:pt x="0" y="24"/>
                  </a:cubicBezTo>
                  <a:cubicBezTo>
                    <a:pt x="0" y="26"/>
                    <a:pt x="1" y="28"/>
                    <a:pt x="2" y="29"/>
                  </a:cubicBezTo>
                  <a:cubicBezTo>
                    <a:pt x="4" y="29"/>
                    <a:pt x="5" y="32"/>
                    <a:pt x="5" y="33"/>
                  </a:cubicBezTo>
                  <a:cubicBezTo>
                    <a:pt x="5" y="34"/>
                    <a:pt x="4" y="35"/>
                    <a:pt x="2" y="36"/>
                  </a:cubicBezTo>
                  <a:cubicBezTo>
                    <a:pt x="1" y="36"/>
                    <a:pt x="0" y="38"/>
                    <a:pt x="1" y="40"/>
                  </a:cubicBezTo>
                  <a:cubicBezTo>
                    <a:pt x="1" y="43"/>
                    <a:pt x="3" y="44"/>
                    <a:pt x="5" y="44"/>
                  </a:cubicBezTo>
                  <a:cubicBezTo>
                    <a:pt x="7" y="43"/>
                    <a:pt x="9" y="45"/>
                    <a:pt x="10" y="46"/>
                  </a:cubicBezTo>
                  <a:cubicBezTo>
                    <a:pt x="10" y="46"/>
                    <a:pt x="10" y="48"/>
                    <a:pt x="9" y="49"/>
                  </a:cubicBezTo>
                  <a:cubicBezTo>
                    <a:pt x="7" y="50"/>
                    <a:pt x="8" y="53"/>
                    <a:pt x="10" y="54"/>
                  </a:cubicBezTo>
                  <a:cubicBezTo>
                    <a:pt x="11" y="56"/>
                    <a:pt x="13" y="56"/>
                    <a:pt x="15" y="55"/>
                  </a:cubicBezTo>
                  <a:cubicBezTo>
                    <a:pt x="16" y="54"/>
                    <a:pt x="19" y="54"/>
                    <a:pt x="20" y="54"/>
                  </a:cubicBezTo>
                  <a:cubicBezTo>
                    <a:pt x="21" y="55"/>
                    <a:pt x="21" y="56"/>
                    <a:pt x="21" y="58"/>
                  </a:cubicBezTo>
                  <a:cubicBezTo>
                    <a:pt x="20" y="60"/>
                    <a:pt x="22" y="61"/>
                    <a:pt x="24" y="62"/>
                  </a:cubicBezTo>
                  <a:cubicBezTo>
                    <a:pt x="26" y="62"/>
                    <a:pt x="28" y="62"/>
                    <a:pt x="29" y="60"/>
                  </a:cubicBezTo>
                  <a:cubicBezTo>
                    <a:pt x="29" y="58"/>
                    <a:pt x="32" y="57"/>
                    <a:pt x="33" y="57"/>
                  </a:cubicBezTo>
                  <a:cubicBezTo>
                    <a:pt x="34" y="57"/>
                    <a:pt x="35" y="58"/>
                    <a:pt x="35" y="60"/>
                  </a:cubicBezTo>
                  <a:cubicBezTo>
                    <a:pt x="36" y="61"/>
                    <a:pt x="38" y="62"/>
                    <a:pt x="40" y="61"/>
                  </a:cubicBezTo>
                  <a:cubicBezTo>
                    <a:pt x="43" y="61"/>
                    <a:pt x="44" y="59"/>
                    <a:pt x="43" y="57"/>
                  </a:cubicBezTo>
                  <a:cubicBezTo>
                    <a:pt x="43" y="56"/>
                    <a:pt x="45" y="53"/>
                    <a:pt x="46" y="53"/>
                  </a:cubicBezTo>
                  <a:cubicBezTo>
                    <a:pt x="46" y="52"/>
                    <a:pt x="48" y="53"/>
                    <a:pt x="49" y="54"/>
                  </a:cubicBezTo>
                  <a:cubicBezTo>
                    <a:pt x="50" y="55"/>
                    <a:pt x="53" y="54"/>
                    <a:pt x="54" y="53"/>
                  </a:cubicBezTo>
                  <a:cubicBezTo>
                    <a:pt x="56" y="51"/>
                    <a:pt x="56" y="49"/>
                    <a:pt x="55" y="48"/>
                  </a:cubicBezTo>
                  <a:close/>
                  <a:moveTo>
                    <a:pt x="19" y="44"/>
                  </a:moveTo>
                  <a:cubicBezTo>
                    <a:pt x="11" y="38"/>
                    <a:pt x="11" y="26"/>
                    <a:pt x="18" y="19"/>
                  </a:cubicBezTo>
                  <a:cubicBezTo>
                    <a:pt x="25" y="11"/>
                    <a:pt x="36" y="11"/>
                    <a:pt x="43" y="18"/>
                  </a:cubicBezTo>
                  <a:cubicBezTo>
                    <a:pt x="51" y="25"/>
                    <a:pt x="51" y="36"/>
                    <a:pt x="44" y="43"/>
                  </a:cubicBezTo>
                  <a:cubicBezTo>
                    <a:pt x="38" y="51"/>
                    <a:pt x="26" y="51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" name="Freeform 32"/>
            <p:cNvSpPr/>
            <p:nvPr/>
          </p:nvSpPr>
          <p:spPr bwMode="auto">
            <a:xfrm>
              <a:off x="5519988" y="3626459"/>
              <a:ext cx="188962" cy="186142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27" name="Freeform 33"/>
          <p:cNvSpPr>
            <a:spLocks noChangeAspect="1" noEditPoints="1"/>
          </p:cNvSpPr>
          <p:nvPr/>
        </p:nvSpPr>
        <p:spPr bwMode="auto">
          <a:xfrm>
            <a:off x="1271534" y="3139382"/>
            <a:ext cx="552064" cy="552064"/>
          </a:xfrm>
          <a:custGeom>
            <a:avLst/>
            <a:gdLst>
              <a:gd name="T0" fmla="*/ 7 w 65"/>
              <a:gd name="T1" fmla="*/ 16 h 65"/>
              <a:gd name="T2" fmla="*/ 8 w 65"/>
              <a:gd name="T3" fmla="*/ 21 h 65"/>
              <a:gd name="T4" fmla="*/ 4 w 65"/>
              <a:gd name="T5" fmla="*/ 22 h 65"/>
              <a:gd name="T6" fmla="*/ 0 w 65"/>
              <a:gd name="T7" fmla="*/ 26 h 65"/>
              <a:gd name="T8" fmla="*/ 2 w 65"/>
              <a:gd name="T9" fmla="*/ 31 h 65"/>
              <a:gd name="T10" fmla="*/ 5 w 65"/>
              <a:gd name="T11" fmla="*/ 35 h 65"/>
              <a:gd name="T12" fmla="*/ 3 w 65"/>
              <a:gd name="T13" fmla="*/ 38 h 65"/>
              <a:gd name="T14" fmla="*/ 1 w 65"/>
              <a:gd name="T15" fmla="*/ 43 h 65"/>
              <a:gd name="T16" fmla="*/ 5 w 65"/>
              <a:gd name="T17" fmla="*/ 46 h 65"/>
              <a:gd name="T18" fmla="*/ 9 w 65"/>
              <a:gd name="T19" fmla="*/ 46 h 65"/>
              <a:gd name="T20" fmla="*/ 9 w 65"/>
              <a:gd name="T21" fmla="*/ 52 h 65"/>
              <a:gd name="T22" fmla="*/ 10 w 65"/>
              <a:gd name="T23" fmla="*/ 57 h 65"/>
              <a:gd name="T24" fmla="*/ 16 w 65"/>
              <a:gd name="T25" fmla="*/ 58 h 65"/>
              <a:gd name="T26" fmla="*/ 21 w 65"/>
              <a:gd name="T27" fmla="*/ 57 h 65"/>
              <a:gd name="T28" fmla="*/ 22 w 65"/>
              <a:gd name="T29" fmla="*/ 61 h 65"/>
              <a:gd name="T30" fmla="*/ 25 w 65"/>
              <a:gd name="T31" fmla="*/ 65 h 65"/>
              <a:gd name="T32" fmla="*/ 30 w 65"/>
              <a:gd name="T33" fmla="*/ 63 h 65"/>
              <a:gd name="T34" fmla="*/ 35 w 65"/>
              <a:gd name="T35" fmla="*/ 60 h 65"/>
              <a:gd name="T36" fmla="*/ 37 w 65"/>
              <a:gd name="T37" fmla="*/ 62 h 65"/>
              <a:gd name="T38" fmla="*/ 43 w 65"/>
              <a:gd name="T39" fmla="*/ 64 h 65"/>
              <a:gd name="T40" fmla="*/ 46 w 65"/>
              <a:gd name="T41" fmla="*/ 60 h 65"/>
              <a:gd name="T42" fmla="*/ 48 w 65"/>
              <a:gd name="T43" fmla="*/ 55 h 65"/>
              <a:gd name="T44" fmla="*/ 52 w 65"/>
              <a:gd name="T45" fmla="*/ 56 h 65"/>
              <a:gd name="T46" fmla="*/ 57 w 65"/>
              <a:gd name="T47" fmla="*/ 55 h 65"/>
              <a:gd name="T48" fmla="*/ 57 w 65"/>
              <a:gd name="T49" fmla="*/ 49 h 65"/>
              <a:gd name="T50" fmla="*/ 57 w 65"/>
              <a:gd name="T51" fmla="*/ 44 h 65"/>
              <a:gd name="T52" fmla="*/ 61 w 65"/>
              <a:gd name="T53" fmla="*/ 43 h 65"/>
              <a:gd name="T54" fmla="*/ 65 w 65"/>
              <a:gd name="T55" fmla="*/ 40 h 65"/>
              <a:gd name="T56" fmla="*/ 62 w 65"/>
              <a:gd name="T57" fmla="*/ 35 h 65"/>
              <a:gd name="T58" fmla="*/ 59 w 65"/>
              <a:gd name="T59" fmla="*/ 30 h 65"/>
              <a:gd name="T60" fmla="*/ 62 w 65"/>
              <a:gd name="T61" fmla="*/ 28 h 65"/>
              <a:gd name="T62" fmla="*/ 64 w 65"/>
              <a:gd name="T63" fmla="*/ 22 h 65"/>
              <a:gd name="T64" fmla="*/ 59 w 65"/>
              <a:gd name="T65" fmla="*/ 19 h 65"/>
              <a:gd name="T66" fmla="*/ 55 w 65"/>
              <a:gd name="T67" fmla="*/ 17 h 65"/>
              <a:gd name="T68" fmla="*/ 56 w 65"/>
              <a:gd name="T69" fmla="*/ 13 h 65"/>
              <a:gd name="T70" fmla="*/ 55 w 65"/>
              <a:gd name="T71" fmla="*/ 8 h 65"/>
              <a:gd name="T72" fmla="*/ 49 w 65"/>
              <a:gd name="T73" fmla="*/ 8 h 65"/>
              <a:gd name="T74" fmla="*/ 44 w 65"/>
              <a:gd name="T75" fmla="*/ 8 h 65"/>
              <a:gd name="T76" fmla="*/ 43 w 65"/>
              <a:gd name="T77" fmla="*/ 4 h 65"/>
              <a:gd name="T78" fmla="*/ 39 w 65"/>
              <a:gd name="T79" fmla="*/ 0 h 65"/>
              <a:gd name="T80" fmla="*/ 34 w 65"/>
              <a:gd name="T81" fmla="*/ 3 h 65"/>
              <a:gd name="T82" fmla="*/ 30 w 65"/>
              <a:gd name="T83" fmla="*/ 6 h 65"/>
              <a:gd name="T84" fmla="*/ 27 w 65"/>
              <a:gd name="T85" fmla="*/ 3 h 65"/>
              <a:gd name="T86" fmla="*/ 22 w 65"/>
              <a:gd name="T87" fmla="*/ 1 h 65"/>
              <a:gd name="T88" fmla="*/ 19 w 65"/>
              <a:gd name="T89" fmla="*/ 6 h 65"/>
              <a:gd name="T90" fmla="*/ 17 w 65"/>
              <a:gd name="T91" fmla="*/ 10 h 65"/>
              <a:gd name="T92" fmla="*/ 13 w 65"/>
              <a:gd name="T93" fmla="*/ 9 h 65"/>
              <a:gd name="T94" fmla="*/ 8 w 65"/>
              <a:gd name="T95" fmla="*/ 10 h 65"/>
              <a:gd name="T96" fmla="*/ 7 w 65"/>
              <a:gd name="T97" fmla="*/ 16 h 65"/>
              <a:gd name="T98" fmla="*/ 27 w 65"/>
              <a:gd name="T99" fmla="*/ 15 h 65"/>
              <a:gd name="T100" fmla="*/ 50 w 65"/>
              <a:gd name="T101" fmla="*/ 27 h 65"/>
              <a:gd name="T102" fmla="*/ 38 w 65"/>
              <a:gd name="T103" fmla="*/ 51 h 65"/>
              <a:gd name="T104" fmla="*/ 14 w 65"/>
              <a:gd name="T105" fmla="*/ 38 h 65"/>
              <a:gd name="T106" fmla="*/ 27 w 65"/>
              <a:gd name="T107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" h="65">
                <a:moveTo>
                  <a:pt x="7" y="16"/>
                </a:moveTo>
                <a:cubicBezTo>
                  <a:pt x="9" y="17"/>
                  <a:pt x="8" y="20"/>
                  <a:pt x="8" y="21"/>
                </a:cubicBezTo>
                <a:cubicBezTo>
                  <a:pt x="8" y="22"/>
                  <a:pt x="6" y="22"/>
                  <a:pt x="4" y="22"/>
                </a:cubicBezTo>
                <a:cubicBezTo>
                  <a:pt x="2" y="22"/>
                  <a:pt x="1" y="23"/>
                  <a:pt x="0" y="26"/>
                </a:cubicBezTo>
                <a:cubicBezTo>
                  <a:pt x="0" y="28"/>
                  <a:pt x="1" y="30"/>
                  <a:pt x="2" y="31"/>
                </a:cubicBezTo>
                <a:cubicBezTo>
                  <a:pt x="4" y="31"/>
                  <a:pt x="5" y="34"/>
                  <a:pt x="5" y="35"/>
                </a:cubicBezTo>
                <a:cubicBezTo>
                  <a:pt x="6" y="36"/>
                  <a:pt x="4" y="37"/>
                  <a:pt x="3" y="38"/>
                </a:cubicBezTo>
                <a:cubicBezTo>
                  <a:pt x="1" y="38"/>
                  <a:pt x="0" y="40"/>
                  <a:pt x="1" y="43"/>
                </a:cubicBezTo>
                <a:cubicBezTo>
                  <a:pt x="2" y="45"/>
                  <a:pt x="4" y="46"/>
                  <a:pt x="5" y="46"/>
                </a:cubicBezTo>
                <a:cubicBezTo>
                  <a:pt x="7" y="45"/>
                  <a:pt x="9" y="46"/>
                  <a:pt x="9" y="46"/>
                </a:cubicBezTo>
                <a:cubicBezTo>
                  <a:pt x="10" y="47"/>
                  <a:pt x="10" y="51"/>
                  <a:pt x="9" y="52"/>
                </a:cubicBezTo>
                <a:cubicBezTo>
                  <a:pt x="8" y="53"/>
                  <a:pt x="8" y="55"/>
                  <a:pt x="10" y="57"/>
                </a:cubicBezTo>
                <a:cubicBezTo>
                  <a:pt x="12" y="59"/>
                  <a:pt x="14" y="59"/>
                  <a:pt x="16" y="58"/>
                </a:cubicBezTo>
                <a:cubicBezTo>
                  <a:pt x="17" y="56"/>
                  <a:pt x="20" y="57"/>
                  <a:pt x="21" y="57"/>
                </a:cubicBezTo>
                <a:cubicBezTo>
                  <a:pt x="22" y="57"/>
                  <a:pt x="22" y="59"/>
                  <a:pt x="22" y="61"/>
                </a:cubicBezTo>
                <a:cubicBezTo>
                  <a:pt x="22" y="63"/>
                  <a:pt x="23" y="64"/>
                  <a:pt x="25" y="65"/>
                </a:cubicBezTo>
                <a:cubicBezTo>
                  <a:pt x="28" y="65"/>
                  <a:pt x="30" y="64"/>
                  <a:pt x="30" y="63"/>
                </a:cubicBezTo>
                <a:cubicBezTo>
                  <a:pt x="31" y="61"/>
                  <a:pt x="34" y="60"/>
                  <a:pt x="35" y="60"/>
                </a:cubicBezTo>
                <a:cubicBezTo>
                  <a:pt x="36" y="59"/>
                  <a:pt x="37" y="61"/>
                  <a:pt x="37" y="62"/>
                </a:cubicBezTo>
                <a:cubicBezTo>
                  <a:pt x="38" y="64"/>
                  <a:pt x="40" y="65"/>
                  <a:pt x="43" y="64"/>
                </a:cubicBezTo>
                <a:cubicBezTo>
                  <a:pt x="45" y="63"/>
                  <a:pt x="46" y="61"/>
                  <a:pt x="46" y="60"/>
                </a:cubicBezTo>
                <a:cubicBezTo>
                  <a:pt x="45" y="58"/>
                  <a:pt x="47" y="55"/>
                  <a:pt x="48" y="55"/>
                </a:cubicBezTo>
                <a:cubicBezTo>
                  <a:pt x="49" y="54"/>
                  <a:pt x="50" y="55"/>
                  <a:pt x="52" y="56"/>
                </a:cubicBezTo>
                <a:cubicBezTo>
                  <a:pt x="53" y="57"/>
                  <a:pt x="55" y="57"/>
                  <a:pt x="57" y="55"/>
                </a:cubicBezTo>
                <a:cubicBezTo>
                  <a:pt x="58" y="53"/>
                  <a:pt x="59" y="51"/>
                  <a:pt x="57" y="49"/>
                </a:cubicBezTo>
                <a:cubicBezTo>
                  <a:pt x="56" y="48"/>
                  <a:pt x="56" y="45"/>
                  <a:pt x="57" y="44"/>
                </a:cubicBezTo>
                <a:cubicBezTo>
                  <a:pt x="57" y="43"/>
                  <a:pt x="59" y="43"/>
                  <a:pt x="61" y="43"/>
                </a:cubicBezTo>
                <a:cubicBezTo>
                  <a:pt x="62" y="44"/>
                  <a:pt x="64" y="42"/>
                  <a:pt x="65" y="40"/>
                </a:cubicBezTo>
                <a:cubicBezTo>
                  <a:pt x="65" y="37"/>
                  <a:pt x="64" y="35"/>
                  <a:pt x="62" y="35"/>
                </a:cubicBezTo>
                <a:cubicBezTo>
                  <a:pt x="61" y="34"/>
                  <a:pt x="59" y="31"/>
                  <a:pt x="59" y="30"/>
                </a:cubicBezTo>
                <a:cubicBezTo>
                  <a:pt x="59" y="29"/>
                  <a:pt x="60" y="28"/>
                  <a:pt x="62" y="28"/>
                </a:cubicBezTo>
                <a:cubicBezTo>
                  <a:pt x="64" y="27"/>
                  <a:pt x="65" y="25"/>
                  <a:pt x="64" y="22"/>
                </a:cubicBezTo>
                <a:cubicBezTo>
                  <a:pt x="63" y="20"/>
                  <a:pt x="61" y="19"/>
                  <a:pt x="59" y="19"/>
                </a:cubicBezTo>
                <a:cubicBezTo>
                  <a:pt x="58" y="20"/>
                  <a:pt x="55" y="18"/>
                  <a:pt x="55" y="17"/>
                </a:cubicBezTo>
                <a:cubicBezTo>
                  <a:pt x="54" y="16"/>
                  <a:pt x="54" y="15"/>
                  <a:pt x="56" y="13"/>
                </a:cubicBezTo>
                <a:cubicBezTo>
                  <a:pt x="57" y="12"/>
                  <a:pt x="56" y="10"/>
                  <a:pt x="55" y="8"/>
                </a:cubicBezTo>
                <a:cubicBezTo>
                  <a:pt x="53" y="7"/>
                  <a:pt x="50" y="6"/>
                  <a:pt x="49" y="8"/>
                </a:cubicBezTo>
                <a:cubicBezTo>
                  <a:pt x="48" y="9"/>
                  <a:pt x="45" y="9"/>
                  <a:pt x="44" y="8"/>
                </a:cubicBezTo>
                <a:cubicBezTo>
                  <a:pt x="43" y="8"/>
                  <a:pt x="43" y="6"/>
                  <a:pt x="43" y="4"/>
                </a:cubicBezTo>
                <a:cubicBezTo>
                  <a:pt x="43" y="3"/>
                  <a:pt x="42" y="1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34" y="4"/>
                  <a:pt x="31" y="6"/>
                  <a:pt x="30" y="6"/>
                </a:cubicBezTo>
                <a:cubicBezTo>
                  <a:pt x="29" y="6"/>
                  <a:pt x="28" y="5"/>
                  <a:pt x="27" y="3"/>
                </a:cubicBezTo>
                <a:cubicBezTo>
                  <a:pt x="27" y="1"/>
                  <a:pt x="25" y="0"/>
                  <a:pt x="22" y="1"/>
                </a:cubicBezTo>
                <a:cubicBezTo>
                  <a:pt x="20" y="2"/>
                  <a:pt x="19" y="4"/>
                  <a:pt x="19" y="6"/>
                </a:cubicBezTo>
                <a:cubicBezTo>
                  <a:pt x="20" y="7"/>
                  <a:pt x="18" y="10"/>
                  <a:pt x="17" y="10"/>
                </a:cubicBezTo>
                <a:cubicBezTo>
                  <a:pt x="16" y="11"/>
                  <a:pt x="14" y="11"/>
                  <a:pt x="13" y="9"/>
                </a:cubicBezTo>
                <a:cubicBezTo>
                  <a:pt x="12" y="8"/>
                  <a:pt x="10" y="9"/>
                  <a:pt x="8" y="10"/>
                </a:cubicBezTo>
                <a:cubicBezTo>
                  <a:pt x="6" y="12"/>
                  <a:pt x="6" y="15"/>
                  <a:pt x="7" y="16"/>
                </a:cubicBezTo>
                <a:close/>
                <a:moveTo>
                  <a:pt x="27" y="15"/>
                </a:moveTo>
                <a:cubicBezTo>
                  <a:pt x="37" y="11"/>
                  <a:pt x="47" y="17"/>
                  <a:pt x="50" y="27"/>
                </a:cubicBezTo>
                <a:cubicBezTo>
                  <a:pt x="54" y="37"/>
                  <a:pt x="48" y="47"/>
                  <a:pt x="38" y="51"/>
                </a:cubicBezTo>
                <a:cubicBezTo>
                  <a:pt x="28" y="54"/>
                  <a:pt x="18" y="48"/>
                  <a:pt x="14" y="38"/>
                </a:cubicBezTo>
                <a:cubicBezTo>
                  <a:pt x="11" y="28"/>
                  <a:pt x="17" y="18"/>
                  <a:pt x="27" y="15"/>
                </a:cubicBezTo>
                <a:close/>
              </a:path>
            </a:pathLst>
          </a:custGeom>
          <a:solidFill>
            <a:srgbClr val="B9C3E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8" name="Freeform 101"/>
          <p:cNvSpPr>
            <a:spLocks noChangeAspect="1" noEditPoints="1"/>
          </p:cNvSpPr>
          <p:nvPr/>
        </p:nvSpPr>
        <p:spPr bwMode="auto">
          <a:xfrm>
            <a:off x="6162816" y="3139382"/>
            <a:ext cx="552064" cy="552064"/>
          </a:xfrm>
          <a:custGeom>
            <a:avLst/>
            <a:gdLst>
              <a:gd name="T0" fmla="*/ 124 w 218"/>
              <a:gd name="T1" fmla="*/ 28 h 219"/>
              <a:gd name="T2" fmla="*/ 148 w 218"/>
              <a:gd name="T3" fmla="*/ 40 h 219"/>
              <a:gd name="T4" fmla="*/ 163 w 218"/>
              <a:gd name="T5" fmla="*/ 29 h 219"/>
              <a:gd name="T6" fmla="*/ 187 w 218"/>
              <a:gd name="T7" fmla="*/ 41 h 219"/>
              <a:gd name="T8" fmla="*/ 175 w 218"/>
              <a:gd name="T9" fmla="*/ 66 h 219"/>
              <a:gd name="T10" fmla="*/ 187 w 218"/>
              <a:gd name="T11" fmla="*/ 94 h 219"/>
              <a:gd name="T12" fmla="*/ 214 w 218"/>
              <a:gd name="T13" fmla="*/ 103 h 219"/>
              <a:gd name="T14" fmla="*/ 189 w 218"/>
              <a:gd name="T15" fmla="*/ 129 h 219"/>
              <a:gd name="T16" fmla="*/ 175 w 218"/>
              <a:gd name="T17" fmla="*/ 153 h 219"/>
              <a:gd name="T18" fmla="*/ 185 w 218"/>
              <a:gd name="T19" fmla="*/ 167 h 219"/>
              <a:gd name="T20" fmla="*/ 167 w 218"/>
              <a:gd name="T21" fmla="*/ 195 h 219"/>
              <a:gd name="T22" fmla="*/ 148 w 218"/>
              <a:gd name="T23" fmla="*/ 179 h 219"/>
              <a:gd name="T24" fmla="*/ 124 w 218"/>
              <a:gd name="T25" fmla="*/ 188 h 219"/>
              <a:gd name="T26" fmla="*/ 115 w 218"/>
              <a:gd name="T27" fmla="*/ 215 h 219"/>
              <a:gd name="T28" fmla="*/ 90 w 218"/>
              <a:gd name="T29" fmla="*/ 190 h 219"/>
              <a:gd name="T30" fmla="*/ 68 w 218"/>
              <a:gd name="T31" fmla="*/ 177 h 219"/>
              <a:gd name="T32" fmla="*/ 51 w 218"/>
              <a:gd name="T33" fmla="*/ 190 h 219"/>
              <a:gd name="T34" fmla="*/ 27 w 218"/>
              <a:gd name="T35" fmla="*/ 178 h 219"/>
              <a:gd name="T36" fmla="*/ 41 w 218"/>
              <a:gd name="T37" fmla="*/ 151 h 219"/>
              <a:gd name="T38" fmla="*/ 32 w 218"/>
              <a:gd name="T39" fmla="*/ 129 h 219"/>
              <a:gd name="T40" fmla="*/ 4 w 218"/>
              <a:gd name="T41" fmla="*/ 120 h 219"/>
              <a:gd name="T42" fmla="*/ 28 w 218"/>
              <a:gd name="T43" fmla="*/ 94 h 219"/>
              <a:gd name="T44" fmla="*/ 38 w 218"/>
              <a:gd name="T45" fmla="*/ 74 h 219"/>
              <a:gd name="T46" fmla="*/ 24 w 218"/>
              <a:gd name="T47" fmla="*/ 56 h 219"/>
              <a:gd name="T48" fmla="*/ 36 w 218"/>
              <a:gd name="T49" fmla="*/ 31 h 219"/>
              <a:gd name="T50" fmla="*/ 60 w 218"/>
              <a:gd name="T51" fmla="*/ 43 h 219"/>
              <a:gd name="T52" fmla="*/ 87 w 218"/>
              <a:gd name="T53" fmla="*/ 33 h 219"/>
              <a:gd name="T54" fmla="*/ 90 w 218"/>
              <a:gd name="T55" fmla="*/ 13 h 219"/>
              <a:gd name="T56" fmla="*/ 109 w 218"/>
              <a:gd name="T57" fmla="*/ 158 h 219"/>
              <a:gd name="T58" fmla="*/ 60 w 218"/>
              <a:gd name="T59" fmla="*/ 110 h 219"/>
              <a:gd name="T60" fmla="*/ 98 w 218"/>
              <a:gd name="T61" fmla="*/ 0 h 219"/>
              <a:gd name="T62" fmla="*/ 63 w 218"/>
              <a:gd name="T63" fmla="*/ 40 h 219"/>
              <a:gd name="T64" fmla="*/ 34 w 218"/>
              <a:gd name="T65" fmla="*/ 28 h 219"/>
              <a:gd name="T66" fmla="*/ 35 w 218"/>
              <a:gd name="T67" fmla="*/ 72 h 219"/>
              <a:gd name="T68" fmla="*/ 0 w 218"/>
              <a:gd name="T69" fmla="*/ 103 h 219"/>
              <a:gd name="T70" fmla="*/ 29 w 218"/>
              <a:gd name="T71" fmla="*/ 133 h 219"/>
              <a:gd name="T72" fmla="*/ 24 w 218"/>
              <a:gd name="T73" fmla="*/ 181 h 219"/>
              <a:gd name="T74" fmla="*/ 54 w 218"/>
              <a:gd name="T75" fmla="*/ 193 h 219"/>
              <a:gd name="T76" fmla="*/ 86 w 218"/>
              <a:gd name="T77" fmla="*/ 206 h 219"/>
              <a:gd name="T78" fmla="*/ 128 w 218"/>
              <a:gd name="T79" fmla="*/ 206 h 219"/>
              <a:gd name="T80" fmla="*/ 158 w 218"/>
              <a:gd name="T81" fmla="*/ 195 h 219"/>
              <a:gd name="T82" fmla="*/ 188 w 218"/>
              <a:gd name="T83" fmla="*/ 183 h 219"/>
              <a:gd name="T84" fmla="*/ 189 w 218"/>
              <a:gd name="T85" fmla="*/ 133 h 219"/>
              <a:gd name="T86" fmla="*/ 218 w 218"/>
              <a:gd name="T87" fmla="*/ 103 h 219"/>
              <a:gd name="T88" fmla="*/ 180 w 218"/>
              <a:gd name="T89" fmla="*/ 66 h 219"/>
              <a:gd name="T90" fmla="*/ 178 w 218"/>
              <a:gd name="T91" fmla="*/ 26 h 219"/>
              <a:gd name="T92" fmla="*/ 150 w 218"/>
              <a:gd name="T93" fmla="*/ 37 h 219"/>
              <a:gd name="T94" fmla="*/ 115 w 218"/>
              <a:gd name="T95" fmla="*/ 0 h 219"/>
              <a:gd name="T96" fmla="*/ 109 w 218"/>
              <a:gd name="T97" fmla="*/ 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8" h="219">
                <a:moveTo>
                  <a:pt x="115" y="4"/>
                </a:moveTo>
                <a:cubicBezTo>
                  <a:pt x="120" y="4"/>
                  <a:pt x="124" y="8"/>
                  <a:pt x="124" y="13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35" y="34"/>
                  <a:pt x="141" y="37"/>
                  <a:pt x="148" y="4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2" y="39"/>
                  <a:pt x="152" y="39"/>
                  <a:pt x="152" y="39"/>
                </a:cubicBezTo>
                <a:cubicBezTo>
                  <a:pt x="163" y="29"/>
                  <a:pt x="163" y="29"/>
                  <a:pt x="163" y="29"/>
                </a:cubicBezTo>
                <a:cubicBezTo>
                  <a:pt x="164" y="27"/>
                  <a:pt x="167" y="27"/>
                  <a:pt x="169" y="27"/>
                </a:cubicBezTo>
                <a:cubicBezTo>
                  <a:pt x="171" y="27"/>
                  <a:pt x="174" y="27"/>
                  <a:pt x="175" y="29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1" y="45"/>
                  <a:pt x="191" y="50"/>
                  <a:pt x="187" y="54"/>
                </a:cubicBezTo>
                <a:cubicBezTo>
                  <a:pt x="178" y="64"/>
                  <a:pt x="178" y="64"/>
                  <a:pt x="178" y="64"/>
                </a:cubicBezTo>
                <a:cubicBezTo>
                  <a:pt x="175" y="66"/>
                  <a:pt x="175" y="66"/>
                  <a:pt x="175" y="66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81" y="76"/>
                  <a:pt x="184" y="83"/>
                  <a:pt x="186" y="91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90" y="94"/>
                  <a:pt x="190" y="94"/>
                  <a:pt x="190" y="94"/>
                </a:cubicBezTo>
                <a:cubicBezTo>
                  <a:pt x="205" y="94"/>
                  <a:pt x="205" y="94"/>
                  <a:pt x="205" y="94"/>
                </a:cubicBezTo>
                <a:cubicBezTo>
                  <a:pt x="210" y="94"/>
                  <a:pt x="214" y="98"/>
                  <a:pt x="214" y="103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4" y="125"/>
                  <a:pt x="210" y="129"/>
                  <a:pt x="205" y="129"/>
                </a:cubicBezTo>
                <a:cubicBezTo>
                  <a:pt x="189" y="129"/>
                  <a:pt x="189" y="129"/>
                  <a:pt x="189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3" y="139"/>
                  <a:pt x="180" y="147"/>
                  <a:pt x="175" y="153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9" y="171"/>
                  <a:pt x="189" y="177"/>
                  <a:pt x="185" y="180"/>
                </a:cubicBezTo>
                <a:cubicBezTo>
                  <a:pt x="173" y="192"/>
                  <a:pt x="173" y="192"/>
                  <a:pt x="173" y="192"/>
                </a:cubicBezTo>
                <a:cubicBezTo>
                  <a:pt x="171" y="194"/>
                  <a:pt x="169" y="195"/>
                  <a:pt x="167" y="195"/>
                </a:cubicBezTo>
                <a:cubicBezTo>
                  <a:pt x="164" y="195"/>
                  <a:pt x="162" y="194"/>
                  <a:pt x="161" y="19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9" y="183"/>
                  <a:pt x="133" y="185"/>
                  <a:pt x="127" y="187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11"/>
                  <a:pt x="120" y="215"/>
                  <a:pt x="115" y="215"/>
                </a:cubicBezTo>
                <a:cubicBezTo>
                  <a:pt x="98" y="215"/>
                  <a:pt x="98" y="215"/>
                  <a:pt x="98" y="215"/>
                </a:cubicBezTo>
                <a:cubicBezTo>
                  <a:pt x="93" y="215"/>
                  <a:pt x="90" y="211"/>
                  <a:pt x="90" y="20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7" y="186"/>
                  <a:pt x="87" y="186"/>
                  <a:pt x="87" y="186"/>
                </a:cubicBezTo>
                <a:cubicBezTo>
                  <a:pt x="80" y="184"/>
                  <a:pt x="74" y="181"/>
                  <a:pt x="68" y="177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49" y="192"/>
                  <a:pt x="47" y="193"/>
                  <a:pt x="45" y="193"/>
                </a:cubicBezTo>
                <a:cubicBezTo>
                  <a:pt x="43" y="193"/>
                  <a:pt x="40" y="192"/>
                  <a:pt x="39" y="190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3" y="174"/>
                  <a:pt x="23" y="169"/>
                  <a:pt x="27" y="165"/>
                </a:cubicBezTo>
                <a:cubicBezTo>
                  <a:pt x="39" y="153"/>
                  <a:pt x="39" y="153"/>
                  <a:pt x="39" y="153"/>
                </a:cubicBezTo>
                <a:cubicBezTo>
                  <a:pt x="41" y="151"/>
                  <a:pt x="41" y="151"/>
                  <a:pt x="41" y="151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7" y="143"/>
                  <a:pt x="35" y="138"/>
                  <a:pt x="33" y="132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8" y="129"/>
                  <a:pt x="4" y="125"/>
                  <a:pt x="4" y="120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98"/>
                  <a:pt x="8" y="94"/>
                  <a:pt x="13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85"/>
                  <a:pt x="35" y="79"/>
                  <a:pt x="38" y="74"/>
                </a:cubicBezTo>
                <a:cubicBezTo>
                  <a:pt x="40" y="71"/>
                  <a:pt x="40" y="71"/>
                  <a:pt x="40" y="71"/>
                </a:cubicBezTo>
                <a:cubicBezTo>
                  <a:pt x="37" y="69"/>
                  <a:pt x="37" y="69"/>
                  <a:pt x="37" y="69"/>
                </a:cubicBezTo>
                <a:cubicBezTo>
                  <a:pt x="24" y="56"/>
                  <a:pt x="24" y="56"/>
                  <a:pt x="24" y="56"/>
                </a:cubicBezTo>
                <a:cubicBezTo>
                  <a:pt x="23" y="54"/>
                  <a:pt x="22" y="52"/>
                  <a:pt x="22" y="50"/>
                </a:cubicBezTo>
                <a:cubicBezTo>
                  <a:pt x="22" y="47"/>
                  <a:pt x="23" y="45"/>
                  <a:pt x="24" y="43"/>
                </a:cubicBezTo>
                <a:cubicBezTo>
                  <a:pt x="36" y="31"/>
                  <a:pt x="36" y="31"/>
                  <a:pt x="36" y="31"/>
                </a:cubicBezTo>
                <a:cubicBezTo>
                  <a:pt x="38" y="30"/>
                  <a:pt x="40" y="29"/>
                  <a:pt x="43" y="29"/>
                </a:cubicBezTo>
                <a:cubicBezTo>
                  <a:pt x="45" y="29"/>
                  <a:pt x="47" y="30"/>
                  <a:pt x="49" y="31"/>
                </a:cubicBezTo>
                <a:cubicBezTo>
                  <a:pt x="60" y="43"/>
                  <a:pt x="60" y="43"/>
                  <a:pt x="60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72" y="39"/>
                  <a:pt x="79" y="36"/>
                  <a:pt x="87" y="33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8"/>
                  <a:pt x="93" y="4"/>
                  <a:pt x="98" y="4"/>
                </a:cubicBezTo>
                <a:cubicBezTo>
                  <a:pt x="115" y="4"/>
                  <a:pt x="115" y="4"/>
                  <a:pt x="115" y="4"/>
                </a:cubicBezTo>
                <a:moveTo>
                  <a:pt x="109" y="158"/>
                </a:moveTo>
                <a:cubicBezTo>
                  <a:pt x="136" y="158"/>
                  <a:pt x="158" y="137"/>
                  <a:pt x="158" y="110"/>
                </a:cubicBezTo>
                <a:cubicBezTo>
                  <a:pt x="158" y="83"/>
                  <a:pt x="136" y="61"/>
                  <a:pt x="109" y="61"/>
                </a:cubicBezTo>
                <a:cubicBezTo>
                  <a:pt x="82" y="61"/>
                  <a:pt x="60" y="83"/>
                  <a:pt x="60" y="110"/>
                </a:cubicBezTo>
                <a:cubicBezTo>
                  <a:pt x="60" y="137"/>
                  <a:pt x="82" y="158"/>
                  <a:pt x="109" y="158"/>
                </a:cubicBezTo>
                <a:moveTo>
                  <a:pt x="115" y="0"/>
                </a:move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6" y="6"/>
                  <a:pt x="86" y="13"/>
                </a:cubicBezTo>
                <a:cubicBezTo>
                  <a:pt x="86" y="29"/>
                  <a:pt x="86" y="29"/>
                  <a:pt x="86" y="29"/>
                </a:cubicBezTo>
                <a:cubicBezTo>
                  <a:pt x="78" y="32"/>
                  <a:pt x="70" y="35"/>
                  <a:pt x="63" y="40"/>
                </a:cubicBezTo>
                <a:cubicBezTo>
                  <a:pt x="52" y="28"/>
                  <a:pt x="52" y="28"/>
                  <a:pt x="52" y="28"/>
                </a:cubicBezTo>
                <a:cubicBezTo>
                  <a:pt x="49" y="26"/>
                  <a:pt x="46" y="25"/>
                  <a:pt x="43" y="25"/>
                </a:cubicBezTo>
                <a:cubicBezTo>
                  <a:pt x="39" y="25"/>
                  <a:pt x="36" y="26"/>
                  <a:pt x="34" y="28"/>
                </a:cubicBezTo>
                <a:cubicBezTo>
                  <a:pt x="22" y="41"/>
                  <a:pt x="22" y="41"/>
                  <a:pt x="22" y="41"/>
                </a:cubicBezTo>
                <a:cubicBezTo>
                  <a:pt x="17" y="46"/>
                  <a:pt x="17" y="54"/>
                  <a:pt x="22" y="59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8"/>
                  <a:pt x="29" y="84"/>
                  <a:pt x="28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6" y="90"/>
                  <a:pt x="0" y="96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1" y="139"/>
                  <a:pt x="33" y="145"/>
                  <a:pt x="36" y="150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19" y="168"/>
                  <a:pt x="19" y="176"/>
                  <a:pt x="24" y="181"/>
                </a:cubicBezTo>
                <a:cubicBezTo>
                  <a:pt x="36" y="193"/>
                  <a:pt x="36" y="193"/>
                  <a:pt x="36" y="193"/>
                </a:cubicBezTo>
                <a:cubicBezTo>
                  <a:pt x="38" y="195"/>
                  <a:pt x="42" y="197"/>
                  <a:pt x="45" y="197"/>
                </a:cubicBezTo>
                <a:cubicBezTo>
                  <a:pt x="48" y="197"/>
                  <a:pt x="51" y="195"/>
                  <a:pt x="54" y="193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72" y="185"/>
                  <a:pt x="79" y="188"/>
                  <a:pt x="86" y="190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13"/>
                  <a:pt x="91" y="219"/>
                  <a:pt x="98" y="219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23" y="219"/>
                  <a:pt x="128" y="213"/>
                  <a:pt x="128" y="206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35" y="189"/>
                  <a:pt x="141" y="187"/>
                  <a:pt x="147" y="184"/>
                </a:cubicBezTo>
                <a:cubicBezTo>
                  <a:pt x="158" y="195"/>
                  <a:pt x="158" y="195"/>
                  <a:pt x="158" y="195"/>
                </a:cubicBezTo>
                <a:cubicBezTo>
                  <a:pt x="160" y="197"/>
                  <a:pt x="164" y="199"/>
                  <a:pt x="167" y="199"/>
                </a:cubicBezTo>
                <a:cubicBezTo>
                  <a:pt x="170" y="199"/>
                  <a:pt x="173" y="197"/>
                  <a:pt x="176" y="195"/>
                </a:cubicBezTo>
                <a:cubicBezTo>
                  <a:pt x="188" y="183"/>
                  <a:pt x="188" y="183"/>
                  <a:pt x="188" y="183"/>
                </a:cubicBezTo>
                <a:cubicBezTo>
                  <a:pt x="193" y="178"/>
                  <a:pt x="193" y="170"/>
                  <a:pt x="188" y="165"/>
                </a:cubicBezTo>
                <a:cubicBezTo>
                  <a:pt x="179" y="155"/>
                  <a:pt x="179" y="155"/>
                  <a:pt x="179" y="155"/>
                </a:cubicBezTo>
                <a:cubicBezTo>
                  <a:pt x="183" y="149"/>
                  <a:pt x="187" y="141"/>
                  <a:pt x="189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12" y="133"/>
                  <a:pt x="218" y="127"/>
                  <a:pt x="218" y="120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6"/>
                  <a:pt x="212" y="90"/>
                  <a:pt x="205" y="90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88" y="82"/>
                  <a:pt x="185" y="74"/>
                  <a:pt x="180" y="66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95" y="52"/>
                  <a:pt x="195" y="43"/>
                  <a:pt x="190" y="38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6" y="24"/>
                  <a:pt x="172" y="23"/>
                  <a:pt x="169" y="23"/>
                </a:cubicBezTo>
                <a:cubicBezTo>
                  <a:pt x="166" y="23"/>
                  <a:pt x="162" y="24"/>
                  <a:pt x="160" y="26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43" y="33"/>
                  <a:pt x="136" y="30"/>
                  <a:pt x="128" y="28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6"/>
                  <a:pt x="123" y="0"/>
                  <a:pt x="115" y="0"/>
                </a:cubicBezTo>
                <a:close/>
                <a:moveTo>
                  <a:pt x="109" y="154"/>
                </a:moveTo>
                <a:cubicBezTo>
                  <a:pt x="84" y="154"/>
                  <a:pt x="64" y="134"/>
                  <a:pt x="64" y="110"/>
                </a:cubicBezTo>
                <a:cubicBezTo>
                  <a:pt x="64" y="85"/>
                  <a:pt x="84" y="65"/>
                  <a:pt x="109" y="65"/>
                </a:cubicBezTo>
                <a:cubicBezTo>
                  <a:pt x="134" y="65"/>
                  <a:pt x="154" y="85"/>
                  <a:pt x="154" y="110"/>
                </a:cubicBezTo>
                <a:cubicBezTo>
                  <a:pt x="154" y="134"/>
                  <a:pt x="134" y="154"/>
                  <a:pt x="109" y="154"/>
                </a:cubicBezTo>
                <a:close/>
              </a:path>
            </a:pathLst>
          </a:custGeom>
          <a:solidFill>
            <a:srgbClr val="B9C3E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9" name="Freeform 102"/>
          <p:cNvSpPr>
            <a:spLocks noChangeAspect="1" noEditPoints="1"/>
          </p:cNvSpPr>
          <p:nvPr/>
        </p:nvSpPr>
        <p:spPr bwMode="auto">
          <a:xfrm>
            <a:off x="455996" y="3139382"/>
            <a:ext cx="552064" cy="552064"/>
          </a:xfrm>
          <a:custGeom>
            <a:avLst/>
            <a:gdLst>
              <a:gd name="T0" fmla="*/ 218 w 218"/>
              <a:gd name="T1" fmla="*/ 102 h 218"/>
              <a:gd name="T2" fmla="*/ 218 w 218"/>
              <a:gd name="T3" fmla="*/ 120 h 218"/>
              <a:gd name="T4" fmla="*/ 205 w 218"/>
              <a:gd name="T5" fmla="*/ 132 h 218"/>
              <a:gd name="T6" fmla="*/ 189 w 218"/>
              <a:gd name="T7" fmla="*/ 132 h 218"/>
              <a:gd name="T8" fmla="*/ 178 w 218"/>
              <a:gd name="T9" fmla="*/ 155 h 218"/>
              <a:gd name="T10" fmla="*/ 188 w 218"/>
              <a:gd name="T11" fmla="*/ 164 h 218"/>
              <a:gd name="T12" fmla="*/ 188 w 218"/>
              <a:gd name="T13" fmla="*/ 182 h 218"/>
              <a:gd name="T14" fmla="*/ 176 w 218"/>
              <a:gd name="T15" fmla="*/ 194 h 218"/>
              <a:gd name="T16" fmla="*/ 157 w 218"/>
              <a:gd name="T17" fmla="*/ 194 h 218"/>
              <a:gd name="T18" fmla="*/ 146 w 218"/>
              <a:gd name="T19" fmla="*/ 183 h 218"/>
              <a:gd name="T20" fmla="*/ 128 w 218"/>
              <a:gd name="T21" fmla="*/ 190 h 218"/>
              <a:gd name="T22" fmla="*/ 128 w 218"/>
              <a:gd name="T23" fmla="*/ 205 h 218"/>
              <a:gd name="T24" fmla="*/ 115 w 218"/>
              <a:gd name="T25" fmla="*/ 218 h 218"/>
              <a:gd name="T26" fmla="*/ 98 w 218"/>
              <a:gd name="T27" fmla="*/ 218 h 218"/>
              <a:gd name="T28" fmla="*/ 85 w 218"/>
              <a:gd name="T29" fmla="*/ 205 h 218"/>
              <a:gd name="T30" fmla="*/ 85 w 218"/>
              <a:gd name="T31" fmla="*/ 189 h 218"/>
              <a:gd name="T32" fmla="*/ 66 w 218"/>
              <a:gd name="T33" fmla="*/ 180 h 218"/>
              <a:gd name="T34" fmla="*/ 54 w 218"/>
              <a:gd name="T35" fmla="*/ 192 h 218"/>
              <a:gd name="T36" fmla="*/ 35 w 218"/>
              <a:gd name="T37" fmla="*/ 192 h 218"/>
              <a:gd name="T38" fmla="*/ 23 w 218"/>
              <a:gd name="T39" fmla="*/ 180 h 218"/>
              <a:gd name="T40" fmla="*/ 23 w 218"/>
              <a:gd name="T41" fmla="*/ 162 h 218"/>
              <a:gd name="T42" fmla="*/ 36 w 218"/>
              <a:gd name="T43" fmla="*/ 149 h 218"/>
              <a:gd name="T44" fmla="*/ 29 w 218"/>
              <a:gd name="T45" fmla="*/ 132 h 218"/>
              <a:gd name="T46" fmla="*/ 12 w 218"/>
              <a:gd name="T47" fmla="*/ 132 h 218"/>
              <a:gd name="T48" fmla="*/ 0 w 218"/>
              <a:gd name="T49" fmla="*/ 120 h 218"/>
              <a:gd name="T50" fmla="*/ 0 w 218"/>
              <a:gd name="T51" fmla="*/ 102 h 218"/>
              <a:gd name="T52" fmla="*/ 12 w 218"/>
              <a:gd name="T53" fmla="*/ 90 h 218"/>
              <a:gd name="T54" fmla="*/ 28 w 218"/>
              <a:gd name="T55" fmla="*/ 90 h 218"/>
              <a:gd name="T56" fmla="*/ 34 w 218"/>
              <a:gd name="T57" fmla="*/ 71 h 218"/>
              <a:gd name="T58" fmla="*/ 21 w 218"/>
              <a:gd name="T59" fmla="*/ 58 h 218"/>
              <a:gd name="T60" fmla="*/ 21 w 218"/>
              <a:gd name="T61" fmla="*/ 40 h 218"/>
              <a:gd name="T62" fmla="*/ 33 w 218"/>
              <a:gd name="T63" fmla="*/ 28 h 218"/>
              <a:gd name="T64" fmla="*/ 51 w 218"/>
              <a:gd name="T65" fmla="*/ 28 h 218"/>
              <a:gd name="T66" fmla="*/ 63 w 218"/>
              <a:gd name="T67" fmla="*/ 39 h 218"/>
              <a:gd name="T68" fmla="*/ 85 w 218"/>
              <a:gd name="T69" fmla="*/ 29 h 218"/>
              <a:gd name="T70" fmla="*/ 85 w 218"/>
              <a:gd name="T71" fmla="*/ 13 h 218"/>
              <a:gd name="T72" fmla="*/ 98 w 218"/>
              <a:gd name="T73" fmla="*/ 0 h 218"/>
              <a:gd name="T74" fmla="*/ 115 w 218"/>
              <a:gd name="T75" fmla="*/ 0 h 218"/>
              <a:gd name="T76" fmla="*/ 128 w 218"/>
              <a:gd name="T77" fmla="*/ 13 h 218"/>
              <a:gd name="T78" fmla="*/ 128 w 218"/>
              <a:gd name="T79" fmla="*/ 28 h 218"/>
              <a:gd name="T80" fmla="*/ 149 w 218"/>
              <a:gd name="T81" fmla="*/ 36 h 218"/>
              <a:gd name="T82" fmla="*/ 160 w 218"/>
              <a:gd name="T83" fmla="*/ 26 h 218"/>
              <a:gd name="T84" fmla="*/ 178 w 218"/>
              <a:gd name="T85" fmla="*/ 26 h 218"/>
              <a:gd name="T86" fmla="*/ 190 w 218"/>
              <a:gd name="T87" fmla="*/ 38 h 218"/>
              <a:gd name="T88" fmla="*/ 190 w 218"/>
              <a:gd name="T89" fmla="*/ 56 h 218"/>
              <a:gd name="T90" fmla="*/ 180 w 218"/>
              <a:gd name="T91" fmla="*/ 66 h 218"/>
              <a:gd name="T92" fmla="*/ 190 w 218"/>
              <a:gd name="T93" fmla="*/ 90 h 218"/>
              <a:gd name="T94" fmla="*/ 205 w 218"/>
              <a:gd name="T95" fmla="*/ 90 h 218"/>
              <a:gd name="T96" fmla="*/ 218 w 218"/>
              <a:gd name="T97" fmla="*/ 102 h 218"/>
              <a:gd name="T98" fmla="*/ 154 w 218"/>
              <a:gd name="T99" fmla="*/ 109 h 218"/>
              <a:gd name="T100" fmla="*/ 109 w 218"/>
              <a:gd name="T101" fmla="*/ 64 h 218"/>
              <a:gd name="T102" fmla="*/ 64 w 218"/>
              <a:gd name="T103" fmla="*/ 109 h 218"/>
              <a:gd name="T104" fmla="*/ 109 w 218"/>
              <a:gd name="T105" fmla="*/ 154 h 218"/>
              <a:gd name="T106" fmla="*/ 154 w 218"/>
              <a:gd name="T10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218" y="102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27"/>
                  <a:pt x="212" y="132"/>
                  <a:pt x="205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86" y="140"/>
                  <a:pt x="183" y="148"/>
                  <a:pt x="178" y="155"/>
                </a:cubicBezTo>
                <a:cubicBezTo>
                  <a:pt x="188" y="164"/>
                  <a:pt x="188" y="164"/>
                  <a:pt x="188" y="164"/>
                </a:cubicBezTo>
                <a:cubicBezTo>
                  <a:pt x="193" y="169"/>
                  <a:pt x="193" y="177"/>
                  <a:pt x="188" y="18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71" y="199"/>
                  <a:pt x="162" y="199"/>
                  <a:pt x="157" y="194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1" y="186"/>
                  <a:pt x="134" y="188"/>
                  <a:pt x="128" y="19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12"/>
                  <a:pt x="122" y="218"/>
                  <a:pt x="115" y="218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1" y="218"/>
                  <a:pt x="85" y="212"/>
                  <a:pt x="85" y="20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78" y="187"/>
                  <a:pt x="72" y="184"/>
                  <a:pt x="66" y="180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49" y="197"/>
                  <a:pt x="40" y="197"/>
                  <a:pt x="35" y="192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18" y="175"/>
                  <a:pt x="18" y="167"/>
                  <a:pt x="23" y="16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44"/>
                  <a:pt x="30" y="138"/>
                  <a:pt x="29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5" y="132"/>
                  <a:pt x="0" y="127"/>
                  <a:pt x="0" y="12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5"/>
                  <a:pt x="5" y="90"/>
                  <a:pt x="12" y="90"/>
                </a:cubicBezTo>
                <a:cubicBezTo>
                  <a:pt x="28" y="90"/>
                  <a:pt x="28" y="90"/>
                  <a:pt x="28" y="90"/>
                </a:cubicBezTo>
                <a:cubicBezTo>
                  <a:pt x="29" y="83"/>
                  <a:pt x="31" y="77"/>
                  <a:pt x="34" y="71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3"/>
                  <a:pt x="16" y="45"/>
                  <a:pt x="21" y="40"/>
                </a:cubicBezTo>
                <a:cubicBezTo>
                  <a:pt x="33" y="28"/>
                  <a:pt x="33" y="28"/>
                  <a:pt x="33" y="28"/>
                </a:cubicBezTo>
                <a:cubicBezTo>
                  <a:pt x="38" y="23"/>
                  <a:pt x="46" y="23"/>
                  <a:pt x="51" y="28"/>
                </a:cubicBezTo>
                <a:cubicBezTo>
                  <a:pt x="63" y="39"/>
                  <a:pt x="63" y="39"/>
                  <a:pt x="63" y="39"/>
                </a:cubicBezTo>
                <a:cubicBezTo>
                  <a:pt x="70" y="35"/>
                  <a:pt x="77" y="31"/>
                  <a:pt x="85" y="29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5"/>
                  <a:pt x="91" y="0"/>
                  <a:pt x="9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8" y="5"/>
                  <a:pt x="128" y="1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35" y="30"/>
                  <a:pt x="143" y="32"/>
                  <a:pt x="149" y="36"/>
                </a:cubicBezTo>
                <a:cubicBezTo>
                  <a:pt x="160" y="26"/>
                  <a:pt x="160" y="26"/>
                  <a:pt x="160" y="26"/>
                </a:cubicBezTo>
                <a:cubicBezTo>
                  <a:pt x="165" y="21"/>
                  <a:pt x="173" y="21"/>
                  <a:pt x="178" y="26"/>
                </a:cubicBezTo>
                <a:cubicBezTo>
                  <a:pt x="190" y="38"/>
                  <a:pt x="190" y="38"/>
                  <a:pt x="190" y="38"/>
                </a:cubicBezTo>
                <a:cubicBezTo>
                  <a:pt x="195" y="43"/>
                  <a:pt x="195" y="51"/>
                  <a:pt x="190" y="5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4" y="73"/>
                  <a:pt x="188" y="81"/>
                  <a:pt x="190" y="90"/>
                </a:cubicBezTo>
                <a:cubicBezTo>
                  <a:pt x="205" y="90"/>
                  <a:pt x="205" y="90"/>
                  <a:pt x="205" y="90"/>
                </a:cubicBezTo>
                <a:cubicBezTo>
                  <a:pt x="212" y="90"/>
                  <a:pt x="218" y="95"/>
                  <a:pt x="218" y="102"/>
                </a:cubicBezTo>
                <a:close/>
                <a:moveTo>
                  <a:pt x="154" y="109"/>
                </a:moveTo>
                <a:cubicBezTo>
                  <a:pt x="154" y="84"/>
                  <a:pt x="133" y="64"/>
                  <a:pt x="109" y="64"/>
                </a:cubicBezTo>
                <a:cubicBezTo>
                  <a:pt x="84" y="64"/>
                  <a:pt x="64" y="84"/>
                  <a:pt x="64" y="109"/>
                </a:cubicBezTo>
                <a:cubicBezTo>
                  <a:pt x="64" y="134"/>
                  <a:pt x="84" y="154"/>
                  <a:pt x="109" y="154"/>
                </a:cubicBezTo>
                <a:cubicBezTo>
                  <a:pt x="133" y="154"/>
                  <a:pt x="154" y="134"/>
                  <a:pt x="154" y="109"/>
                </a:cubicBezTo>
                <a:close/>
              </a:path>
            </a:pathLst>
          </a:custGeom>
          <a:solidFill>
            <a:srgbClr val="B9C3E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424968" y="3139382"/>
            <a:ext cx="552064" cy="552064"/>
            <a:chOff x="8424771" y="2309965"/>
            <a:chExt cx="720000" cy="720000"/>
          </a:xfrm>
          <a:solidFill>
            <a:srgbClr val="B9C3E6"/>
          </a:solidFill>
        </p:grpSpPr>
        <p:sp>
          <p:nvSpPr>
            <p:cNvPr id="112" name="Freeform 800"/>
            <p:cNvSpPr>
              <a:spLocks noEditPoints="1"/>
            </p:cNvSpPr>
            <p:nvPr/>
          </p:nvSpPr>
          <p:spPr bwMode="auto">
            <a:xfrm>
              <a:off x="8424771" y="2309965"/>
              <a:ext cx="720000" cy="720000"/>
            </a:xfrm>
            <a:custGeom>
              <a:avLst/>
              <a:gdLst>
                <a:gd name="T0" fmla="*/ 59 w 69"/>
                <a:gd name="T1" fmla="*/ 18 h 67"/>
                <a:gd name="T2" fmla="*/ 63 w 69"/>
                <a:gd name="T3" fmla="*/ 14 h 67"/>
                <a:gd name="T4" fmla="*/ 54 w 69"/>
                <a:gd name="T5" fmla="*/ 5 h 67"/>
                <a:gd name="T6" fmla="*/ 50 w 69"/>
                <a:gd name="T7" fmla="*/ 10 h 67"/>
                <a:gd name="T8" fmla="*/ 41 w 69"/>
                <a:gd name="T9" fmla="*/ 6 h 67"/>
                <a:gd name="T10" fmla="*/ 41 w 69"/>
                <a:gd name="T11" fmla="*/ 0 h 67"/>
                <a:gd name="T12" fmla="*/ 34 w 69"/>
                <a:gd name="T13" fmla="*/ 0 h 67"/>
                <a:gd name="T14" fmla="*/ 28 w 69"/>
                <a:gd name="T15" fmla="*/ 0 h 67"/>
                <a:gd name="T16" fmla="*/ 28 w 69"/>
                <a:gd name="T17" fmla="*/ 6 h 67"/>
                <a:gd name="T18" fmla="*/ 19 w 69"/>
                <a:gd name="T19" fmla="*/ 10 h 67"/>
                <a:gd name="T20" fmla="*/ 14 w 69"/>
                <a:gd name="T21" fmla="*/ 5 h 67"/>
                <a:gd name="T22" fmla="*/ 6 w 69"/>
                <a:gd name="T23" fmla="*/ 14 h 67"/>
                <a:gd name="T24" fmla="*/ 10 w 69"/>
                <a:gd name="T25" fmla="*/ 18 h 67"/>
                <a:gd name="T26" fmla="*/ 6 w 69"/>
                <a:gd name="T27" fmla="*/ 28 h 67"/>
                <a:gd name="T28" fmla="*/ 0 w 69"/>
                <a:gd name="T29" fmla="*/ 28 h 67"/>
                <a:gd name="T30" fmla="*/ 0 w 69"/>
                <a:gd name="T31" fmla="*/ 34 h 67"/>
                <a:gd name="T32" fmla="*/ 0 w 69"/>
                <a:gd name="T33" fmla="*/ 34 h 67"/>
                <a:gd name="T34" fmla="*/ 0 w 69"/>
                <a:gd name="T35" fmla="*/ 40 h 67"/>
                <a:gd name="T36" fmla="*/ 6 w 69"/>
                <a:gd name="T37" fmla="*/ 40 h 67"/>
                <a:gd name="T38" fmla="*/ 10 w 69"/>
                <a:gd name="T39" fmla="*/ 49 h 67"/>
                <a:gd name="T40" fmla="*/ 6 w 69"/>
                <a:gd name="T41" fmla="*/ 53 h 67"/>
                <a:gd name="T42" fmla="*/ 14 w 69"/>
                <a:gd name="T43" fmla="*/ 62 h 67"/>
                <a:gd name="T44" fmla="*/ 19 w 69"/>
                <a:gd name="T45" fmla="*/ 58 h 67"/>
                <a:gd name="T46" fmla="*/ 28 w 69"/>
                <a:gd name="T47" fmla="*/ 62 h 67"/>
                <a:gd name="T48" fmla="*/ 28 w 69"/>
                <a:gd name="T49" fmla="*/ 67 h 67"/>
                <a:gd name="T50" fmla="*/ 34 w 69"/>
                <a:gd name="T51" fmla="*/ 67 h 67"/>
                <a:gd name="T52" fmla="*/ 41 w 69"/>
                <a:gd name="T53" fmla="*/ 67 h 67"/>
                <a:gd name="T54" fmla="*/ 41 w 69"/>
                <a:gd name="T55" fmla="*/ 62 h 67"/>
                <a:gd name="T56" fmla="*/ 50 w 69"/>
                <a:gd name="T57" fmla="*/ 58 h 67"/>
                <a:gd name="T58" fmla="*/ 54 w 69"/>
                <a:gd name="T59" fmla="*/ 62 h 67"/>
                <a:gd name="T60" fmla="*/ 63 w 69"/>
                <a:gd name="T61" fmla="*/ 53 h 67"/>
                <a:gd name="T62" fmla="*/ 59 w 69"/>
                <a:gd name="T63" fmla="*/ 49 h 67"/>
                <a:gd name="T64" fmla="*/ 63 w 69"/>
                <a:gd name="T65" fmla="*/ 40 h 67"/>
                <a:gd name="T66" fmla="*/ 69 w 69"/>
                <a:gd name="T67" fmla="*/ 40 h 67"/>
                <a:gd name="T68" fmla="*/ 69 w 69"/>
                <a:gd name="T69" fmla="*/ 34 h 67"/>
                <a:gd name="T70" fmla="*/ 69 w 69"/>
                <a:gd name="T71" fmla="*/ 34 h 67"/>
                <a:gd name="T72" fmla="*/ 69 w 69"/>
                <a:gd name="T73" fmla="*/ 28 h 67"/>
                <a:gd name="T74" fmla="*/ 63 w 69"/>
                <a:gd name="T75" fmla="*/ 28 h 67"/>
                <a:gd name="T76" fmla="*/ 59 w 69"/>
                <a:gd name="T77" fmla="*/ 18 h 67"/>
                <a:gd name="T78" fmla="*/ 34 w 69"/>
                <a:gd name="T79" fmla="*/ 55 h 67"/>
                <a:gd name="T80" fmla="*/ 12 w 69"/>
                <a:gd name="T81" fmla="*/ 34 h 67"/>
                <a:gd name="T82" fmla="*/ 34 w 69"/>
                <a:gd name="T83" fmla="*/ 12 h 67"/>
                <a:gd name="T84" fmla="*/ 57 w 69"/>
                <a:gd name="T85" fmla="*/ 34 h 67"/>
                <a:gd name="T86" fmla="*/ 34 w 69"/>
                <a:gd name="T87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7">
                  <a:moveTo>
                    <a:pt x="59" y="18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28"/>
                    <a:pt x="63" y="28"/>
                    <a:pt x="63" y="28"/>
                  </a:cubicBezTo>
                  <a:lnTo>
                    <a:pt x="59" y="18"/>
                  </a:lnTo>
                  <a:close/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2"/>
                    <a:pt x="34" y="12"/>
                  </a:cubicBezTo>
                  <a:cubicBezTo>
                    <a:pt x="47" y="12"/>
                    <a:pt x="57" y="22"/>
                    <a:pt x="57" y="34"/>
                  </a:cubicBezTo>
                  <a:cubicBezTo>
                    <a:pt x="57" y="46"/>
                    <a:pt x="47" y="55"/>
                    <a:pt x="3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" name="Freeform 802"/>
            <p:cNvSpPr>
              <a:spLocks noEditPoints="1"/>
            </p:cNvSpPr>
            <p:nvPr/>
          </p:nvSpPr>
          <p:spPr bwMode="auto">
            <a:xfrm>
              <a:off x="8640771" y="2525965"/>
              <a:ext cx="288000" cy="288000"/>
            </a:xfrm>
            <a:custGeom>
              <a:avLst/>
              <a:gdLst>
                <a:gd name="T0" fmla="*/ 19 w 21"/>
                <a:gd name="T1" fmla="*/ 12 h 23"/>
                <a:gd name="T2" fmla="*/ 12 w 21"/>
                <a:gd name="T3" fmla="*/ 9 h 23"/>
                <a:gd name="T4" fmla="*/ 12 w 21"/>
                <a:gd name="T5" fmla="*/ 4 h 23"/>
                <a:gd name="T6" fmla="*/ 15 w 21"/>
                <a:gd name="T7" fmla="*/ 6 h 23"/>
                <a:gd name="T8" fmla="*/ 20 w 21"/>
                <a:gd name="T9" fmla="*/ 6 h 23"/>
                <a:gd name="T10" fmla="*/ 17 w 21"/>
                <a:gd name="T11" fmla="*/ 3 h 23"/>
                <a:gd name="T12" fmla="*/ 12 w 21"/>
                <a:gd name="T13" fmla="*/ 1 h 23"/>
                <a:gd name="T14" fmla="*/ 12 w 21"/>
                <a:gd name="T15" fmla="*/ 0 h 23"/>
                <a:gd name="T16" fmla="*/ 9 w 21"/>
                <a:gd name="T17" fmla="*/ 0 h 23"/>
                <a:gd name="T18" fmla="*/ 9 w 21"/>
                <a:gd name="T19" fmla="*/ 1 h 23"/>
                <a:gd name="T20" fmla="*/ 3 w 21"/>
                <a:gd name="T21" fmla="*/ 3 h 23"/>
                <a:gd name="T22" fmla="*/ 1 w 21"/>
                <a:gd name="T23" fmla="*/ 7 h 23"/>
                <a:gd name="T24" fmla="*/ 3 w 21"/>
                <a:gd name="T25" fmla="*/ 10 h 23"/>
                <a:gd name="T26" fmla="*/ 9 w 21"/>
                <a:gd name="T27" fmla="*/ 12 h 23"/>
                <a:gd name="T28" fmla="*/ 9 w 21"/>
                <a:gd name="T29" fmla="*/ 18 h 23"/>
                <a:gd name="T30" fmla="*/ 7 w 21"/>
                <a:gd name="T31" fmla="*/ 17 h 23"/>
                <a:gd name="T32" fmla="*/ 5 w 21"/>
                <a:gd name="T33" fmla="*/ 15 h 23"/>
                <a:gd name="T34" fmla="*/ 0 w 21"/>
                <a:gd name="T35" fmla="*/ 15 h 23"/>
                <a:gd name="T36" fmla="*/ 3 w 21"/>
                <a:gd name="T37" fmla="*/ 19 h 23"/>
                <a:gd name="T38" fmla="*/ 9 w 21"/>
                <a:gd name="T39" fmla="*/ 21 h 23"/>
                <a:gd name="T40" fmla="*/ 9 w 21"/>
                <a:gd name="T41" fmla="*/ 23 h 23"/>
                <a:gd name="T42" fmla="*/ 12 w 21"/>
                <a:gd name="T43" fmla="*/ 23 h 23"/>
                <a:gd name="T44" fmla="*/ 12 w 21"/>
                <a:gd name="T45" fmla="*/ 21 h 23"/>
                <a:gd name="T46" fmla="*/ 19 w 21"/>
                <a:gd name="T47" fmla="*/ 19 h 23"/>
                <a:gd name="T48" fmla="*/ 21 w 21"/>
                <a:gd name="T49" fmla="*/ 15 h 23"/>
                <a:gd name="T50" fmla="*/ 19 w 21"/>
                <a:gd name="T51" fmla="*/ 12 h 23"/>
                <a:gd name="T52" fmla="*/ 9 w 21"/>
                <a:gd name="T53" fmla="*/ 9 h 23"/>
                <a:gd name="T54" fmla="*/ 7 w 21"/>
                <a:gd name="T55" fmla="*/ 8 h 23"/>
                <a:gd name="T56" fmla="*/ 6 w 21"/>
                <a:gd name="T57" fmla="*/ 6 h 23"/>
                <a:gd name="T58" fmla="*/ 7 w 21"/>
                <a:gd name="T59" fmla="*/ 5 h 23"/>
                <a:gd name="T60" fmla="*/ 9 w 21"/>
                <a:gd name="T61" fmla="*/ 4 h 23"/>
                <a:gd name="T62" fmla="*/ 9 w 21"/>
                <a:gd name="T63" fmla="*/ 9 h 23"/>
                <a:gd name="T64" fmla="*/ 15 w 21"/>
                <a:gd name="T65" fmla="*/ 17 h 23"/>
                <a:gd name="T66" fmla="*/ 12 w 21"/>
                <a:gd name="T67" fmla="*/ 18 h 23"/>
                <a:gd name="T68" fmla="*/ 12 w 21"/>
                <a:gd name="T69" fmla="*/ 13 h 23"/>
                <a:gd name="T70" fmla="*/ 15 w 21"/>
                <a:gd name="T71" fmla="*/ 14 h 23"/>
                <a:gd name="T72" fmla="*/ 16 w 21"/>
                <a:gd name="T73" fmla="*/ 15 h 23"/>
                <a:gd name="T74" fmla="*/ 15 w 21"/>
                <a:gd name="T7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23">
                  <a:moveTo>
                    <a:pt x="19" y="12"/>
                  </a:moveTo>
                  <a:cubicBezTo>
                    <a:pt x="18" y="11"/>
                    <a:pt x="15" y="10"/>
                    <a:pt x="12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3"/>
                    <a:pt x="17" y="3"/>
                  </a:cubicBezTo>
                  <a:cubicBezTo>
                    <a:pt x="16" y="2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3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21"/>
                    <a:pt x="17" y="20"/>
                    <a:pt x="19" y="19"/>
                  </a:cubicBezTo>
                  <a:cubicBezTo>
                    <a:pt x="20" y="18"/>
                    <a:pt x="21" y="17"/>
                    <a:pt x="21" y="15"/>
                  </a:cubicBezTo>
                  <a:cubicBezTo>
                    <a:pt x="21" y="14"/>
                    <a:pt x="20" y="12"/>
                    <a:pt x="19" y="12"/>
                  </a:cubicBezTo>
                  <a:close/>
                  <a:moveTo>
                    <a:pt x="9" y="9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lnTo>
                    <a:pt x="9" y="9"/>
                  </a:lnTo>
                  <a:close/>
                  <a:moveTo>
                    <a:pt x="15" y="17"/>
                  </a:moveTo>
                  <a:cubicBezTo>
                    <a:pt x="14" y="18"/>
                    <a:pt x="13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240506" y="3139382"/>
            <a:ext cx="552064" cy="552064"/>
            <a:chOff x="8470502" y="2473080"/>
            <a:chExt cx="720000" cy="720000"/>
          </a:xfrm>
          <a:solidFill>
            <a:srgbClr val="B9C3E6"/>
          </a:solidFill>
        </p:grpSpPr>
        <p:sp>
          <p:nvSpPr>
            <p:cNvPr id="110" name="Freeform 798"/>
            <p:cNvSpPr>
              <a:spLocks noEditPoints="1"/>
            </p:cNvSpPr>
            <p:nvPr/>
          </p:nvSpPr>
          <p:spPr bwMode="auto">
            <a:xfrm>
              <a:off x="8470502" y="2473080"/>
              <a:ext cx="720000" cy="720000"/>
            </a:xfrm>
            <a:custGeom>
              <a:avLst/>
              <a:gdLst>
                <a:gd name="T0" fmla="*/ 57 w 96"/>
                <a:gd name="T1" fmla="*/ 85 h 93"/>
                <a:gd name="T2" fmla="*/ 70 w 96"/>
                <a:gd name="T3" fmla="*/ 80 h 93"/>
                <a:gd name="T4" fmla="*/ 76 w 96"/>
                <a:gd name="T5" fmla="*/ 86 h 93"/>
                <a:gd name="T6" fmla="*/ 88 w 96"/>
                <a:gd name="T7" fmla="*/ 74 h 93"/>
                <a:gd name="T8" fmla="*/ 82 w 96"/>
                <a:gd name="T9" fmla="*/ 68 h 93"/>
                <a:gd name="T10" fmla="*/ 88 w 96"/>
                <a:gd name="T11" fmla="*/ 55 h 93"/>
                <a:gd name="T12" fmla="*/ 96 w 96"/>
                <a:gd name="T13" fmla="*/ 55 h 93"/>
                <a:gd name="T14" fmla="*/ 96 w 96"/>
                <a:gd name="T15" fmla="*/ 46 h 93"/>
                <a:gd name="T16" fmla="*/ 96 w 96"/>
                <a:gd name="T17" fmla="*/ 46 h 93"/>
                <a:gd name="T18" fmla="*/ 96 w 96"/>
                <a:gd name="T19" fmla="*/ 38 h 93"/>
                <a:gd name="T20" fmla="*/ 88 w 96"/>
                <a:gd name="T21" fmla="*/ 38 h 93"/>
                <a:gd name="T22" fmla="*/ 82 w 96"/>
                <a:gd name="T23" fmla="*/ 25 h 93"/>
                <a:gd name="T24" fmla="*/ 88 w 96"/>
                <a:gd name="T25" fmla="*/ 19 h 93"/>
                <a:gd name="T26" fmla="*/ 76 w 96"/>
                <a:gd name="T27" fmla="*/ 7 h 93"/>
                <a:gd name="T28" fmla="*/ 70 w 96"/>
                <a:gd name="T29" fmla="*/ 13 h 93"/>
                <a:gd name="T30" fmla="*/ 57 w 96"/>
                <a:gd name="T31" fmla="*/ 8 h 93"/>
                <a:gd name="T32" fmla="*/ 57 w 96"/>
                <a:gd name="T33" fmla="*/ 0 h 93"/>
                <a:gd name="T34" fmla="*/ 48 w 96"/>
                <a:gd name="T35" fmla="*/ 0 h 93"/>
                <a:gd name="T36" fmla="*/ 39 w 96"/>
                <a:gd name="T37" fmla="*/ 0 h 93"/>
                <a:gd name="T38" fmla="*/ 39 w 96"/>
                <a:gd name="T39" fmla="*/ 8 h 93"/>
                <a:gd name="T40" fmla="*/ 26 w 96"/>
                <a:gd name="T41" fmla="*/ 13 h 93"/>
                <a:gd name="T42" fmla="*/ 20 w 96"/>
                <a:gd name="T43" fmla="*/ 7 h 93"/>
                <a:gd name="T44" fmla="*/ 8 w 96"/>
                <a:gd name="T45" fmla="*/ 19 h 93"/>
                <a:gd name="T46" fmla="*/ 14 w 96"/>
                <a:gd name="T47" fmla="*/ 25 h 93"/>
                <a:gd name="T48" fmla="*/ 8 w 96"/>
                <a:gd name="T49" fmla="*/ 38 h 93"/>
                <a:gd name="T50" fmla="*/ 0 w 96"/>
                <a:gd name="T51" fmla="*/ 38 h 93"/>
                <a:gd name="T52" fmla="*/ 0 w 96"/>
                <a:gd name="T53" fmla="*/ 46 h 93"/>
                <a:gd name="T54" fmla="*/ 0 w 96"/>
                <a:gd name="T55" fmla="*/ 46 h 93"/>
                <a:gd name="T56" fmla="*/ 0 w 96"/>
                <a:gd name="T57" fmla="*/ 55 h 93"/>
                <a:gd name="T58" fmla="*/ 8 w 96"/>
                <a:gd name="T59" fmla="*/ 55 h 93"/>
                <a:gd name="T60" fmla="*/ 14 w 96"/>
                <a:gd name="T61" fmla="*/ 68 h 93"/>
                <a:gd name="T62" fmla="*/ 8 w 96"/>
                <a:gd name="T63" fmla="*/ 74 h 93"/>
                <a:gd name="T64" fmla="*/ 20 w 96"/>
                <a:gd name="T65" fmla="*/ 86 h 93"/>
                <a:gd name="T66" fmla="*/ 26 w 96"/>
                <a:gd name="T67" fmla="*/ 80 h 93"/>
                <a:gd name="T68" fmla="*/ 39 w 96"/>
                <a:gd name="T69" fmla="*/ 85 h 93"/>
                <a:gd name="T70" fmla="*/ 39 w 96"/>
                <a:gd name="T71" fmla="*/ 93 h 93"/>
                <a:gd name="T72" fmla="*/ 48 w 96"/>
                <a:gd name="T73" fmla="*/ 93 h 93"/>
                <a:gd name="T74" fmla="*/ 57 w 96"/>
                <a:gd name="T75" fmla="*/ 93 h 93"/>
                <a:gd name="T76" fmla="*/ 57 w 96"/>
                <a:gd name="T77" fmla="*/ 85 h 93"/>
                <a:gd name="T78" fmla="*/ 17 w 96"/>
                <a:gd name="T79" fmla="*/ 46 h 93"/>
                <a:gd name="T80" fmla="*/ 48 w 96"/>
                <a:gd name="T81" fmla="*/ 16 h 93"/>
                <a:gd name="T82" fmla="*/ 79 w 96"/>
                <a:gd name="T83" fmla="*/ 46 h 93"/>
                <a:gd name="T84" fmla="*/ 48 w 96"/>
                <a:gd name="T85" fmla="*/ 77 h 93"/>
                <a:gd name="T86" fmla="*/ 17 w 96"/>
                <a:gd name="T8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3">
                  <a:moveTo>
                    <a:pt x="57" y="85"/>
                  </a:moveTo>
                  <a:cubicBezTo>
                    <a:pt x="70" y="80"/>
                    <a:pt x="70" y="80"/>
                    <a:pt x="70" y="80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57" y="93"/>
                    <a:pt x="57" y="93"/>
                    <a:pt x="57" y="93"/>
                  </a:cubicBezTo>
                  <a:lnTo>
                    <a:pt x="57" y="85"/>
                  </a:lnTo>
                  <a:close/>
                  <a:moveTo>
                    <a:pt x="17" y="46"/>
                  </a:moveTo>
                  <a:cubicBezTo>
                    <a:pt x="17" y="30"/>
                    <a:pt x="31" y="16"/>
                    <a:pt x="48" y="16"/>
                  </a:cubicBezTo>
                  <a:cubicBezTo>
                    <a:pt x="65" y="16"/>
                    <a:pt x="79" y="30"/>
                    <a:pt x="79" y="46"/>
                  </a:cubicBezTo>
                  <a:cubicBezTo>
                    <a:pt x="79" y="63"/>
                    <a:pt x="65" y="77"/>
                    <a:pt x="48" y="77"/>
                  </a:cubicBezTo>
                  <a:cubicBezTo>
                    <a:pt x="31" y="77"/>
                    <a:pt x="17" y="63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" name="Freeform 799"/>
            <p:cNvSpPr>
              <a:spLocks noEditPoints="1"/>
            </p:cNvSpPr>
            <p:nvPr/>
          </p:nvSpPr>
          <p:spPr bwMode="auto">
            <a:xfrm>
              <a:off x="8650502" y="2653080"/>
              <a:ext cx="360000" cy="360000"/>
            </a:xfrm>
            <a:custGeom>
              <a:avLst/>
              <a:gdLst>
                <a:gd name="T0" fmla="*/ 48 w 48"/>
                <a:gd name="T1" fmla="*/ 28 h 47"/>
                <a:gd name="T2" fmla="*/ 48 w 48"/>
                <a:gd name="T3" fmla="*/ 23 h 47"/>
                <a:gd name="T4" fmla="*/ 48 w 48"/>
                <a:gd name="T5" fmla="*/ 23 h 47"/>
                <a:gd name="T6" fmla="*/ 48 w 48"/>
                <a:gd name="T7" fmla="*/ 19 h 47"/>
                <a:gd name="T8" fmla="*/ 44 w 48"/>
                <a:gd name="T9" fmla="*/ 19 h 47"/>
                <a:gd name="T10" fmla="*/ 41 w 48"/>
                <a:gd name="T11" fmla="*/ 13 h 47"/>
                <a:gd name="T12" fmla="*/ 44 w 48"/>
                <a:gd name="T13" fmla="*/ 10 h 47"/>
                <a:gd name="T14" fmla="*/ 38 w 48"/>
                <a:gd name="T15" fmla="*/ 4 h 47"/>
                <a:gd name="T16" fmla="*/ 35 w 48"/>
                <a:gd name="T17" fmla="*/ 7 h 47"/>
                <a:gd name="T18" fmla="*/ 28 w 48"/>
                <a:gd name="T19" fmla="*/ 4 h 47"/>
                <a:gd name="T20" fmla="*/ 28 w 48"/>
                <a:gd name="T21" fmla="*/ 0 h 47"/>
                <a:gd name="T22" fmla="*/ 24 w 48"/>
                <a:gd name="T23" fmla="*/ 0 h 47"/>
                <a:gd name="T24" fmla="*/ 20 w 48"/>
                <a:gd name="T25" fmla="*/ 0 h 47"/>
                <a:gd name="T26" fmla="*/ 20 w 48"/>
                <a:gd name="T27" fmla="*/ 4 h 47"/>
                <a:gd name="T28" fmla="*/ 13 w 48"/>
                <a:gd name="T29" fmla="*/ 7 h 47"/>
                <a:gd name="T30" fmla="*/ 10 w 48"/>
                <a:gd name="T31" fmla="*/ 4 h 47"/>
                <a:gd name="T32" fmla="*/ 4 w 48"/>
                <a:gd name="T33" fmla="*/ 10 h 47"/>
                <a:gd name="T34" fmla="*/ 7 w 48"/>
                <a:gd name="T35" fmla="*/ 13 h 47"/>
                <a:gd name="T36" fmla="*/ 4 w 48"/>
                <a:gd name="T37" fmla="*/ 19 h 47"/>
                <a:gd name="T38" fmla="*/ 0 w 48"/>
                <a:gd name="T39" fmla="*/ 19 h 47"/>
                <a:gd name="T40" fmla="*/ 0 w 48"/>
                <a:gd name="T41" fmla="*/ 23 h 47"/>
                <a:gd name="T42" fmla="*/ 0 w 48"/>
                <a:gd name="T43" fmla="*/ 23 h 47"/>
                <a:gd name="T44" fmla="*/ 0 w 48"/>
                <a:gd name="T45" fmla="*/ 28 h 47"/>
                <a:gd name="T46" fmla="*/ 4 w 48"/>
                <a:gd name="T47" fmla="*/ 28 h 47"/>
                <a:gd name="T48" fmla="*/ 7 w 48"/>
                <a:gd name="T49" fmla="*/ 34 h 47"/>
                <a:gd name="T50" fmla="*/ 4 w 48"/>
                <a:gd name="T51" fmla="*/ 37 h 47"/>
                <a:gd name="T52" fmla="*/ 10 w 48"/>
                <a:gd name="T53" fmla="*/ 43 h 47"/>
                <a:gd name="T54" fmla="*/ 13 w 48"/>
                <a:gd name="T55" fmla="*/ 40 h 47"/>
                <a:gd name="T56" fmla="*/ 20 w 48"/>
                <a:gd name="T57" fmla="*/ 43 h 47"/>
                <a:gd name="T58" fmla="*/ 20 w 48"/>
                <a:gd name="T59" fmla="*/ 47 h 47"/>
                <a:gd name="T60" fmla="*/ 24 w 48"/>
                <a:gd name="T61" fmla="*/ 47 h 47"/>
                <a:gd name="T62" fmla="*/ 28 w 48"/>
                <a:gd name="T63" fmla="*/ 47 h 47"/>
                <a:gd name="T64" fmla="*/ 28 w 48"/>
                <a:gd name="T65" fmla="*/ 43 h 47"/>
                <a:gd name="T66" fmla="*/ 35 w 48"/>
                <a:gd name="T67" fmla="*/ 40 h 47"/>
                <a:gd name="T68" fmla="*/ 38 w 48"/>
                <a:gd name="T69" fmla="*/ 43 h 47"/>
                <a:gd name="T70" fmla="*/ 44 w 48"/>
                <a:gd name="T71" fmla="*/ 37 h 47"/>
                <a:gd name="T72" fmla="*/ 41 w 48"/>
                <a:gd name="T73" fmla="*/ 34 h 47"/>
                <a:gd name="T74" fmla="*/ 44 w 48"/>
                <a:gd name="T75" fmla="*/ 28 h 47"/>
                <a:gd name="T76" fmla="*/ 48 w 48"/>
                <a:gd name="T77" fmla="*/ 28 h 47"/>
                <a:gd name="T78" fmla="*/ 24 w 48"/>
                <a:gd name="T79" fmla="*/ 39 h 47"/>
                <a:gd name="T80" fmla="*/ 8 w 48"/>
                <a:gd name="T81" fmla="*/ 23 h 47"/>
                <a:gd name="T82" fmla="*/ 24 w 48"/>
                <a:gd name="T83" fmla="*/ 8 h 47"/>
                <a:gd name="T84" fmla="*/ 40 w 48"/>
                <a:gd name="T85" fmla="*/ 23 h 47"/>
                <a:gd name="T86" fmla="*/ 24 w 48"/>
                <a:gd name="T87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47">
                  <a:moveTo>
                    <a:pt x="48" y="28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8" y="28"/>
                  </a:lnTo>
                  <a:close/>
                  <a:moveTo>
                    <a:pt x="24" y="39"/>
                  </a:move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3"/>
                  </a:cubicBezTo>
                  <a:cubicBezTo>
                    <a:pt x="40" y="32"/>
                    <a:pt x="33" y="39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32" name="Freeform 798"/>
          <p:cNvSpPr>
            <a:spLocks noEditPoints="1"/>
          </p:cNvSpPr>
          <p:nvPr/>
        </p:nvSpPr>
        <p:spPr bwMode="auto">
          <a:xfrm>
            <a:off x="8609430" y="3139382"/>
            <a:ext cx="552064" cy="552064"/>
          </a:xfrm>
          <a:custGeom>
            <a:avLst/>
            <a:gdLst>
              <a:gd name="T0" fmla="*/ 57 w 96"/>
              <a:gd name="T1" fmla="*/ 85 h 93"/>
              <a:gd name="T2" fmla="*/ 70 w 96"/>
              <a:gd name="T3" fmla="*/ 80 h 93"/>
              <a:gd name="T4" fmla="*/ 76 w 96"/>
              <a:gd name="T5" fmla="*/ 86 h 93"/>
              <a:gd name="T6" fmla="*/ 88 w 96"/>
              <a:gd name="T7" fmla="*/ 74 h 93"/>
              <a:gd name="T8" fmla="*/ 82 w 96"/>
              <a:gd name="T9" fmla="*/ 68 h 93"/>
              <a:gd name="T10" fmla="*/ 88 w 96"/>
              <a:gd name="T11" fmla="*/ 55 h 93"/>
              <a:gd name="T12" fmla="*/ 96 w 96"/>
              <a:gd name="T13" fmla="*/ 55 h 93"/>
              <a:gd name="T14" fmla="*/ 96 w 96"/>
              <a:gd name="T15" fmla="*/ 46 h 93"/>
              <a:gd name="T16" fmla="*/ 96 w 96"/>
              <a:gd name="T17" fmla="*/ 46 h 93"/>
              <a:gd name="T18" fmla="*/ 96 w 96"/>
              <a:gd name="T19" fmla="*/ 38 h 93"/>
              <a:gd name="T20" fmla="*/ 88 w 96"/>
              <a:gd name="T21" fmla="*/ 38 h 93"/>
              <a:gd name="T22" fmla="*/ 82 w 96"/>
              <a:gd name="T23" fmla="*/ 25 h 93"/>
              <a:gd name="T24" fmla="*/ 88 w 96"/>
              <a:gd name="T25" fmla="*/ 19 h 93"/>
              <a:gd name="T26" fmla="*/ 76 w 96"/>
              <a:gd name="T27" fmla="*/ 7 h 93"/>
              <a:gd name="T28" fmla="*/ 70 w 96"/>
              <a:gd name="T29" fmla="*/ 13 h 93"/>
              <a:gd name="T30" fmla="*/ 57 w 96"/>
              <a:gd name="T31" fmla="*/ 8 h 93"/>
              <a:gd name="T32" fmla="*/ 57 w 96"/>
              <a:gd name="T33" fmla="*/ 0 h 93"/>
              <a:gd name="T34" fmla="*/ 48 w 96"/>
              <a:gd name="T35" fmla="*/ 0 h 93"/>
              <a:gd name="T36" fmla="*/ 39 w 96"/>
              <a:gd name="T37" fmla="*/ 0 h 93"/>
              <a:gd name="T38" fmla="*/ 39 w 96"/>
              <a:gd name="T39" fmla="*/ 8 h 93"/>
              <a:gd name="T40" fmla="*/ 26 w 96"/>
              <a:gd name="T41" fmla="*/ 13 h 93"/>
              <a:gd name="T42" fmla="*/ 20 w 96"/>
              <a:gd name="T43" fmla="*/ 7 h 93"/>
              <a:gd name="T44" fmla="*/ 8 w 96"/>
              <a:gd name="T45" fmla="*/ 19 h 93"/>
              <a:gd name="T46" fmla="*/ 14 w 96"/>
              <a:gd name="T47" fmla="*/ 25 h 93"/>
              <a:gd name="T48" fmla="*/ 8 w 96"/>
              <a:gd name="T49" fmla="*/ 38 h 93"/>
              <a:gd name="T50" fmla="*/ 0 w 96"/>
              <a:gd name="T51" fmla="*/ 38 h 93"/>
              <a:gd name="T52" fmla="*/ 0 w 96"/>
              <a:gd name="T53" fmla="*/ 46 h 93"/>
              <a:gd name="T54" fmla="*/ 0 w 96"/>
              <a:gd name="T55" fmla="*/ 46 h 93"/>
              <a:gd name="T56" fmla="*/ 0 w 96"/>
              <a:gd name="T57" fmla="*/ 55 h 93"/>
              <a:gd name="T58" fmla="*/ 8 w 96"/>
              <a:gd name="T59" fmla="*/ 55 h 93"/>
              <a:gd name="T60" fmla="*/ 14 w 96"/>
              <a:gd name="T61" fmla="*/ 68 h 93"/>
              <a:gd name="T62" fmla="*/ 8 w 96"/>
              <a:gd name="T63" fmla="*/ 74 h 93"/>
              <a:gd name="T64" fmla="*/ 20 w 96"/>
              <a:gd name="T65" fmla="*/ 86 h 93"/>
              <a:gd name="T66" fmla="*/ 26 w 96"/>
              <a:gd name="T67" fmla="*/ 80 h 93"/>
              <a:gd name="T68" fmla="*/ 39 w 96"/>
              <a:gd name="T69" fmla="*/ 85 h 93"/>
              <a:gd name="T70" fmla="*/ 39 w 96"/>
              <a:gd name="T71" fmla="*/ 93 h 93"/>
              <a:gd name="T72" fmla="*/ 48 w 96"/>
              <a:gd name="T73" fmla="*/ 93 h 93"/>
              <a:gd name="T74" fmla="*/ 57 w 96"/>
              <a:gd name="T75" fmla="*/ 93 h 93"/>
              <a:gd name="T76" fmla="*/ 57 w 96"/>
              <a:gd name="T77" fmla="*/ 85 h 93"/>
              <a:gd name="T78" fmla="*/ 17 w 96"/>
              <a:gd name="T79" fmla="*/ 46 h 93"/>
              <a:gd name="T80" fmla="*/ 48 w 96"/>
              <a:gd name="T81" fmla="*/ 16 h 93"/>
              <a:gd name="T82" fmla="*/ 79 w 96"/>
              <a:gd name="T83" fmla="*/ 46 h 93"/>
              <a:gd name="T84" fmla="*/ 48 w 96"/>
              <a:gd name="T85" fmla="*/ 77 h 93"/>
              <a:gd name="T86" fmla="*/ 17 w 96"/>
              <a:gd name="T87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3">
                <a:moveTo>
                  <a:pt x="57" y="85"/>
                </a:moveTo>
                <a:cubicBezTo>
                  <a:pt x="70" y="80"/>
                  <a:pt x="70" y="80"/>
                  <a:pt x="70" y="80"/>
                </a:cubicBezTo>
                <a:cubicBezTo>
                  <a:pt x="76" y="86"/>
                  <a:pt x="76" y="86"/>
                  <a:pt x="76" y="86"/>
                </a:cubicBezTo>
                <a:cubicBezTo>
                  <a:pt x="88" y="74"/>
                  <a:pt x="88" y="74"/>
                  <a:pt x="88" y="74"/>
                </a:cubicBezTo>
                <a:cubicBezTo>
                  <a:pt x="82" y="68"/>
                  <a:pt x="82" y="68"/>
                  <a:pt x="82" y="68"/>
                </a:cubicBezTo>
                <a:cubicBezTo>
                  <a:pt x="88" y="55"/>
                  <a:pt x="88" y="55"/>
                  <a:pt x="8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38"/>
                  <a:pt x="96" y="38"/>
                  <a:pt x="96" y="38"/>
                </a:cubicBezTo>
                <a:cubicBezTo>
                  <a:pt x="88" y="38"/>
                  <a:pt x="88" y="38"/>
                  <a:pt x="88" y="38"/>
                </a:cubicBezTo>
                <a:cubicBezTo>
                  <a:pt x="82" y="25"/>
                  <a:pt x="82" y="25"/>
                  <a:pt x="82" y="25"/>
                </a:cubicBezTo>
                <a:cubicBezTo>
                  <a:pt x="88" y="19"/>
                  <a:pt x="88" y="19"/>
                  <a:pt x="88" y="19"/>
                </a:cubicBezTo>
                <a:cubicBezTo>
                  <a:pt x="76" y="7"/>
                  <a:pt x="76" y="7"/>
                  <a:pt x="76" y="7"/>
                </a:cubicBezTo>
                <a:cubicBezTo>
                  <a:pt x="70" y="13"/>
                  <a:pt x="70" y="13"/>
                  <a:pt x="70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0"/>
                  <a:pt x="57" y="0"/>
                  <a:pt x="5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7"/>
                  <a:pt x="20" y="7"/>
                  <a:pt x="20" y="7"/>
                </a:cubicBezTo>
                <a:cubicBezTo>
                  <a:pt x="8" y="19"/>
                  <a:pt x="8" y="19"/>
                  <a:pt x="8" y="19"/>
                </a:cubicBezTo>
                <a:cubicBezTo>
                  <a:pt x="14" y="25"/>
                  <a:pt x="14" y="25"/>
                  <a:pt x="14" y="25"/>
                </a:cubicBezTo>
                <a:cubicBezTo>
                  <a:pt x="8" y="38"/>
                  <a:pt x="8" y="38"/>
                  <a:pt x="8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74"/>
                  <a:pt x="8" y="74"/>
                  <a:pt x="8" y="74"/>
                </a:cubicBezTo>
                <a:cubicBezTo>
                  <a:pt x="20" y="86"/>
                  <a:pt x="20" y="86"/>
                  <a:pt x="20" y="86"/>
                </a:cubicBezTo>
                <a:cubicBezTo>
                  <a:pt x="26" y="80"/>
                  <a:pt x="26" y="80"/>
                  <a:pt x="26" y="8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93"/>
                  <a:pt x="39" y="93"/>
                  <a:pt x="39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85"/>
                </a:lnTo>
                <a:close/>
                <a:moveTo>
                  <a:pt x="17" y="46"/>
                </a:moveTo>
                <a:cubicBezTo>
                  <a:pt x="17" y="30"/>
                  <a:pt x="31" y="16"/>
                  <a:pt x="48" y="16"/>
                </a:cubicBezTo>
                <a:cubicBezTo>
                  <a:pt x="65" y="16"/>
                  <a:pt x="79" y="30"/>
                  <a:pt x="79" y="46"/>
                </a:cubicBezTo>
                <a:cubicBezTo>
                  <a:pt x="79" y="63"/>
                  <a:pt x="65" y="77"/>
                  <a:pt x="48" y="77"/>
                </a:cubicBezTo>
                <a:cubicBezTo>
                  <a:pt x="31" y="77"/>
                  <a:pt x="17" y="63"/>
                  <a:pt x="17" y="46"/>
                </a:cubicBezTo>
                <a:close/>
              </a:path>
            </a:pathLst>
          </a:custGeom>
          <a:solidFill>
            <a:srgbClr val="B9C3E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3" name="Freeform 76"/>
          <p:cNvSpPr>
            <a:spLocks noChangeAspect="1" noEditPoints="1"/>
          </p:cNvSpPr>
          <p:nvPr/>
        </p:nvSpPr>
        <p:spPr bwMode="auto">
          <a:xfrm>
            <a:off x="11056049" y="2212726"/>
            <a:ext cx="552064" cy="552064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rgbClr val="8CA5D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4" name="Freeform 269"/>
          <p:cNvSpPr>
            <a:spLocks noChangeAspect="1" noEditPoints="1"/>
          </p:cNvSpPr>
          <p:nvPr/>
        </p:nvSpPr>
        <p:spPr bwMode="auto">
          <a:xfrm>
            <a:off x="5347278" y="2212726"/>
            <a:ext cx="552064" cy="552064"/>
          </a:xfrm>
          <a:custGeom>
            <a:avLst/>
            <a:gdLst>
              <a:gd name="T0" fmla="*/ 186 w 192"/>
              <a:gd name="T1" fmla="*/ 81 h 192"/>
              <a:gd name="T2" fmla="*/ 169 w 192"/>
              <a:gd name="T3" fmla="*/ 81 h 192"/>
              <a:gd name="T4" fmla="*/ 159 w 192"/>
              <a:gd name="T5" fmla="*/ 55 h 192"/>
              <a:gd name="T6" fmla="*/ 171 w 192"/>
              <a:gd name="T7" fmla="*/ 43 h 192"/>
              <a:gd name="T8" fmla="*/ 171 w 192"/>
              <a:gd name="T9" fmla="*/ 35 h 192"/>
              <a:gd name="T10" fmla="*/ 158 w 192"/>
              <a:gd name="T11" fmla="*/ 22 h 192"/>
              <a:gd name="T12" fmla="*/ 149 w 192"/>
              <a:gd name="T13" fmla="*/ 22 h 192"/>
              <a:gd name="T14" fmla="*/ 137 w 192"/>
              <a:gd name="T15" fmla="*/ 34 h 192"/>
              <a:gd name="T16" fmla="*/ 111 w 192"/>
              <a:gd name="T17" fmla="*/ 23 h 192"/>
              <a:gd name="T18" fmla="*/ 111 w 192"/>
              <a:gd name="T19" fmla="*/ 6 h 192"/>
              <a:gd name="T20" fmla="*/ 105 w 192"/>
              <a:gd name="T21" fmla="*/ 0 h 192"/>
              <a:gd name="T22" fmla="*/ 87 w 192"/>
              <a:gd name="T23" fmla="*/ 0 h 192"/>
              <a:gd name="T24" fmla="*/ 81 w 192"/>
              <a:gd name="T25" fmla="*/ 6 h 192"/>
              <a:gd name="T26" fmla="*/ 81 w 192"/>
              <a:gd name="T27" fmla="*/ 23 h 192"/>
              <a:gd name="T28" fmla="*/ 55 w 192"/>
              <a:gd name="T29" fmla="*/ 34 h 192"/>
              <a:gd name="T30" fmla="*/ 43 w 192"/>
              <a:gd name="T31" fmla="*/ 22 h 192"/>
              <a:gd name="T32" fmla="*/ 35 w 192"/>
              <a:gd name="T33" fmla="*/ 22 h 192"/>
              <a:gd name="T34" fmla="*/ 22 w 192"/>
              <a:gd name="T35" fmla="*/ 35 h 192"/>
              <a:gd name="T36" fmla="*/ 22 w 192"/>
              <a:gd name="T37" fmla="*/ 43 h 192"/>
              <a:gd name="T38" fmla="*/ 34 w 192"/>
              <a:gd name="T39" fmla="*/ 55 h 192"/>
              <a:gd name="T40" fmla="*/ 23 w 192"/>
              <a:gd name="T41" fmla="*/ 81 h 192"/>
              <a:gd name="T42" fmla="*/ 6 w 192"/>
              <a:gd name="T43" fmla="*/ 81 h 192"/>
              <a:gd name="T44" fmla="*/ 0 w 192"/>
              <a:gd name="T45" fmla="*/ 87 h 192"/>
              <a:gd name="T46" fmla="*/ 0 w 192"/>
              <a:gd name="T47" fmla="*/ 105 h 192"/>
              <a:gd name="T48" fmla="*/ 6 w 192"/>
              <a:gd name="T49" fmla="*/ 111 h 192"/>
              <a:gd name="T50" fmla="*/ 23 w 192"/>
              <a:gd name="T51" fmla="*/ 111 h 192"/>
              <a:gd name="T52" fmla="*/ 34 w 192"/>
              <a:gd name="T53" fmla="*/ 137 h 192"/>
              <a:gd name="T54" fmla="*/ 22 w 192"/>
              <a:gd name="T55" fmla="*/ 149 h 192"/>
              <a:gd name="T56" fmla="*/ 22 w 192"/>
              <a:gd name="T57" fmla="*/ 158 h 192"/>
              <a:gd name="T58" fmla="*/ 35 w 192"/>
              <a:gd name="T59" fmla="*/ 171 h 192"/>
              <a:gd name="T60" fmla="*/ 43 w 192"/>
              <a:gd name="T61" fmla="*/ 171 h 192"/>
              <a:gd name="T62" fmla="*/ 55 w 192"/>
              <a:gd name="T63" fmla="*/ 159 h 192"/>
              <a:gd name="T64" fmla="*/ 81 w 192"/>
              <a:gd name="T65" fmla="*/ 170 h 192"/>
              <a:gd name="T66" fmla="*/ 81 w 192"/>
              <a:gd name="T67" fmla="*/ 186 h 192"/>
              <a:gd name="T68" fmla="*/ 87 w 192"/>
              <a:gd name="T69" fmla="*/ 192 h 192"/>
              <a:gd name="T70" fmla="*/ 105 w 192"/>
              <a:gd name="T71" fmla="*/ 192 h 192"/>
              <a:gd name="T72" fmla="*/ 111 w 192"/>
              <a:gd name="T73" fmla="*/ 186 h 192"/>
              <a:gd name="T74" fmla="*/ 111 w 192"/>
              <a:gd name="T75" fmla="*/ 170 h 192"/>
              <a:gd name="T76" fmla="*/ 137 w 192"/>
              <a:gd name="T77" fmla="*/ 159 h 192"/>
              <a:gd name="T78" fmla="*/ 149 w 192"/>
              <a:gd name="T79" fmla="*/ 171 h 192"/>
              <a:gd name="T80" fmla="*/ 158 w 192"/>
              <a:gd name="T81" fmla="*/ 171 h 192"/>
              <a:gd name="T82" fmla="*/ 171 w 192"/>
              <a:gd name="T83" fmla="*/ 158 h 192"/>
              <a:gd name="T84" fmla="*/ 171 w 192"/>
              <a:gd name="T85" fmla="*/ 149 h 192"/>
              <a:gd name="T86" fmla="*/ 159 w 192"/>
              <a:gd name="T87" fmla="*/ 137 h 192"/>
              <a:gd name="T88" fmla="*/ 169 w 192"/>
              <a:gd name="T89" fmla="*/ 111 h 192"/>
              <a:gd name="T90" fmla="*/ 186 w 192"/>
              <a:gd name="T91" fmla="*/ 111 h 192"/>
              <a:gd name="T92" fmla="*/ 192 w 192"/>
              <a:gd name="T93" fmla="*/ 105 h 192"/>
              <a:gd name="T94" fmla="*/ 192 w 192"/>
              <a:gd name="T95" fmla="*/ 87 h 192"/>
              <a:gd name="T96" fmla="*/ 186 w 192"/>
              <a:gd name="T97" fmla="*/ 81 h 192"/>
              <a:gd name="T98" fmla="*/ 96 w 192"/>
              <a:gd name="T99" fmla="*/ 134 h 192"/>
              <a:gd name="T100" fmla="*/ 59 w 192"/>
              <a:gd name="T101" fmla="*/ 96 h 192"/>
              <a:gd name="T102" fmla="*/ 96 w 192"/>
              <a:gd name="T103" fmla="*/ 59 h 192"/>
              <a:gd name="T104" fmla="*/ 134 w 192"/>
              <a:gd name="T105" fmla="*/ 96 h 192"/>
              <a:gd name="T106" fmla="*/ 96 w 192"/>
              <a:gd name="T107" fmla="*/ 13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186" y="81"/>
                </a:moveTo>
                <a:cubicBezTo>
                  <a:pt x="169" y="81"/>
                  <a:pt x="169" y="81"/>
                  <a:pt x="169" y="81"/>
                </a:cubicBezTo>
                <a:cubicBezTo>
                  <a:pt x="168" y="72"/>
                  <a:pt x="164" y="63"/>
                  <a:pt x="159" y="55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3" y="41"/>
                  <a:pt x="173" y="37"/>
                  <a:pt x="171" y="35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5" y="20"/>
                  <a:pt x="152" y="20"/>
                  <a:pt x="149" y="22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0" y="29"/>
                  <a:pt x="121" y="25"/>
                  <a:pt x="111" y="23"/>
                </a:cubicBezTo>
                <a:cubicBezTo>
                  <a:pt x="111" y="6"/>
                  <a:pt x="111" y="6"/>
                  <a:pt x="111" y="6"/>
                </a:cubicBezTo>
                <a:cubicBezTo>
                  <a:pt x="111" y="3"/>
                  <a:pt x="109" y="0"/>
                  <a:pt x="10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1" y="3"/>
                  <a:pt x="81" y="6"/>
                </a:cubicBezTo>
                <a:cubicBezTo>
                  <a:pt x="81" y="23"/>
                  <a:pt x="81" y="23"/>
                  <a:pt x="81" y="23"/>
                </a:cubicBezTo>
                <a:cubicBezTo>
                  <a:pt x="72" y="25"/>
                  <a:pt x="63" y="29"/>
                  <a:pt x="55" y="34"/>
                </a:cubicBez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20" y="41"/>
                  <a:pt x="22" y="43"/>
                </a:cubicBezTo>
                <a:cubicBezTo>
                  <a:pt x="34" y="55"/>
                  <a:pt x="34" y="55"/>
                  <a:pt x="34" y="55"/>
                </a:cubicBezTo>
                <a:cubicBezTo>
                  <a:pt x="29" y="63"/>
                  <a:pt x="25" y="72"/>
                  <a:pt x="23" y="81"/>
                </a:cubicBezTo>
                <a:cubicBezTo>
                  <a:pt x="6" y="81"/>
                  <a:pt x="6" y="81"/>
                  <a:pt x="6" y="81"/>
                </a:cubicBezTo>
                <a:cubicBezTo>
                  <a:pt x="3" y="81"/>
                  <a:pt x="0" y="84"/>
                  <a:pt x="0" y="87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3" y="111"/>
                  <a:pt x="6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5" y="121"/>
                  <a:pt x="29" y="130"/>
                  <a:pt x="34" y="137"/>
                </a:cubicBezTo>
                <a:cubicBezTo>
                  <a:pt x="22" y="149"/>
                  <a:pt x="22" y="149"/>
                  <a:pt x="22" y="149"/>
                </a:cubicBezTo>
                <a:cubicBezTo>
                  <a:pt x="20" y="152"/>
                  <a:pt x="20" y="156"/>
                  <a:pt x="22" y="15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3"/>
                  <a:pt x="41" y="173"/>
                  <a:pt x="43" y="171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63" y="164"/>
                  <a:pt x="72" y="168"/>
                  <a:pt x="81" y="170"/>
                </a:cubicBezTo>
                <a:cubicBezTo>
                  <a:pt x="81" y="186"/>
                  <a:pt x="81" y="186"/>
                  <a:pt x="81" y="186"/>
                </a:cubicBezTo>
                <a:cubicBezTo>
                  <a:pt x="81" y="190"/>
                  <a:pt x="84" y="192"/>
                  <a:pt x="87" y="192"/>
                </a:cubicBezTo>
                <a:cubicBezTo>
                  <a:pt x="105" y="192"/>
                  <a:pt x="105" y="192"/>
                  <a:pt x="105" y="192"/>
                </a:cubicBezTo>
                <a:cubicBezTo>
                  <a:pt x="109" y="192"/>
                  <a:pt x="111" y="190"/>
                  <a:pt x="111" y="186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21" y="168"/>
                  <a:pt x="130" y="164"/>
                  <a:pt x="137" y="159"/>
                </a:cubicBezTo>
                <a:cubicBezTo>
                  <a:pt x="149" y="171"/>
                  <a:pt x="149" y="171"/>
                  <a:pt x="149" y="171"/>
                </a:cubicBezTo>
                <a:cubicBezTo>
                  <a:pt x="152" y="173"/>
                  <a:pt x="155" y="173"/>
                  <a:pt x="158" y="171"/>
                </a:cubicBezTo>
                <a:cubicBezTo>
                  <a:pt x="171" y="158"/>
                  <a:pt x="171" y="158"/>
                  <a:pt x="171" y="158"/>
                </a:cubicBezTo>
                <a:cubicBezTo>
                  <a:pt x="173" y="156"/>
                  <a:pt x="173" y="152"/>
                  <a:pt x="171" y="149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64" y="130"/>
                  <a:pt x="168" y="121"/>
                  <a:pt x="169" y="111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90" y="111"/>
                  <a:pt x="192" y="109"/>
                  <a:pt x="192" y="105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2" y="84"/>
                  <a:pt x="190" y="81"/>
                  <a:pt x="186" y="81"/>
                </a:cubicBezTo>
                <a:close/>
                <a:moveTo>
                  <a:pt x="96" y="134"/>
                </a:moveTo>
                <a:cubicBezTo>
                  <a:pt x="75" y="134"/>
                  <a:pt x="59" y="117"/>
                  <a:pt x="59" y="96"/>
                </a:cubicBezTo>
                <a:cubicBezTo>
                  <a:pt x="59" y="75"/>
                  <a:pt x="75" y="59"/>
                  <a:pt x="96" y="59"/>
                </a:cubicBezTo>
                <a:cubicBezTo>
                  <a:pt x="117" y="59"/>
                  <a:pt x="134" y="75"/>
                  <a:pt x="134" y="96"/>
                </a:cubicBezTo>
                <a:cubicBezTo>
                  <a:pt x="134" y="117"/>
                  <a:pt x="117" y="134"/>
                  <a:pt x="96" y="134"/>
                </a:cubicBezTo>
                <a:close/>
              </a:path>
            </a:pathLst>
          </a:custGeom>
          <a:noFill/>
          <a:ln w="25400" cap="flat">
            <a:solidFill>
              <a:srgbClr val="8CA5D2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4533686" y="2212726"/>
            <a:ext cx="550572" cy="552064"/>
            <a:chOff x="6434772" y="5428023"/>
            <a:chExt cx="585787" cy="587375"/>
          </a:xfrm>
          <a:noFill/>
        </p:grpSpPr>
        <p:sp>
          <p:nvSpPr>
            <p:cNvPr id="108" name="Freeform 270"/>
            <p:cNvSpPr/>
            <p:nvPr/>
          </p:nvSpPr>
          <p:spPr bwMode="auto">
            <a:xfrm>
              <a:off x="6434772" y="5428023"/>
              <a:ext cx="585787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8CA5D2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9" name="Oval 271"/>
            <p:cNvSpPr>
              <a:spLocks noChangeArrowheads="1"/>
            </p:cNvSpPr>
            <p:nvPr/>
          </p:nvSpPr>
          <p:spPr bwMode="auto">
            <a:xfrm>
              <a:off x="6577647" y="5572485"/>
              <a:ext cx="303212" cy="301625"/>
            </a:xfrm>
            <a:prstGeom prst="ellipse">
              <a:avLst/>
            </a:prstGeom>
            <a:grpFill/>
            <a:ln w="25400" cap="flat">
              <a:solidFill>
                <a:srgbClr val="8CA5D2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6" name="组合 35"/>
          <p:cNvGrpSpPr>
            <a:grpSpLocks noChangeAspect="1"/>
          </p:cNvGrpSpPr>
          <p:nvPr/>
        </p:nvGrpSpPr>
        <p:grpSpPr>
          <a:xfrm>
            <a:off x="3718148" y="2212726"/>
            <a:ext cx="552064" cy="552064"/>
            <a:chOff x="7704772" y="5428023"/>
            <a:chExt cx="587375" cy="587375"/>
          </a:xfrm>
          <a:noFill/>
        </p:grpSpPr>
        <p:sp>
          <p:nvSpPr>
            <p:cNvPr id="106" name="Freeform 272"/>
            <p:cNvSpPr/>
            <p:nvPr/>
          </p:nvSpPr>
          <p:spPr bwMode="auto">
            <a:xfrm>
              <a:off x="7704772" y="5428023"/>
              <a:ext cx="587375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8CA5D2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7" name="Oval 273"/>
            <p:cNvSpPr>
              <a:spLocks noChangeArrowheads="1"/>
            </p:cNvSpPr>
            <p:nvPr/>
          </p:nvSpPr>
          <p:spPr bwMode="auto">
            <a:xfrm>
              <a:off x="7931784" y="5655035"/>
              <a:ext cx="133350" cy="136525"/>
            </a:xfrm>
            <a:prstGeom prst="ellipse">
              <a:avLst/>
            </a:prstGeom>
            <a:grpFill/>
            <a:ln w="25400" cap="flat">
              <a:solidFill>
                <a:srgbClr val="8CA5D2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37" name="Freeform 189"/>
          <p:cNvSpPr>
            <a:spLocks noChangeAspect="1" noEditPoints="1"/>
          </p:cNvSpPr>
          <p:nvPr/>
        </p:nvSpPr>
        <p:spPr bwMode="auto">
          <a:xfrm>
            <a:off x="2902610" y="2212726"/>
            <a:ext cx="552064" cy="552064"/>
          </a:xfrm>
          <a:custGeom>
            <a:avLst/>
            <a:gdLst>
              <a:gd name="T0" fmla="*/ 166 w 192"/>
              <a:gd name="T1" fmla="*/ 131 h 192"/>
              <a:gd name="T2" fmla="*/ 158 w 192"/>
              <a:gd name="T3" fmla="*/ 169 h 192"/>
              <a:gd name="T4" fmla="*/ 121 w 192"/>
              <a:gd name="T5" fmla="*/ 171 h 192"/>
              <a:gd name="T6" fmla="*/ 87 w 192"/>
              <a:gd name="T7" fmla="*/ 192 h 192"/>
              <a:gd name="T8" fmla="*/ 60 w 192"/>
              <a:gd name="T9" fmla="*/ 167 h 192"/>
              <a:gd name="T10" fmla="*/ 22 w 192"/>
              <a:gd name="T11" fmla="*/ 158 h 192"/>
              <a:gd name="T12" fmla="*/ 20 w 192"/>
              <a:gd name="T13" fmla="*/ 121 h 192"/>
              <a:gd name="T14" fmla="*/ 0 w 192"/>
              <a:gd name="T15" fmla="*/ 87 h 192"/>
              <a:gd name="T16" fmla="*/ 25 w 192"/>
              <a:gd name="T17" fmla="*/ 60 h 192"/>
              <a:gd name="T18" fmla="*/ 34 w 192"/>
              <a:gd name="T19" fmla="*/ 22 h 192"/>
              <a:gd name="T20" fmla="*/ 71 w 192"/>
              <a:gd name="T21" fmla="*/ 20 h 192"/>
              <a:gd name="T22" fmla="*/ 104 w 192"/>
              <a:gd name="T23" fmla="*/ 0 h 192"/>
              <a:gd name="T24" fmla="*/ 131 w 192"/>
              <a:gd name="T25" fmla="*/ 25 h 192"/>
              <a:gd name="T26" fmla="*/ 169 w 192"/>
              <a:gd name="T27" fmla="*/ 34 h 192"/>
              <a:gd name="T28" fmla="*/ 171 w 192"/>
              <a:gd name="T29" fmla="*/ 71 h 192"/>
              <a:gd name="T30" fmla="*/ 192 w 192"/>
              <a:gd name="T31" fmla="*/ 104 h 192"/>
              <a:gd name="T32" fmla="*/ 175 w 192"/>
              <a:gd name="T33" fmla="*/ 79 h 192"/>
              <a:gd name="T34" fmla="*/ 156 w 192"/>
              <a:gd name="T35" fmla="*/ 59 h 192"/>
              <a:gd name="T36" fmla="*/ 163 w 192"/>
              <a:gd name="T37" fmla="*/ 40 h 192"/>
              <a:gd name="T38" fmla="*/ 139 w 192"/>
              <a:gd name="T39" fmla="*/ 29 h 192"/>
              <a:gd name="T40" fmla="*/ 112 w 192"/>
              <a:gd name="T41" fmla="*/ 27 h 192"/>
              <a:gd name="T42" fmla="*/ 104 w 192"/>
              <a:gd name="T43" fmla="*/ 8 h 192"/>
              <a:gd name="T44" fmla="*/ 79 w 192"/>
              <a:gd name="T45" fmla="*/ 18 h 192"/>
              <a:gd name="T46" fmla="*/ 53 w 192"/>
              <a:gd name="T47" fmla="*/ 29 h 192"/>
              <a:gd name="T48" fmla="*/ 28 w 192"/>
              <a:gd name="T49" fmla="*/ 40 h 192"/>
              <a:gd name="T50" fmla="*/ 35 w 192"/>
              <a:gd name="T51" fmla="*/ 59 h 192"/>
              <a:gd name="T52" fmla="*/ 16 w 192"/>
              <a:gd name="T53" fmla="*/ 79 h 192"/>
              <a:gd name="T54" fmla="*/ 16 w 192"/>
              <a:gd name="T55" fmla="*/ 112 h 192"/>
              <a:gd name="T56" fmla="*/ 35 w 192"/>
              <a:gd name="T57" fmla="*/ 132 h 192"/>
              <a:gd name="T58" fmla="*/ 28 w 192"/>
              <a:gd name="T59" fmla="*/ 152 h 192"/>
              <a:gd name="T60" fmla="*/ 59 w 192"/>
              <a:gd name="T61" fmla="*/ 156 h 192"/>
              <a:gd name="T62" fmla="*/ 79 w 192"/>
              <a:gd name="T63" fmla="*/ 175 h 192"/>
              <a:gd name="T64" fmla="*/ 112 w 192"/>
              <a:gd name="T65" fmla="*/ 175 h 192"/>
              <a:gd name="T66" fmla="*/ 132 w 192"/>
              <a:gd name="T67" fmla="*/ 156 h 192"/>
              <a:gd name="T68" fmla="*/ 163 w 192"/>
              <a:gd name="T69" fmla="*/ 152 h 192"/>
              <a:gd name="T70" fmla="*/ 156 w 192"/>
              <a:gd name="T71" fmla="*/ 132 h 192"/>
              <a:gd name="T72" fmla="*/ 175 w 192"/>
              <a:gd name="T73" fmla="*/ 112 h 192"/>
              <a:gd name="T74" fmla="*/ 96 w 192"/>
              <a:gd name="T75" fmla="*/ 137 h 192"/>
              <a:gd name="T76" fmla="*/ 137 w 192"/>
              <a:gd name="T77" fmla="*/ 96 h 192"/>
              <a:gd name="T78" fmla="*/ 62 w 192"/>
              <a:gd name="T79" fmla="*/ 96 h 192"/>
              <a:gd name="T80" fmla="*/ 96 w 192"/>
              <a:gd name="T81" fmla="*/ 62 h 192"/>
              <a:gd name="T82" fmla="*/ 96 w 192"/>
              <a:gd name="T83" fmla="*/ 79 h 192"/>
              <a:gd name="T84" fmla="*/ 96 w 192"/>
              <a:gd name="T85" fmla="*/ 87 h 192"/>
              <a:gd name="T86" fmla="*/ 104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75" y="121"/>
                </a:moveTo>
                <a:cubicBezTo>
                  <a:pt x="171" y="121"/>
                  <a:pt x="171" y="121"/>
                  <a:pt x="171" y="121"/>
                </a:cubicBezTo>
                <a:cubicBezTo>
                  <a:pt x="170" y="124"/>
                  <a:pt x="168" y="128"/>
                  <a:pt x="166" y="131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176" y="141"/>
                  <a:pt x="176" y="151"/>
                  <a:pt x="169" y="158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51" y="176"/>
                  <a:pt x="140" y="176"/>
                  <a:pt x="134" y="169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28" y="168"/>
                  <a:pt x="124" y="170"/>
                  <a:pt x="121" y="171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84"/>
                  <a:pt x="113" y="192"/>
                  <a:pt x="104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78" y="192"/>
                  <a:pt x="71" y="184"/>
                  <a:pt x="71" y="175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7" y="170"/>
                  <a:pt x="63" y="168"/>
                  <a:pt x="60" y="16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51" y="176"/>
                  <a:pt x="40" y="176"/>
                  <a:pt x="34" y="169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5" y="151"/>
                  <a:pt x="15" y="141"/>
                  <a:pt x="22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3" y="128"/>
                  <a:pt x="22" y="124"/>
                  <a:pt x="20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7" y="121"/>
                  <a:pt x="0" y="113"/>
                  <a:pt x="0" y="10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8"/>
                  <a:pt x="7" y="71"/>
                  <a:pt x="16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67"/>
                  <a:pt x="23" y="64"/>
                  <a:pt x="25" y="60"/>
                </a:cubicBezTo>
                <a:cubicBezTo>
                  <a:pt x="22" y="57"/>
                  <a:pt x="22" y="57"/>
                  <a:pt x="22" y="57"/>
                </a:cubicBezTo>
                <a:cubicBezTo>
                  <a:pt x="15" y="51"/>
                  <a:pt x="15" y="40"/>
                  <a:pt x="22" y="34"/>
                </a:cubicBezTo>
                <a:cubicBezTo>
                  <a:pt x="34" y="22"/>
                  <a:pt x="34" y="22"/>
                  <a:pt x="34" y="22"/>
                </a:cubicBezTo>
                <a:cubicBezTo>
                  <a:pt x="40" y="15"/>
                  <a:pt x="51" y="15"/>
                  <a:pt x="57" y="22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3"/>
                  <a:pt x="67" y="22"/>
                  <a:pt x="71" y="20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7"/>
                  <a:pt x="78" y="0"/>
                  <a:pt x="8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1" y="7"/>
                  <a:pt x="121" y="16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24" y="22"/>
                  <a:pt x="128" y="23"/>
                  <a:pt x="131" y="2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40" y="15"/>
                  <a:pt x="151" y="15"/>
                  <a:pt x="158" y="22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6" y="40"/>
                  <a:pt x="176" y="51"/>
                  <a:pt x="169" y="57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8" y="64"/>
                  <a:pt x="170" y="67"/>
                  <a:pt x="171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84" y="71"/>
                  <a:pt x="192" y="78"/>
                  <a:pt x="192" y="87"/>
                </a:cubicBezTo>
                <a:cubicBezTo>
                  <a:pt x="192" y="104"/>
                  <a:pt x="192" y="104"/>
                  <a:pt x="192" y="104"/>
                </a:cubicBezTo>
                <a:cubicBezTo>
                  <a:pt x="192" y="113"/>
                  <a:pt x="184" y="121"/>
                  <a:pt x="175" y="121"/>
                </a:cubicBezTo>
                <a:close/>
                <a:moveTo>
                  <a:pt x="183" y="87"/>
                </a:moveTo>
                <a:cubicBezTo>
                  <a:pt x="183" y="83"/>
                  <a:pt x="179" y="79"/>
                  <a:pt x="175" y="79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3" y="72"/>
                  <a:pt x="160" y="65"/>
                  <a:pt x="156" y="59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51"/>
                  <a:pt x="163" y="51"/>
                  <a:pt x="163" y="51"/>
                </a:cubicBezTo>
                <a:cubicBezTo>
                  <a:pt x="167" y="48"/>
                  <a:pt x="167" y="43"/>
                  <a:pt x="163" y="40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48" y="24"/>
                  <a:pt x="143" y="24"/>
                  <a:pt x="140" y="28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6" y="31"/>
                  <a:pt x="119" y="28"/>
                  <a:pt x="112" y="27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2"/>
                  <a:pt x="109" y="8"/>
                  <a:pt x="104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3" y="8"/>
                  <a:pt x="79" y="12"/>
                  <a:pt x="79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7"/>
                  <a:pt x="79" y="27"/>
                  <a:pt x="79" y="27"/>
                </a:cubicBezTo>
                <a:cubicBezTo>
                  <a:pt x="72" y="28"/>
                  <a:pt x="65" y="31"/>
                  <a:pt x="59" y="35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48" y="24"/>
                  <a:pt x="43" y="24"/>
                  <a:pt x="39" y="28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43"/>
                  <a:pt x="24" y="48"/>
                  <a:pt x="28" y="51"/>
                </a:cubicBezTo>
                <a:cubicBezTo>
                  <a:pt x="29" y="53"/>
                  <a:pt x="29" y="53"/>
                  <a:pt x="29" y="53"/>
                </a:cubicBezTo>
                <a:cubicBezTo>
                  <a:pt x="35" y="59"/>
                  <a:pt x="35" y="59"/>
                  <a:pt x="35" y="59"/>
                </a:cubicBezTo>
                <a:cubicBezTo>
                  <a:pt x="31" y="65"/>
                  <a:pt x="28" y="72"/>
                  <a:pt x="27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2" y="79"/>
                  <a:pt x="8" y="83"/>
                  <a:pt x="8" y="87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09"/>
                  <a:pt x="12" y="112"/>
                  <a:pt x="16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8" y="120"/>
                  <a:pt x="31" y="126"/>
                  <a:pt x="35" y="132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4" y="143"/>
                  <a:pt x="24" y="148"/>
                  <a:pt x="28" y="152"/>
                </a:cubicBezTo>
                <a:cubicBezTo>
                  <a:pt x="39" y="164"/>
                  <a:pt x="39" y="164"/>
                  <a:pt x="39" y="164"/>
                </a:cubicBezTo>
                <a:cubicBezTo>
                  <a:pt x="43" y="167"/>
                  <a:pt x="48" y="167"/>
                  <a:pt x="51" y="164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5" y="160"/>
                  <a:pt x="72" y="163"/>
                  <a:pt x="79" y="165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79" y="180"/>
                  <a:pt x="83" y="183"/>
                  <a:pt x="87" y="183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9" y="183"/>
                  <a:pt x="112" y="180"/>
                  <a:pt x="112" y="175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9" y="163"/>
                  <a:pt x="126" y="160"/>
                  <a:pt x="132" y="156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3" y="167"/>
                  <a:pt x="148" y="167"/>
                  <a:pt x="152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7" y="148"/>
                  <a:pt x="167" y="143"/>
                  <a:pt x="163" y="140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0" y="126"/>
                  <a:pt x="163" y="120"/>
                  <a:pt x="164" y="112"/>
                </a:cubicBezTo>
                <a:cubicBezTo>
                  <a:pt x="173" y="112"/>
                  <a:pt x="173" y="112"/>
                  <a:pt x="173" y="112"/>
                </a:cubicBezTo>
                <a:cubicBezTo>
                  <a:pt x="175" y="112"/>
                  <a:pt x="175" y="112"/>
                  <a:pt x="175" y="112"/>
                </a:cubicBezTo>
                <a:cubicBezTo>
                  <a:pt x="179" y="112"/>
                  <a:pt x="183" y="109"/>
                  <a:pt x="183" y="104"/>
                </a:cubicBezTo>
                <a:lnTo>
                  <a:pt x="183" y="87"/>
                </a:lnTo>
                <a:close/>
                <a:moveTo>
                  <a:pt x="96" y="137"/>
                </a:moveTo>
                <a:cubicBezTo>
                  <a:pt x="72" y="137"/>
                  <a:pt x="54" y="119"/>
                  <a:pt x="54" y="96"/>
                </a:cubicBezTo>
                <a:cubicBezTo>
                  <a:pt x="54" y="73"/>
                  <a:pt x="72" y="54"/>
                  <a:pt x="96" y="54"/>
                </a:cubicBezTo>
                <a:cubicBezTo>
                  <a:pt x="119" y="54"/>
                  <a:pt x="137" y="73"/>
                  <a:pt x="137" y="96"/>
                </a:cubicBezTo>
                <a:cubicBezTo>
                  <a:pt x="137" y="119"/>
                  <a:pt x="119" y="137"/>
                  <a:pt x="96" y="137"/>
                </a:cubicBezTo>
                <a:close/>
                <a:moveTo>
                  <a:pt x="96" y="62"/>
                </a:moveTo>
                <a:cubicBezTo>
                  <a:pt x="77" y="62"/>
                  <a:pt x="62" y="77"/>
                  <a:pt x="62" y="96"/>
                </a:cubicBezTo>
                <a:cubicBezTo>
                  <a:pt x="62" y="114"/>
                  <a:pt x="77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7"/>
                  <a:pt x="114" y="62"/>
                  <a:pt x="96" y="62"/>
                </a:cubicBezTo>
                <a:close/>
                <a:moveTo>
                  <a:pt x="96" y="112"/>
                </a:moveTo>
                <a:cubicBezTo>
                  <a:pt x="86" y="112"/>
                  <a:pt x="79" y="105"/>
                  <a:pt x="79" y="96"/>
                </a:cubicBezTo>
                <a:cubicBezTo>
                  <a:pt x="79" y="86"/>
                  <a:pt x="86" y="79"/>
                  <a:pt x="96" y="79"/>
                </a:cubicBezTo>
                <a:cubicBezTo>
                  <a:pt x="105" y="79"/>
                  <a:pt x="112" y="86"/>
                  <a:pt x="112" y="96"/>
                </a:cubicBezTo>
                <a:cubicBezTo>
                  <a:pt x="112" y="105"/>
                  <a:pt x="105" y="112"/>
                  <a:pt x="96" y="112"/>
                </a:cubicBezTo>
                <a:close/>
                <a:moveTo>
                  <a:pt x="96" y="87"/>
                </a:moveTo>
                <a:cubicBezTo>
                  <a:pt x="91" y="87"/>
                  <a:pt x="87" y="91"/>
                  <a:pt x="87" y="96"/>
                </a:cubicBezTo>
                <a:cubicBezTo>
                  <a:pt x="87" y="100"/>
                  <a:pt x="91" y="104"/>
                  <a:pt x="96" y="104"/>
                </a:cubicBezTo>
                <a:cubicBezTo>
                  <a:pt x="100" y="104"/>
                  <a:pt x="104" y="100"/>
                  <a:pt x="104" y="96"/>
                </a:cubicBezTo>
                <a:cubicBezTo>
                  <a:pt x="104" y="91"/>
                  <a:pt x="100" y="87"/>
                  <a:pt x="96" y="87"/>
                </a:cubicBezTo>
                <a:close/>
              </a:path>
            </a:pathLst>
          </a:custGeom>
          <a:solidFill>
            <a:srgbClr val="8CA5D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38" name="Freeform 211"/>
          <p:cNvSpPr>
            <a:spLocks noEditPoints="1"/>
          </p:cNvSpPr>
          <p:nvPr/>
        </p:nvSpPr>
        <p:spPr bwMode="auto">
          <a:xfrm>
            <a:off x="7793892" y="2212726"/>
            <a:ext cx="552064" cy="552064"/>
          </a:xfrm>
          <a:custGeom>
            <a:avLst/>
            <a:gdLst>
              <a:gd name="T0" fmla="*/ 331 w 331"/>
              <a:gd name="T1" fmla="*/ 141 h 330"/>
              <a:gd name="T2" fmla="*/ 331 w 331"/>
              <a:gd name="T3" fmla="*/ 188 h 330"/>
              <a:gd name="T4" fmla="*/ 282 w 331"/>
              <a:gd name="T5" fmla="*/ 196 h 330"/>
              <a:gd name="T6" fmla="*/ 270 w 331"/>
              <a:gd name="T7" fmla="*/ 225 h 330"/>
              <a:gd name="T8" fmla="*/ 299 w 331"/>
              <a:gd name="T9" fmla="*/ 265 h 330"/>
              <a:gd name="T10" fmla="*/ 266 w 331"/>
              <a:gd name="T11" fmla="*/ 298 h 330"/>
              <a:gd name="T12" fmla="*/ 226 w 331"/>
              <a:gd name="T13" fmla="*/ 269 h 330"/>
              <a:gd name="T14" fmla="*/ 197 w 331"/>
              <a:gd name="T15" fmla="*/ 281 h 330"/>
              <a:gd name="T16" fmla="*/ 189 w 331"/>
              <a:gd name="T17" fmla="*/ 330 h 330"/>
              <a:gd name="T18" fmla="*/ 142 w 331"/>
              <a:gd name="T19" fmla="*/ 330 h 330"/>
              <a:gd name="T20" fmla="*/ 134 w 331"/>
              <a:gd name="T21" fmla="*/ 281 h 330"/>
              <a:gd name="T22" fmla="*/ 105 w 331"/>
              <a:gd name="T23" fmla="*/ 269 h 330"/>
              <a:gd name="T24" fmla="*/ 65 w 331"/>
              <a:gd name="T25" fmla="*/ 298 h 330"/>
              <a:gd name="T26" fmla="*/ 32 w 331"/>
              <a:gd name="T27" fmla="*/ 265 h 330"/>
              <a:gd name="T28" fmla="*/ 62 w 331"/>
              <a:gd name="T29" fmla="*/ 225 h 330"/>
              <a:gd name="T30" fmla="*/ 49 w 331"/>
              <a:gd name="T31" fmla="*/ 196 h 330"/>
              <a:gd name="T32" fmla="*/ 0 w 331"/>
              <a:gd name="T33" fmla="*/ 188 h 330"/>
              <a:gd name="T34" fmla="*/ 0 w 331"/>
              <a:gd name="T35" fmla="*/ 141 h 330"/>
              <a:gd name="T36" fmla="*/ 50 w 331"/>
              <a:gd name="T37" fmla="*/ 134 h 330"/>
              <a:gd name="T38" fmla="*/ 61 w 331"/>
              <a:gd name="T39" fmla="*/ 105 h 330"/>
              <a:gd name="T40" fmla="*/ 32 w 331"/>
              <a:gd name="T41" fmla="*/ 65 h 330"/>
              <a:gd name="T42" fmla="*/ 66 w 331"/>
              <a:gd name="T43" fmla="*/ 32 h 330"/>
              <a:gd name="T44" fmla="*/ 106 w 331"/>
              <a:gd name="T45" fmla="*/ 61 h 330"/>
              <a:gd name="T46" fmla="*/ 134 w 331"/>
              <a:gd name="T47" fmla="*/ 50 h 330"/>
              <a:gd name="T48" fmla="*/ 142 w 331"/>
              <a:gd name="T49" fmla="*/ 0 h 330"/>
              <a:gd name="T50" fmla="*/ 189 w 331"/>
              <a:gd name="T51" fmla="*/ 0 h 330"/>
              <a:gd name="T52" fmla="*/ 197 w 331"/>
              <a:gd name="T53" fmla="*/ 49 h 330"/>
              <a:gd name="T54" fmla="*/ 226 w 331"/>
              <a:gd name="T55" fmla="*/ 61 h 330"/>
              <a:gd name="T56" fmla="*/ 266 w 331"/>
              <a:gd name="T57" fmla="*/ 32 h 330"/>
              <a:gd name="T58" fmla="*/ 299 w 331"/>
              <a:gd name="T59" fmla="*/ 65 h 330"/>
              <a:gd name="T60" fmla="*/ 270 w 331"/>
              <a:gd name="T61" fmla="*/ 105 h 330"/>
              <a:gd name="T62" fmla="*/ 282 w 331"/>
              <a:gd name="T63" fmla="*/ 134 h 330"/>
              <a:gd name="T64" fmla="*/ 331 w 331"/>
              <a:gd name="T65" fmla="*/ 141 h 330"/>
              <a:gd name="T66" fmla="*/ 165 w 331"/>
              <a:gd name="T67" fmla="*/ 105 h 330"/>
              <a:gd name="T68" fmla="*/ 106 w 331"/>
              <a:gd name="T69" fmla="*/ 165 h 330"/>
              <a:gd name="T70" fmla="*/ 165 w 331"/>
              <a:gd name="T71" fmla="*/ 224 h 330"/>
              <a:gd name="T72" fmla="*/ 225 w 331"/>
              <a:gd name="T73" fmla="*/ 165 h 330"/>
              <a:gd name="T74" fmla="*/ 165 w 331"/>
              <a:gd name="T75" fmla="*/ 10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330">
                <a:moveTo>
                  <a:pt x="331" y="141"/>
                </a:moveTo>
                <a:cubicBezTo>
                  <a:pt x="331" y="188"/>
                  <a:pt x="331" y="188"/>
                  <a:pt x="331" y="188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0" y="225"/>
                  <a:pt x="270" y="225"/>
                  <a:pt x="270" y="225"/>
                </a:cubicBezTo>
                <a:cubicBezTo>
                  <a:pt x="299" y="265"/>
                  <a:pt x="299" y="265"/>
                  <a:pt x="299" y="265"/>
                </a:cubicBezTo>
                <a:cubicBezTo>
                  <a:pt x="266" y="298"/>
                  <a:pt x="266" y="298"/>
                  <a:pt x="266" y="298"/>
                </a:cubicBezTo>
                <a:cubicBezTo>
                  <a:pt x="226" y="269"/>
                  <a:pt x="226" y="269"/>
                  <a:pt x="226" y="269"/>
                </a:cubicBezTo>
                <a:cubicBezTo>
                  <a:pt x="197" y="281"/>
                  <a:pt x="197" y="281"/>
                  <a:pt x="197" y="281"/>
                </a:cubicBezTo>
                <a:cubicBezTo>
                  <a:pt x="189" y="330"/>
                  <a:pt x="189" y="330"/>
                  <a:pt x="189" y="330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34" y="281"/>
                  <a:pt x="134" y="281"/>
                  <a:pt x="134" y="281"/>
                </a:cubicBezTo>
                <a:cubicBezTo>
                  <a:pt x="105" y="269"/>
                  <a:pt x="105" y="269"/>
                  <a:pt x="105" y="269"/>
                </a:cubicBezTo>
                <a:cubicBezTo>
                  <a:pt x="65" y="298"/>
                  <a:pt x="65" y="298"/>
                  <a:pt x="65" y="298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41"/>
                  <a:pt x="0" y="141"/>
                  <a:pt x="0" y="141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32" y="65"/>
                  <a:pt x="32" y="65"/>
                  <a:pt x="32" y="65"/>
                </a:cubicBezTo>
                <a:cubicBezTo>
                  <a:pt x="66" y="32"/>
                  <a:pt x="66" y="32"/>
                  <a:pt x="66" y="32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42" y="0"/>
                  <a:pt x="142" y="0"/>
                  <a:pt x="14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26" y="61"/>
                  <a:pt x="226" y="61"/>
                  <a:pt x="226" y="61"/>
                </a:cubicBezTo>
                <a:cubicBezTo>
                  <a:pt x="266" y="32"/>
                  <a:pt x="266" y="32"/>
                  <a:pt x="266" y="32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82" y="134"/>
                  <a:pt x="282" y="134"/>
                  <a:pt x="282" y="134"/>
                </a:cubicBezTo>
                <a:lnTo>
                  <a:pt x="331" y="141"/>
                </a:lnTo>
                <a:close/>
                <a:moveTo>
                  <a:pt x="165" y="105"/>
                </a:moveTo>
                <a:cubicBezTo>
                  <a:pt x="132" y="105"/>
                  <a:pt x="106" y="132"/>
                  <a:pt x="106" y="165"/>
                </a:cubicBezTo>
                <a:cubicBezTo>
                  <a:pt x="106" y="198"/>
                  <a:pt x="132" y="224"/>
                  <a:pt x="165" y="224"/>
                </a:cubicBezTo>
                <a:cubicBezTo>
                  <a:pt x="198" y="224"/>
                  <a:pt x="225" y="198"/>
                  <a:pt x="225" y="165"/>
                </a:cubicBezTo>
                <a:cubicBezTo>
                  <a:pt x="225" y="132"/>
                  <a:pt x="198" y="105"/>
                  <a:pt x="165" y="105"/>
                </a:cubicBezTo>
                <a:close/>
              </a:path>
            </a:pathLst>
          </a:custGeom>
          <a:solidFill>
            <a:srgbClr val="8CA5D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978354" y="2213217"/>
            <a:ext cx="552064" cy="550654"/>
            <a:chOff x="3266744" y="1839452"/>
            <a:chExt cx="720000" cy="718161"/>
          </a:xfrm>
          <a:solidFill>
            <a:srgbClr val="8CA5D2"/>
          </a:solidFill>
        </p:grpSpPr>
        <p:sp>
          <p:nvSpPr>
            <p:cNvPr id="104" name="Freeform 210"/>
            <p:cNvSpPr>
              <a:spLocks noEditPoints="1"/>
            </p:cNvSpPr>
            <p:nvPr/>
          </p:nvSpPr>
          <p:spPr bwMode="auto">
            <a:xfrm>
              <a:off x="3266744" y="1839452"/>
              <a:ext cx="720000" cy="718161"/>
            </a:xfrm>
            <a:custGeom>
              <a:avLst/>
              <a:gdLst>
                <a:gd name="T0" fmla="*/ 331 w 331"/>
                <a:gd name="T1" fmla="*/ 141 h 330"/>
                <a:gd name="T2" fmla="*/ 331 w 331"/>
                <a:gd name="T3" fmla="*/ 188 h 330"/>
                <a:gd name="T4" fmla="*/ 294 w 331"/>
                <a:gd name="T5" fmla="*/ 199 h 330"/>
                <a:gd name="T6" fmla="*/ 280 w 331"/>
                <a:gd name="T7" fmla="*/ 231 h 330"/>
                <a:gd name="T8" fmla="*/ 299 w 331"/>
                <a:gd name="T9" fmla="*/ 265 h 330"/>
                <a:gd name="T10" fmla="*/ 266 w 331"/>
                <a:gd name="T11" fmla="*/ 298 h 330"/>
                <a:gd name="T12" fmla="*/ 232 w 331"/>
                <a:gd name="T13" fmla="*/ 279 h 330"/>
                <a:gd name="T14" fmla="*/ 200 w 331"/>
                <a:gd name="T15" fmla="*/ 293 h 330"/>
                <a:gd name="T16" fmla="*/ 189 w 331"/>
                <a:gd name="T17" fmla="*/ 330 h 330"/>
                <a:gd name="T18" fmla="*/ 142 w 331"/>
                <a:gd name="T19" fmla="*/ 330 h 330"/>
                <a:gd name="T20" fmla="*/ 131 w 331"/>
                <a:gd name="T21" fmla="*/ 292 h 330"/>
                <a:gd name="T22" fmla="*/ 99 w 331"/>
                <a:gd name="T23" fmla="*/ 280 h 330"/>
                <a:gd name="T24" fmla="*/ 65 w 331"/>
                <a:gd name="T25" fmla="*/ 298 h 330"/>
                <a:gd name="T26" fmla="*/ 32 w 331"/>
                <a:gd name="T27" fmla="*/ 265 h 330"/>
                <a:gd name="T28" fmla="*/ 51 w 331"/>
                <a:gd name="T29" fmla="*/ 231 h 330"/>
                <a:gd name="T30" fmla="*/ 37 w 331"/>
                <a:gd name="T31" fmla="*/ 199 h 330"/>
                <a:gd name="T32" fmla="*/ 0 w 331"/>
                <a:gd name="T33" fmla="*/ 188 h 330"/>
                <a:gd name="T34" fmla="*/ 0 w 331"/>
                <a:gd name="T35" fmla="*/ 141 h 330"/>
                <a:gd name="T36" fmla="*/ 38 w 331"/>
                <a:gd name="T37" fmla="*/ 131 h 330"/>
                <a:gd name="T38" fmla="*/ 51 w 331"/>
                <a:gd name="T39" fmla="*/ 99 h 330"/>
                <a:gd name="T40" fmla="*/ 32 w 331"/>
                <a:gd name="T41" fmla="*/ 65 h 330"/>
                <a:gd name="T42" fmla="*/ 66 w 331"/>
                <a:gd name="T43" fmla="*/ 32 h 330"/>
                <a:gd name="T44" fmla="*/ 100 w 331"/>
                <a:gd name="T45" fmla="*/ 51 h 330"/>
                <a:gd name="T46" fmla="*/ 131 w 331"/>
                <a:gd name="T47" fmla="*/ 38 h 330"/>
                <a:gd name="T48" fmla="*/ 142 w 331"/>
                <a:gd name="T49" fmla="*/ 0 h 330"/>
                <a:gd name="T50" fmla="*/ 189 w 331"/>
                <a:gd name="T51" fmla="*/ 0 h 330"/>
                <a:gd name="T52" fmla="*/ 200 w 331"/>
                <a:gd name="T53" fmla="*/ 37 h 330"/>
                <a:gd name="T54" fmla="*/ 231 w 331"/>
                <a:gd name="T55" fmla="*/ 51 h 330"/>
                <a:gd name="T56" fmla="*/ 266 w 331"/>
                <a:gd name="T57" fmla="*/ 32 h 330"/>
                <a:gd name="T58" fmla="*/ 299 w 331"/>
                <a:gd name="T59" fmla="*/ 65 h 330"/>
                <a:gd name="T60" fmla="*/ 281 w 331"/>
                <a:gd name="T61" fmla="*/ 99 h 330"/>
                <a:gd name="T62" fmla="*/ 293 w 331"/>
                <a:gd name="T63" fmla="*/ 131 h 330"/>
                <a:gd name="T64" fmla="*/ 331 w 331"/>
                <a:gd name="T65" fmla="*/ 141 h 330"/>
                <a:gd name="T66" fmla="*/ 165 w 331"/>
                <a:gd name="T67" fmla="*/ 99 h 330"/>
                <a:gd name="T68" fmla="*/ 100 w 331"/>
                <a:gd name="T69" fmla="*/ 165 h 330"/>
                <a:gd name="T70" fmla="*/ 165 w 331"/>
                <a:gd name="T71" fmla="*/ 230 h 330"/>
                <a:gd name="T72" fmla="*/ 231 w 331"/>
                <a:gd name="T73" fmla="*/ 165 h 330"/>
                <a:gd name="T74" fmla="*/ 165 w 331"/>
                <a:gd name="T75" fmla="*/ 9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30">
                  <a:moveTo>
                    <a:pt x="331" y="141"/>
                  </a:moveTo>
                  <a:cubicBezTo>
                    <a:pt x="331" y="188"/>
                    <a:pt x="331" y="188"/>
                    <a:pt x="331" y="188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99" y="265"/>
                    <a:pt x="299" y="265"/>
                    <a:pt x="299" y="265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93" y="131"/>
                    <a:pt x="293" y="131"/>
                    <a:pt x="293" y="131"/>
                  </a:cubicBezTo>
                  <a:lnTo>
                    <a:pt x="331" y="141"/>
                  </a:lnTo>
                  <a:close/>
                  <a:moveTo>
                    <a:pt x="165" y="99"/>
                  </a:moveTo>
                  <a:cubicBezTo>
                    <a:pt x="129" y="99"/>
                    <a:pt x="100" y="129"/>
                    <a:pt x="100" y="165"/>
                  </a:cubicBezTo>
                  <a:cubicBezTo>
                    <a:pt x="100" y="201"/>
                    <a:pt x="129" y="230"/>
                    <a:pt x="165" y="230"/>
                  </a:cubicBezTo>
                  <a:cubicBezTo>
                    <a:pt x="201" y="230"/>
                    <a:pt x="231" y="201"/>
                    <a:pt x="231" y="165"/>
                  </a:cubicBezTo>
                  <a:cubicBezTo>
                    <a:pt x="231" y="129"/>
                    <a:pt x="201" y="99"/>
                    <a:pt x="16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5" name="Freeform 212"/>
            <p:cNvSpPr>
              <a:spLocks noEditPoints="1"/>
            </p:cNvSpPr>
            <p:nvPr/>
          </p:nvSpPr>
          <p:spPr bwMode="auto">
            <a:xfrm>
              <a:off x="3446744" y="2018532"/>
              <a:ext cx="360000" cy="360000"/>
            </a:xfrm>
            <a:custGeom>
              <a:avLst/>
              <a:gdLst>
                <a:gd name="T0" fmla="*/ 84 w 167"/>
                <a:gd name="T1" fmla="*/ 10 h 167"/>
                <a:gd name="T2" fmla="*/ 157 w 167"/>
                <a:gd name="T3" fmla="*/ 84 h 167"/>
                <a:gd name="T4" fmla="*/ 84 w 167"/>
                <a:gd name="T5" fmla="*/ 157 h 167"/>
                <a:gd name="T6" fmla="*/ 10 w 167"/>
                <a:gd name="T7" fmla="*/ 84 h 167"/>
                <a:gd name="T8" fmla="*/ 84 w 167"/>
                <a:gd name="T9" fmla="*/ 10 h 167"/>
                <a:gd name="T10" fmla="*/ 84 w 167"/>
                <a:gd name="T11" fmla="*/ 0 h 167"/>
                <a:gd name="T12" fmla="*/ 167 w 167"/>
                <a:gd name="T13" fmla="*/ 84 h 167"/>
                <a:gd name="T14" fmla="*/ 84 w 167"/>
                <a:gd name="T15" fmla="*/ 167 h 167"/>
                <a:gd name="T16" fmla="*/ 0 w 167"/>
                <a:gd name="T17" fmla="*/ 84 h 167"/>
                <a:gd name="T18" fmla="*/ 84 w 167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84" y="10"/>
                  </a:moveTo>
                  <a:cubicBezTo>
                    <a:pt x="124" y="10"/>
                    <a:pt x="157" y="43"/>
                    <a:pt x="157" y="84"/>
                  </a:cubicBezTo>
                  <a:cubicBezTo>
                    <a:pt x="157" y="124"/>
                    <a:pt x="124" y="157"/>
                    <a:pt x="84" y="157"/>
                  </a:cubicBezTo>
                  <a:cubicBezTo>
                    <a:pt x="43" y="157"/>
                    <a:pt x="10" y="124"/>
                    <a:pt x="10" y="84"/>
                  </a:cubicBezTo>
                  <a:cubicBezTo>
                    <a:pt x="10" y="43"/>
                    <a:pt x="43" y="10"/>
                    <a:pt x="84" y="10"/>
                  </a:cubicBezTo>
                  <a:close/>
                  <a:moveTo>
                    <a:pt x="84" y="0"/>
                  </a:moveTo>
                  <a:cubicBezTo>
                    <a:pt x="130" y="0"/>
                    <a:pt x="167" y="38"/>
                    <a:pt x="167" y="84"/>
                  </a:cubicBezTo>
                  <a:cubicBezTo>
                    <a:pt x="167" y="130"/>
                    <a:pt x="130" y="167"/>
                    <a:pt x="84" y="167"/>
                  </a:cubicBezTo>
                  <a:cubicBezTo>
                    <a:pt x="37" y="167"/>
                    <a:pt x="0" y="130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2087072" y="2212726"/>
            <a:ext cx="552064" cy="552064"/>
            <a:chOff x="5407175" y="3510826"/>
            <a:chExt cx="414588" cy="414588"/>
          </a:xfrm>
          <a:solidFill>
            <a:srgbClr val="8CA5D2"/>
          </a:solidFill>
        </p:grpSpPr>
        <p:sp>
          <p:nvSpPr>
            <p:cNvPr id="102" name="Freeform 31"/>
            <p:cNvSpPr>
              <a:spLocks noChangeAspect="1" noEditPoints="1"/>
            </p:cNvSpPr>
            <p:nvPr/>
          </p:nvSpPr>
          <p:spPr bwMode="auto">
            <a:xfrm>
              <a:off x="5407175" y="3510826"/>
              <a:ext cx="414588" cy="414588"/>
            </a:xfrm>
            <a:custGeom>
              <a:avLst/>
              <a:gdLst>
                <a:gd name="T0" fmla="*/ 55 w 62"/>
                <a:gd name="T1" fmla="*/ 48 h 62"/>
                <a:gd name="T2" fmla="*/ 54 w 62"/>
                <a:gd name="T3" fmla="*/ 42 h 62"/>
                <a:gd name="T4" fmla="*/ 58 w 62"/>
                <a:gd name="T5" fmla="*/ 42 h 62"/>
                <a:gd name="T6" fmla="*/ 62 w 62"/>
                <a:gd name="T7" fmla="*/ 38 h 62"/>
                <a:gd name="T8" fmla="*/ 60 w 62"/>
                <a:gd name="T9" fmla="*/ 33 h 62"/>
                <a:gd name="T10" fmla="*/ 57 w 62"/>
                <a:gd name="T11" fmla="*/ 29 h 62"/>
                <a:gd name="T12" fmla="*/ 60 w 62"/>
                <a:gd name="T13" fmla="*/ 27 h 62"/>
                <a:gd name="T14" fmla="*/ 61 w 62"/>
                <a:gd name="T15" fmla="*/ 22 h 62"/>
                <a:gd name="T16" fmla="*/ 57 w 62"/>
                <a:gd name="T17" fmla="*/ 19 h 62"/>
                <a:gd name="T18" fmla="*/ 53 w 62"/>
                <a:gd name="T19" fmla="*/ 17 h 62"/>
                <a:gd name="T20" fmla="*/ 54 w 62"/>
                <a:gd name="T21" fmla="*/ 13 h 62"/>
                <a:gd name="T22" fmla="*/ 53 w 62"/>
                <a:gd name="T23" fmla="*/ 8 h 62"/>
                <a:gd name="T24" fmla="*/ 47 w 62"/>
                <a:gd name="T25" fmla="*/ 7 h 62"/>
                <a:gd name="T26" fmla="*/ 44 w 62"/>
                <a:gd name="T27" fmla="*/ 9 h 62"/>
                <a:gd name="T28" fmla="*/ 42 w 62"/>
                <a:gd name="T29" fmla="*/ 4 h 62"/>
                <a:gd name="T30" fmla="*/ 38 w 62"/>
                <a:gd name="T31" fmla="*/ 0 h 62"/>
                <a:gd name="T32" fmla="*/ 33 w 62"/>
                <a:gd name="T33" fmla="*/ 2 h 62"/>
                <a:gd name="T34" fmla="*/ 29 w 62"/>
                <a:gd name="T35" fmla="*/ 5 h 62"/>
                <a:gd name="T36" fmla="*/ 27 w 62"/>
                <a:gd name="T37" fmla="*/ 3 h 62"/>
                <a:gd name="T38" fmla="*/ 22 w 62"/>
                <a:gd name="T39" fmla="*/ 1 h 62"/>
                <a:gd name="T40" fmla="*/ 19 w 62"/>
                <a:gd name="T41" fmla="*/ 5 h 62"/>
                <a:gd name="T42" fmla="*/ 17 w 62"/>
                <a:gd name="T43" fmla="*/ 10 h 62"/>
                <a:gd name="T44" fmla="*/ 13 w 62"/>
                <a:gd name="T45" fmla="*/ 9 h 62"/>
                <a:gd name="T46" fmla="*/ 8 w 62"/>
                <a:gd name="T47" fmla="*/ 10 h 62"/>
                <a:gd name="T48" fmla="*/ 7 w 62"/>
                <a:gd name="T49" fmla="*/ 15 h 62"/>
                <a:gd name="T50" fmla="*/ 8 w 62"/>
                <a:gd name="T51" fmla="*/ 20 h 62"/>
                <a:gd name="T52" fmla="*/ 4 w 62"/>
                <a:gd name="T53" fmla="*/ 21 h 62"/>
                <a:gd name="T54" fmla="*/ 0 w 62"/>
                <a:gd name="T55" fmla="*/ 24 h 62"/>
                <a:gd name="T56" fmla="*/ 2 w 62"/>
                <a:gd name="T57" fmla="*/ 29 h 62"/>
                <a:gd name="T58" fmla="*/ 5 w 62"/>
                <a:gd name="T59" fmla="*/ 33 h 62"/>
                <a:gd name="T60" fmla="*/ 2 w 62"/>
                <a:gd name="T61" fmla="*/ 36 h 62"/>
                <a:gd name="T62" fmla="*/ 1 w 62"/>
                <a:gd name="T63" fmla="*/ 40 h 62"/>
                <a:gd name="T64" fmla="*/ 5 w 62"/>
                <a:gd name="T65" fmla="*/ 44 h 62"/>
                <a:gd name="T66" fmla="*/ 10 w 62"/>
                <a:gd name="T67" fmla="*/ 46 h 62"/>
                <a:gd name="T68" fmla="*/ 9 w 62"/>
                <a:gd name="T69" fmla="*/ 49 h 62"/>
                <a:gd name="T70" fmla="*/ 10 w 62"/>
                <a:gd name="T71" fmla="*/ 54 h 62"/>
                <a:gd name="T72" fmla="*/ 15 w 62"/>
                <a:gd name="T73" fmla="*/ 55 h 62"/>
                <a:gd name="T74" fmla="*/ 20 w 62"/>
                <a:gd name="T75" fmla="*/ 54 h 62"/>
                <a:gd name="T76" fmla="*/ 21 w 62"/>
                <a:gd name="T77" fmla="*/ 58 h 62"/>
                <a:gd name="T78" fmla="*/ 24 w 62"/>
                <a:gd name="T79" fmla="*/ 62 h 62"/>
                <a:gd name="T80" fmla="*/ 29 w 62"/>
                <a:gd name="T81" fmla="*/ 60 h 62"/>
                <a:gd name="T82" fmla="*/ 33 w 62"/>
                <a:gd name="T83" fmla="*/ 57 h 62"/>
                <a:gd name="T84" fmla="*/ 35 w 62"/>
                <a:gd name="T85" fmla="*/ 60 h 62"/>
                <a:gd name="T86" fmla="*/ 40 w 62"/>
                <a:gd name="T87" fmla="*/ 61 h 62"/>
                <a:gd name="T88" fmla="*/ 43 w 62"/>
                <a:gd name="T89" fmla="*/ 57 h 62"/>
                <a:gd name="T90" fmla="*/ 46 w 62"/>
                <a:gd name="T91" fmla="*/ 53 h 62"/>
                <a:gd name="T92" fmla="*/ 49 w 62"/>
                <a:gd name="T93" fmla="*/ 54 h 62"/>
                <a:gd name="T94" fmla="*/ 54 w 62"/>
                <a:gd name="T95" fmla="*/ 53 h 62"/>
                <a:gd name="T96" fmla="*/ 55 w 62"/>
                <a:gd name="T97" fmla="*/ 48 h 62"/>
                <a:gd name="T98" fmla="*/ 19 w 62"/>
                <a:gd name="T99" fmla="*/ 44 h 62"/>
                <a:gd name="T100" fmla="*/ 18 w 62"/>
                <a:gd name="T101" fmla="*/ 19 h 62"/>
                <a:gd name="T102" fmla="*/ 43 w 62"/>
                <a:gd name="T103" fmla="*/ 18 h 62"/>
                <a:gd name="T104" fmla="*/ 44 w 62"/>
                <a:gd name="T105" fmla="*/ 43 h 62"/>
                <a:gd name="T106" fmla="*/ 19 w 62"/>
                <a:gd name="T107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2">
                  <a:moveTo>
                    <a:pt x="55" y="48"/>
                  </a:moveTo>
                  <a:cubicBezTo>
                    <a:pt x="54" y="46"/>
                    <a:pt x="54" y="43"/>
                    <a:pt x="54" y="42"/>
                  </a:cubicBezTo>
                  <a:cubicBezTo>
                    <a:pt x="55" y="42"/>
                    <a:pt x="56" y="41"/>
                    <a:pt x="58" y="42"/>
                  </a:cubicBezTo>
                  <a:cubicBezTo>
                    <a:pt x="60" y="42"/>
                    <a:pt x="61" y="40"/>
                    <a:pt x="62" y="38"/>
                  </a:cubicBezTo>
                  <a:cubicBezTo>
                    <a:pt x="62" y="36"/>
                    <a:pt x="62" y="34"/>
                    <a:pt x="60" y="33"/>
                  </a:cubicBezTo>
                  <a:cubicBezTo>
                    <a:pt x="58" y="33"/>
                    <a:pt x="57" y="30"/>
                    <a:pt x="57" y="29"/>
                  </a:cubicBezTo>
                  <a:cubicBezTo>
                    <a:pt x="57" y="28"/>
                    <a:pt x="58" y="27"/>
                    <a:pt x="60" y="27"/>
                  </a:cubicBezTo>
                  <a:cubicBezTo>
                    <a:pt x="61" y="26"/>
                    <a:pt x="62" y="24"/>
                    <a:pt x="61" y="22"/>
                  </a:cubicBezTo>
                  <a:cubicBezTo>
                    <a:pt x="61" y="20"/>
                    <a:pt x="59" y="18"/>
                    <a:pt x="57" y="19"/>
                  </a:cubicBezTo>
                  <a:cubicBezTo>
                    <a:pt x="56" y="19"/>
                    <a:pt x="53" y="17"/>
                    <a:pt x="53" y="17"/>
                  </a:cubicBezTo>
                  <a:cubicBezTo>
                    <a:pt x="52" y="16"/>
                    <a:pt x="52" y="14"/>
                    <a:pt x="54" y="13"/>
                  </a:cubicBezTo>
                  <a:cubicBezTo>
                    <a:pt x="55" y="12"/>
                    <a:pt x="54" y="9"/>
                    <a:pt x="53" y="8"/>
                  </a:cubicBezTo>
                  <a:cubicBezTo>
                    <a:pt x="51" y="6"/>
                    <a:pt x="49" y="6"/>
                    <a:pt x="47" y="7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3" y="8"/>
                    <a:pt x="41" y="6"/>
                    <a:pt x="42" y="4"/>
                  </a:cubicBezTo>
                  <a:cubicBezTo>
                    <a:pt x="42" y="3"/>
                    <a:pt x="40" y="1"/>
                    <a:pt x="38" y="0"/>
                  </a:cubicBezTo>
                  <a:cubicBezTo>
                    <a:pt x="36" y="0"/>
                    <a:pt x="34" y="1"/>
                    <a:pt x="33" y="2"/>
                  </a:cubicBezTo>
                  <a:cubicBezTo>
                    <a:pt x="33" y="4"/>
                    <a:pt x="30" y="5"/>
                    <a:pt x="29" y="5"/>
                  </a:cubicBezTo>
                  <a:cubicBezTo>
                    <a:pt x="28" y="5"/>
                    <a:pt x="27" y="4"/>
                    <a:pt x="27" y="3"/>
                  </a:cubicBezTo>
                  <a:cubicBezTo>
                    <a:pt x="26" y="1"/>
                    <a:pt x="24" y="0"/>
                    <a:pt x="22" y="1"/>
                  </a:cubicBezTo>
                  <a:cubicBezTo>
                    <a:pt x="20" y="2"/>
                    <a:pt x="18" y="3"/>
                    <a:pt x="19" y="5"/>
                  </a:cubicBezTo>
                  <a:cubicBezTo>
                    <a:pt x="19" y="7"/>
                    <a:pt x="17" y="9"/>
                    <a:pt x="17" y="10"/>
                  </a:cubicBezTo>
                  <a:cubicBezTo>
                    <a:pt x="16" y="10"/>
                    <a:pt x="14" y="10"/>
                    <a:pt x="13" y="9"/>
                  </a:cubicBezTo>
                  <a:cubicBezTo>
                    <a:pt x="12" y="7"/>
                    <a:pt x="9" y="8"/>
                    <a:pt x="8" y="10"/>
                  </a:cubicBezTo>
                  <a:cubicBezTo>
                    <a:pt x="6" y="11"/>
                    <a:pt x="6" y="14"/>
                    <a:pt x="7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1"/>
                    <a:pt x="6" y="21"/>
                    <a:pt x="4" y="21"/>
                  </a:cubicBezTo>
                  <a:cubicBezTo>
                    <a:pt x="2" y="20"/>
                    <a:pt x="1" y="22"/>
                    <a:pt x="0" y="24"/>
                  </a:cubicBezTo>
                  <a:cubicBezTo>
                    <a:pt x="0" y="26"/>
                    <a:pt x="1" y="28"/>
                    <a:pt x="2" y="29"/>
                  </a:cubicBezTo>
                  <a:cubicBezTo>
                    <a:pt x="4" y="29"/>
                    <a:pt x="5" y="32"/>
                    <a:pt x="5" y="33"/>
                  </a:cubicBezTo>
                  <a:cubicBezTo>
                    <a:pt x="5" y="34"/>
                    <a:pt x="4" y="35"/>
                    <a:pt x="2" y="36"/>
                  </a:cubicBezTo>
                  <a:cubicBezTo>
                    <a:pt x="1" y="36"/>
                    <a:pt x="0" y="38"/>
                    <a:pt x="1" y="40"/>
                  </a:cubicBezTo>
                  <a:cubicBezTo>
                    <a:pt x="1" y="43"/>
                    <a:pt x="3" y="44"/>
                    <a:pt x="5" y="44"/>
                  </a:cubicBezTo>
                  <a:cubicBezTo>
                    <a:pt x="7" y="43"/>
                    <a:pt x="9" y="45"/>
                    <a:pt x="10" y="46"/>
                  </a:cubicBezTo>
                  <a:cubicBezTo>
                    <a:pt x="10" y="46"/>
                    <a:pt x="10" y="48"/>
                    <a:pt x="9" y="49"/>
                  </a:cubicBezTo>
                  <a:cubicBezTo>
                    <a:pt x="7" y="50"/>
                    <a:pt x="8" y="53"/>
                    <a:pt x="10" y="54"/>
                  </a:cubicBezTo>
                  <a:cubicBezTo>
                    <a:pt x="11" y="56"/>
                    <a:pt x="13" y="56"/>
                    <a:pt x="15" y="55"/>
                  </a:cubicBezTo>
                  <a:cubicBezTo>
                    <a:pt x="16" y="54"/>
                    <a:pt x="19" y="54"/>
                    <a:pt x="20" y="54"/>
                  </a:cubicBezTo>
                  <a:cubicBezTo>
                    <a:pt x="21" y="55"/>
                    <a:pt x="21" y="56"/>
                    <a:pt x="21" y="58"/>
                  </a:cubicBezTo>
                  <a:cubicBezTo>
                    <a:pt x="20" y="60"/>
                    <a:pt x="22" y="61"/>
                    <a:pt x="24" y="62"/>
                  </a:cubicBezTo>
                  <a:cubicBezTo>
                    <a:pt x="26" y="62"/>
                    <a:pt x="28" y="62"/>
                    <a:pt x="29" y="60"/>
                  </a:cubicBezTo>
                  <a:cubicBezTo>
                    <a:pt x="29" y="58"/>
                    <a:pt x="32" y="57"/>
                    <a:pt x="33" y="57"/>
                  </a:cubicBezTo>
                  <a:cubicBezTo>
                    <a:pt x="34" y="57"/>
                    <a:pt x="35" y="58"/>
                    <a:pt x="35" y="60"/>
                  </a:cubicBezTo>
                  <a:cubicBezTo>
                    <a:pt x="36" y="61"/>
                    <a:pt x="38" y="62"/>
                    <a:pt x="40" y="61"/>
                  </a:cubicBezTo>
                  <a:cubicBezTo>
                    <a:pt x="43" y="61"/>
                    <a:pt x="44" y="59"/>
                    <a:pt x="43" y="57"/>
                  </a:cubicBezTo>
                  <a:cubicBezTo>
                    <a:pt x="43" y="56"/>
                    <a:pt x="45" y="53"/>
                    <a:pt x="46" y="53"/>
                  </a:cubicBezTo>
                  <a:cubicBezTo>
                    <a:pt x="46" y="52"/>
                    <a:pt x="48" y="53"/>
                    <a:pt x="49" y="54"/>
                  </a:cubicBezTo>
                  <a:cubicBezTo>
                    <a:pt x="50" y="55"/>
                    <a:pt x="53" y="54"/>
                    <a:pt x="54" y="53"/>
                  </a:cubicBezTo>
                  <a:cubicBezTo>
                    <a:pt x="56" y="51"/>
                    <a:pt x="56" y="49"/>
                    <a:pt x="55" y="48"/>
                  </a:cubicBezTo>
                  <a:close/>
                  <a:moveTo>
                    <a:pt x="19" y="44"/>
                  </a:moveTo>
                  <a:cubicBezTo>
                    <a:pt x="11" y="38"/>
                    <a:pt x="11" y="26"/>
                    <a:pt x="18" y="19"/>
                  </a:cubicBezTo>
                  <a:cubicBezTo>
                    <a:pt x="25" y="11"/>
                    <a:pt x="36" y="11"/>
                    <a:pt x="43" y="18"/>
                  </a:cubicBezTo>
                  <a:cubicBezTo>
                    <a:pt x="51" y="25"/>
                    <a:pt x="51" y="36"/>
                    <a:pt x="44" y="43"/>
                  </a:cubicBezTo>
                  <a:cubicBezTo>
                    <a:pt x="38" y="51"/>
                    <a:pt x="26" y="51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3" name="Freeform 32"/>
            <p:cNvSpPr/>
            <p:nvPr/>
          </p:nvSpPr>
          <p:spPr bwMode="auto">
            <a:xfrm>
              <a:off x="5519988" y="3626459"/>
              <a:ext cx="188962" cy="186142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41" name="Freeform 33"/>
          <p:cNvSpPr>
            <a:spLocks noChangeAspect="1" noEditPoints="1"/>
          </p:cNvSpPr>
          <p:nvPr/>
        </p:nvSpPr>
        <p:spPr bwMode="auto">
          <a:xfrm>
            <a:off x="1271534" y="2212726"/>
            <a:ext cx="552064" cy="552064"/>
          </a:xfrm>
          <a:custGeom>
            <a:avLst/>
            <a:gdLst>
              <a:gd name="T0" fmla="*/ 7 w 65"/>
              <a:gd name="T1" fmla="*/ 16 h 65"/>
              <a:gd name="T2" fmla="*/ 8 w 65"/>
              <a:gd name="T3" fmla="*/ 21 h 65"/>
              <a:gd name="T4" fmla="*/ 4 w 65"/>
              <a:gd name="T5" fmla="*/ 22 h 65"/>
              <a:gd name="T6" fmla="*/ 0 w 65"/>
              <a:gd name="T7" fmla="*/ 26 h 65"/>
              <a:gd name="T8" fmla="*/ 2 w 65"/>
              <a:gd name="T9" fmla="*/ 31 h 65"/>
              <a:gd name="T10" fmla="*/ 5 w 65"/>
              <a:gd name="T11" fmla="*/ 35 h 65"/>
              <a:gd name="T12" fmla="*/ 3 w 65"/>
              <a:gd name="T13" fmla="*/ 38 h 65"/>
              <a:gd name="T14" fmla="*/ 1 w 65"/>
              <a:gd name="T15" fmla="*/ 43 h 65"/>
              <a:gd name="T16" fmla="*/ 5 w 65"/>
              <a:gd name="T17" fmla="*/ 46 h 65"/>
              <a:gd name="T18" fmla="*/ 9 w 65"/>
              <a:gd name="T19" fmla="*/ 46 h 65"/>
              <a:gd name="T20" fmla="*/ 9 w 65"/>
              <a:gd name="T21" fmla="*/ 52 h 65"/>
              <a:gd name="T22" fmla="*/ 10 w 65"/>
              <a:gd name="T23" fmla="*/ 57 h 65"/>
              <a:gd name="T24" fmla="*/ 16 w 65"/>
              <a:gd name="T25" fmla="*/ 58 h 65"/>
              <a:gd name="T26" fmla="*/ 21 w 65"/>
              <a:gd name="T27" fmla="*/ 57 h 65"/>
              <a:gd name="T28" fmla="*/ 22 w 65"/>
              <a:gd name="T29" fmla="*/ 61 h 65"/>
              <a:gd name="T30" fmla="*/ 25 w 65"/>
              <a:gd name="T31" fmla="*/ 65 h 65"/>
              <a:gd name="T32" fmla="*/ 30 w 65"/>
              <a:gd name="T33" fmla="*/ 63 h 65"/>
              <a:gd name="T34" fmla="*/ 35 w 65"/>
              <a:gd name="T35" fmla="*/ 60 h 65"/>
              <a:gd name="T36" fmla="*/ 37 w 65"/>
              <a:gd name="T37" fmla="*/ 62 h 65"/>
              <a:gd name="T38" fmla="*/ 43 w 65"/>
              <a:gd name="T39" fmla="*/ 64 h 65"/>
              <a:gd name="T40" fmla="*/ 46 w 65"/>
              <a:gd name="T41" fmla="*/ 60 h 65"/>
              <a:gd name="T42" fmla="*/ 48 w 65"/>
              <a:gd name="T43" fmla="*/ 55 h 65"/>
              <a:gd name="T44" fmla="*/ 52 w 65"/>
              <a:gd name="T45" fmla="*/ 56 h 65"/>
              <a:gd name="T46" fmla="*/ 57 w 65"/>
              <a:gd name="T47" fmla="*/ 55 h 65"/>
              <a:gd name="T48" fmla="*/ 57 w 65"/>
              <a:gd name="T49" fmla="*/ 49 h 65"/>
              <a:gd name="T50" fmla="*/ 57 w 65"/>
              <a:gd name="T51" fmla="*/ 44 h 65"/>
              <a:gd name="T52" fmla="*/ 61 w 65"/>
              <a:gd name="T53" fmla="*/ 43 h 65"/>
              <a:gd name="T54" fmla="*/ 65 w 65"/>
              <a:gd name="T55" fmla="*/ 40 h 65"/>
              <a:gd name="T56" fmla="*/ 62 w 65"/>
              <a:gd name="T57" fmla="*/ 35 h 65"/>
              <a:gd name="T58" fmla="*/ 59 w 65"/>
              <a:gd name="T59" fmla="*/ 30 h 65"/>
              <a:gd name="T60" fmla="*/ 62 w 65"/>
              <a:gd name="T61" fmla="*/ 28 h 65"/>
              <a:gd name="T62" fmla="*/ 64 w 65"/>
              <a:gd name="T63" fmla="*/ 22 h 65"/>
              <a:gd name="T64" fmla="*/ 59 w 65"/>
              <a:gd name="T65" fmla="*/ 19 h 65"/>
              <a:gd name="T66" fmla="*/ 55 w 65"/>
              <a:gd name="T67" fmla="*/ 17 h 65"/>
              <a:gd name="T68" fmla="*/ 56 w 65"/>
              <a:gd name="T69" fmla="*/ 13 h 65"/>
              <a:gd name="T70" fmla="*/ 55 w 65"/>
              <a:gd name="T71" fmla="*/ 8 h 65"/>
              <a:gd name="T72" fmla="*/ 49 w 65"/>
              <a:gd name="T73" fmla="*/ 8 h 65"/>
              <a:gd name="T74" fmla="*/ 44 w 65"/>
              <a:gd name="T75" fmla="*/ 8 h 65"/>
              <a:gd name="T76" fmla="*/ 43 w 65"/>
              <a:gd name="T77" fmla="*/ 4 h 65"/>
              <a:gd name="T78" fmla="*/ 39 w 65"/>
              <a:gd name="T79" fmla="*/ 0 h 65"/>
              <a:gd name="T80" fmla="*/ 34 w 65"/>
              <a:gd name="T81" fmla="*/ 3 h 65"/>
              <a:gd name="T82" fmla="*/ 30 w 65"/>
              <a:gd name="T83" fmla="*/ 6 h 65"/>
              <a:gd name="T84" fmla="*/ 27 w 65"/>
              <a:gd name="T85" fmla="*/ 3 h 65"/>
              <a:gd name="T86" fmla="*/ 22 w 65"/>
              <a:gd name="T87" fmla="*/ 1 h 65"/>
              <a:gd name="T88" fmla="*/ 19 w 65"/>
              <a:gd name="T89" fmla="*/ 6 h 65"/>
              <a:gd name="T90" fmla="*/ 17 w 65"/>
              <a:gd name="T91" fmla="*/ 10 h 65"/>
              <a:gd name="T92" fmla="*/ 13 w 65"/>
              <a:gd name="T93" fmla="*/ 9 h 65"/>
              <a:gd name="T94" fmla="*/ 8 w 65"/>
              <a:gd name="T95" fmla="*/ 10 h 65"/>
              <a:gd name="T96" fmla="*/ 7 w 65"/>
              <a:gd name="T97" fmla="*/ 16 h 65"/>
              <a:gd name="T98" fmla="*/ 27 w 65"/>
              <a:gd name="T99" fmla="*/ 15 h 65"/>
              <a:gd name="T100" fmla="*/ 50 w 65"/>
              <a:gd name="T101" fmla="*/ 27 h 65"/>
              <a:gd name="T102" fmla="*/ 38 w 65"/>
              <a:gd name="T103" fmla="*/ 51 h 65"/>
              <a:gd name="T104" fmla="*/ 14 w 65"/>
              <a:gd name="T105" fmla="*/ 38 h 65"/>
              <a:gd name="T106" fmla="*/ 27 w 65"/>
              <a:gd name="T107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" h="65">
                <a:moveTo>
                  <a:pt x="7" y="16"/>
                </a:moveTo>
                <a:cubicBezTo>
                  <a:pt x="9" y="17"/>
                  <a:pt x="8" y="20"/>
                  <a:pt x="8" y="21"/>
                </a:cubicBezTo>
                <a:cubicBezTo>
                  <a:pt x="8" y="22"/>
                  <a:pt x="6" y="22"/>
                  <a:pt x="4" y="22"/>
                </a:cubicBezTo>
                <a:cubicBezTo>
                  <a:pt x="2" y="22"/>
                  <a:pt x="1" y="23"/>
                  <a:pt x="0" y="26"/>
                </a:cubicBezTo>
                <a:cubicBezTo>
                  <a:pt x="0" y="28"/>
                  <a:pt x="1" y="30"/>
                  <a:pt x="2" y="31"/>
                </a:cubicBezTo>
                <a:cubicBezTo>
                  <a:pt x="4" y="31"/>
                  <a:pt x="5" y="34"/>
                  <a:pt x="5" y="35"/>
                </a:cubicBezTo>
                <a:cubicBezTo>
                  <a:pt x="6" y="36"/>
                  <a:pt x="4" y="37"/>
                  <a:pt x="3" y="38"/>
                </a:cubicBezTo>
                <a:cubicBezTo>
                  <a:pt x="1" y="38"/>
                  <a:pt x="0" y="40"/>
                  <a:pt x="1" y="43"/>
                </a:cubicBezTo>
                <a:cubicBezTo>
                  <a:pt x="2" y="45"/>
                  <a:pt x="4" y="46"/>
                  <a:pt x="5" y="46"/>
                </a:cubicBezTo>
                <a:cubicBezTo>
                  <a:pt x="7" y="45"/>
                  <a:pt x="9" y="46"/>
                  <a:pt x="9" y="46"/>
                </a:cubicBezTo>
                <a:cubicBezTo>
                  <a:pt x="10" y="47"/>
                  <a:pt x="10" y="51"/>
                  <a:pt x="9" y="52"/>
                </a:cubicBezTo>
                <a:cubicBezTo>
                  <a:pt x="8" y="53"/>
                  <a:pt x="8" y="55"/>
                  <a:pt x="10" y="57"/>
                </a:cubicBezTo>
                <a:cubicBezTo>
                  <a:pt x="12" y="59"/>
                  <a:pt x="14" y="59"/>
                  <a:pt x="16" y="58"/>
                </a:cubicBezTo>
                <a:cubicBezTo>
                  <a:pt x="17" y="56"/>
                  <a:pt x="20" y="57"/>
                  <a:pt x="21" y="57"/>
                </a:cubicBezTo>
                <a:cubicBezTo>
                  <a:pt x="22" y="57"/>
                  <a:pt x="22" y="59"/>
                  <a:pt x="22" y="61"/>
                </a:cubicBezTo>
                <a:cubicBezTo>
                  <a:pt x="22" y="63"/>
                  <a:pt x="23" y="64"/>
                  <a:pt x="25" y="65"/>
                </a:cubicBezTo>
                <a:cubicBezTo>
                  <a:pt x="28" y="65"/>
                  <a:pt x="30" y="64"/>
                  <a:pt x="30" y="63"/>
                </a:cubicBezTo>
                <a:cubicBezTo>
                  <a:pt x="31" y="61"/>
                  <a:pt x="34" y="60"/>
                  <a:pt x="35" y="60"/>
                </a:cubicBezTo>
                <a:cubicBezTo>
                  <a:pt x="36" y="59"/>
                  <a:pt x="37" y="61"/>
                  <a:pt x="37" y="62"/>
                </a:cubicBezTo>
                <a:cubicBezTo>
                  <a:pt x="38" y="64"/>
                  <a:pt x="40" y="65"/>
                  <a:pt x="43" y="64"/>
                </a:cubicBezTo>
                <a:cubicBezTo>
                  <a:pt x="45" y="63"/>
                  <a:pt x="46" y="61"/>
                  <a:pt x="46" y="60"/>
                </a:cubicBezTo>
                <a:cubicBezTo>
                  <a:pt x="45" y="58"/>
                  <a:pt x="47" y="55"/>
                  <a:pt x="48" y="55"/>
                </a:cubicBezTo>
                <a:cubicBezTo>
                  <a:pt x="49" y="54"/>
                  <a:pt x="50" y="55"/>
                  <a:pt x="52" y="56"/>
                </a:cubicBezTo>
                <a:cubicBezTo>
                  <a:pt x="53" y="57"/>
                  <a:pt x="55" y="57"/>
                  <a:pt x="57" y="55"/>
                </a:cubicBezTo>
                <a:cubicBezTo>
                  <a:pt x="58" y="53"/>
                  <a:pt x="59" y="51"/>
                  <a:pt x="57" y="49"/>
                </a:cubicBezTo>
                <a:cubicBezTo>
                  <a:pt x="56" y="48"/>
                  <a:pt x="56" y="45"/>
                  <a:pt x="57" y="44"/>
                </a:cubicBezTo>
                <a:cubicBezTo>
                  <a:pt x="57" y="43"/>
                  <a:pt x="59" y="43"/>
                  <a:pt x="61" y="43"/>
                </a:cubicBezTo>
                <a:cubicBezTo>
                  <a:pt x="62" y="44"/>
                  <a:pt x="64" y="42"/>
                  <a:pt x="65" y="40"/>
                </a:cubicBezTo>
                <a:cubicBezTo>
                  <a:pt x="65" y="37"/>
                  <a:pt x="64" y="35"/>
                  <a:pt x="62" y="35"/>
                </a:cubicBezTo>
                <a:cubicBezTo>
                  <a:pt x="61" y="34"/>
                  <a:pt x="59" y="31"/>
                  <a:pt x="59" y="30"/>
                </a:cubicBezTo>
                <a:cubicBezTo>
                  <a:pt x="59" y="29"/>
                  <a:pt x="60" y="28"/>
                  <a:pt x="62" y="28"/>
                </a:cubicBezTo>
                <a:cubicBezTo>
                  <a:pt x="64" y="27"/>
                  <a:pt x="65" y="25"/>
                  <a:pt x="64" y="22"/>
                </a:cubicBezTo>
                <a:cubicBezTo>
                  <a:pt x="63" y="20"/>
                  <a:pt x="61" y="19"/>
                  <a:pt x="59" y="19"/>
                </a:cubicBezTo>
                <a:cubicBezTo>
                  <a:pt x="58" y="20"/>
                  <a:pt x="55" y="18"/>
                  <a:pt x="55" y="17"/>
                </a:cubicBezTo>
                <a:cubicBezTo>
                  <a:pt x="54" y="16"/>
                  <a:pt x="54" y="15"/>
                  <a:pt x="56" y="13"/>
                </a:cubicBezTo>
                <a:cubicBezTo>
                  <a:pt x="57" y="12"/>
                  <a:pt x="56" y="10"/>
                  <a:pt x="55" y="8"/>
                </a:cubicBezTo>
                <a:cubicBezTo>
                  <a:pt x="53" y="7"/>
                  <a:pt x="50" y="6"/>
                  <a:pt x="49" y="8"/>
                </a:cubicBezTo>
                <a:cubicBezTo>
                  <a:pt x="48" y="9"/>
                  <a:pt x="45" y="9"/>
                  <a:pt x="44" y="8"/>
                </a:cubicBezTo>
                <a:cubicBezTo>
                  <a:pt x="43" y="8"/>
                  <a:pt x="43" y="6"/>
                  <a:pt x="43" y="4"/>
                </a:cubicBezTo>
                <a:cubicBezTo>
                  <a:pt x="43" y="3"/>
                  <a:pt x="42" y="1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34" y="4"/>
                  <a:pt x="31" y="6"/>
                  <a:pt x="30" y="6"/>
                </a:cubicBezTo>
                <a:cubicBezTo>
                  <a:pt x="29" y="6"/>
                  <a:pt x="28" y="5"/>
                  <a:pt x="27" y="3"/>
                </a:cubicBezTo>
                <a:cubicBezTo>
                  <a:pt x="27" y="1"/>
                  <a:pt x="25" y="0"/>
                  <a:pt x="22" y="1"/>
                </a:cubicBezTo>
                <a:cubicBezTo>
                  <a:pt x="20" y="2"/>
                  <a:pt x="19" y="4"/>
                  <a:pt x="19" y="6"/>
                </a:cubicBezTo>
                <a:cubicBezTo>
                  <a:pt x="20" y="7"/>
                  <a:pt x="18" y="10"/>
                  <a:pt x="17" y="10"/>
                </a:cubicBezTo>
                <a:cubicBezTo>
                  <a:pt x="16" y="11"/>
                  <a:pt x="14" y="11"/>
                  <a:pt x="13" y="9"/>
                </a:cubicBezTo>
                <a:cubicBezTo>
                  <a:pt x="12" y="8"/>
                  <a:pt x="10" y="9"/>
                  <a:pt x="8" y="10"/>
                </a:cubicBezTo>
                <a:cubicBezTo>
                  <a:pt x="6" y="12"/>
                  <a:pt x="6" y="15"/>
                  <a:pt x="7" y="16"/>
                </a:cubicBezTo>
                <a:close/>
                <a:moveTo>
                  <a:pt x="27" y="15"/>
                </a:moveTo>
                <a:cubicBezTo>
                  <a:pt x="37" y="11"/>
                  <a:pt x="47" y="17"/>
                  <a:pt x="50" y="27"/>
                </a:cubicBezTo>
                <a:cubicBezTo>
                  <a:pt x="54" y="37"/>
                  <a:pt x="48" y="47"/>
                  <a:pt x="38" y="51"/>
                </a:cubicBezTo>
                <a:cubicBezTo>
                  <a:pt x="28" y="54"/>
                  <a:pt x="18" y="48"/>
                  <a:pt x="14" y="38"/>
                </a:cubicBezTo>
                <a:cubicBezTo>
                  <a:pt x="11" y="28"/>
                  <a:pt x="17" y="18"/>
                  <a:pt x="27" y="15"/>
                </a:cubicBezTo>
                <a:close/>
              </a:path>
            </a:pathLst>
          </a:custGeom>
          <a:solidFill>
            <a:srgbClr val="8CA5D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2" name="Freeform 101"/>
          <p:cNvSpPr>
            <a:spLocks noChangeAspect="1" noEditPoints="1"/>
          </p:cNvSpPr>
          <p:nvPr/>
        </p:nvSpPr>
        <p:spPr bwMode="auto">
          <a:xfrm>
            <a:off x="6162816" y="2212726"/>
            <a:ext cx="552064" cy="552064"/>
          </a:xfrm>
          <a:custGeom>
            <a:avLst/>
            <a:gdLst>
              <a:gd name="T0" fmla="*/ 124 w 218"/>
              <a:gd name="T1" fmla="*/ 28 h 219"/>
              <a:gd name="T2" fmla="*/ 148 w 218"/>
              <a:gd name="T3" fmla="*/ 40 h 219"/>
              <a:gd name="T4" fmla="*/ 163 w 218"/>
              <a:gd name="T5" fmla="*/ 29 h 219"/>
              <a:gd name="T6" fmla="*/ 187 w 218"/>
              <a:gd name="T7" fmla="*/ 41 h 219"/>
              <a:gd name="T8" fmla="*/ 175 w 218"/>
              <a:gd name="T9" fmla="*/ 66 h 219"/>
              <a:gd name="T10" fmla="*/ 187 w 218"/>
              <a:gd name="T11" fmla="*/ 94 h 219"/>
              <a:gd name="T12" fmla="*/ 214 w 218"/>
              <a:gd name="T13" fmla="*/ 103 h 219"/>
              <a:gd name="T14" fmla="*/ 189 w 218"/>
              <a:gd name="T15" fmla="*/ 129 h 219"/>
              <a:gd name="T16" fmla="*/ 175 w 218"/>
              <a:gd name="T17" fmla="*/ 153 h 219"/>
              <a:gd name="T18" fmla="*/ 185 w 218"/>
              <a:gd name="T19" fmla="*/ 167 h 219"/>
              <a:gd name="T20" fmla="*/ 167 w 218"/>
              <a:gd name="T21" fmla="*/ 195 h 219"/>
              <a:gd name="T22" fmla="*/ 148 w 218"/>
              <a:gd name="T23" fmla="*/ 179 h 219"/>
              <a:gd name="T24" fmla="*/ 124 w 218"/>
              <a:gd name="T25" fmla="*/ 188 h 219"/>
              <a:gd name="T26" fmla="*/ 115 w 218"/>
              <a:gd name="T27" fmla="*/ 215 h 219"/>
              <a:gd name="T28" fmla="*/ 90 w 218"/>
              <a:gd name="T29" fmla="*/ 190 h 219"/>
              <a:gd name="T30" fmla="*/ 68 w 218"/>
              <a:gd name="T31" fmla="*/ 177 h 219"/>
              <a:gd name="T32" fmla="*/ 51 w 218"/>
              <a:gd name="T33" fmla="*/ 190 h 219"/>
              <a:gd name="T34" fmla="*/ 27 w 218"/>
              <a:gd name="T35" fmla="*/ 178 h 219"/>
              <a:gd name="T36" fmla="*/ 41 w 218"/>
              <a:gd name="T37" fmla="*/ 151 h 219"/>
              <a:gd name="T38" fmla="*/ 32 w 218"/>
              <a:gd name="T39" fmla="*/ 129 h 219"/>
              <a:gd name="T40" fmla="*/ 4 w 218"/>
              <a:gd name="T41" fmla="*/ 120 h 219"/>
              <a:gd name="T42" fmla="*/ 28 w 218"/>
              <a:gd name="T43" fmla="*/ 94 h 219"/>
              <a:gd name="T44" fmla="*/ 38 w 218"/>
              <a:gd name="T45" fmla="*/ 74 h 219"/>
              <a:gd name="T46" fmla="*/ 24 w 218"/>
              <a:gd name="T47" fmla="*/ 56 h 219"/>
              <a:gd name="T48" fmla="*/ 36 w 218"/>
              <a:gd name="T49" fmla="*/ 31 h 219"/>
              <a:gd name="T50" fmla="*/ 60 w 218"/>
              <a:gd name="T51" fmla="*/ 43 h 219"/>
              <a:gd name="T52" fmla="*/ 87 w 218"/>
              <a:gd name="T53" fmla="*/ 33 h 219"/>
              <a:gd name="T54" fmla="*/ 90 w 218"/>
              <a:gd name="T55" fmla="*/ 13 h 219"/>
              <a:gd name="T56" fmla="*/ 109 w 218"/>
              <a:gd name="T57" fmla="*/ 158 h 219"/>
              <a:gd name="T58" fmla="*/ 60 w 218"/>
              <a:gd name="T59" fmla="*/ 110 h 219"/>
              <a:gd name="T60" fmla="*/ 98 w 218"/>
              <a:gd name="T61" fmla="*/ 0 h 219"/>
              <a:gd name="T62" fmla="*/ 63 w 218"/>
              <a:gd name="T63" fmla="*/ 40 h 219"/>
              <a:gd name="T64" fmla="*/ 34 w 218"/>
              <a:gd name="T65" fmla="*/ 28 h 219"/>
              <a:gd name="T66" fmla="*/ 35 w 218"/>
              <a:gd name="T67" fmla="*/ 72 h 219"/>
              <a:gd name="T68" fmla="*/ 0 w 218"/>
              <a:gd name="T69" fmla="*/ 103 h 219"/>
              <a:gd name="T70" fmla="*/ 29 w 218"/>
              <a:gd name="T71" fmla="*/ 133 h 219"/>
              <a:gd name="T72" fmla="*/ 24 w 218"/>
              <a:gd name="T73" fmla="*/ 181 h 219"/>
              <a:gd name="T74" fmla="*/ 54 w 218"/>
              <a:gd name="T75" fmla="*/ 193 h 219"/>
              <a:gd name="T76" fmla="*/ 86 w 218"/>
              <a:gd name="T77" fmla="*/ 206 h 219"/>
              <a:gd name="T78" fmla="*/ 128 w 218"/>
              <a:gd name="T79" fmla="*/ 206 h 219"/>
              <a:gd name="T80" fmla="*/ 158 w 218"/>
              <a:gd name="T81" fmla="*/ 195 h 219"/>
              <a:gd name="T82" fmla="*/ 188 w 218"/>
              <a:gd name="T83" fmla="*/ 183 h 219"/>
              <a:gd name="T84" fmla="*/ 189 w 218"/>
              <a:gd name="T85" fmla="*/ 133 h 219"/>
              <a:gd name="T86" fmla="*/ 218 w 218"/>
              <a:gd name="T87" fmla="*/ 103 h 219"/>
              <a:gd name="T88" fmla="*/ 180 w 218"/>
              <a:gd name="T89" fmla="*/ 66 h 219"/>
              <a:gd name="T90" fmla="*/ 178 w 218"/>
              <a:gd name="T91" fmla="*/ 26 h 219"/>
              <a:gd name="T92" fmla="*/ 150 w 218"/>
              <a:gd name="T93" fmla="*/ 37 h 219"/>
              <a:gd name="T94" fmla="*/ 115 w 218"/>
              <a:gd name="T95" fmla="*/ 0 h 219"/>
              <a:gd name="T96" fmla="*/ 109 w 218"/>
              <a:gd name="T97" fmla="*/ 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8" h="219">
                <a:moveTo>
                  <a:pt x="115" y="4"/>
                </a:moveTo>
                <a:cubicBezTo>
                  <a:pt x="120" y="4"/>
                  <a:pt x="124" y="8"/>
                  <a:pt x="124" y="13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35" y="34"/>
                  <a:pt x="141" y="37"/>
                  <a:pt x="148" y="4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2" y="39"/>
                  <a:pt x="152" y="39"/>
                  <a:pt x="152" y="39"/>
                </a:cubicBezTo>
                <a:cubicBezTo>
                  <a:pt x="163" y="29"/>
                  <a:pt x="163" y="29"/>
                  <a:pt x="163" y="29"/>
                </a:cubicBezTo>
                <a:cubicBezTo>
                  <a:pt x="164" y="27"/>
                  <a:pt x="167" y="27"/>
                  <a:pt x="169" y="27"/>
                </a:cubicBezTo>
                <a:cubicBezTo>
                  <a:pt x="171" y="27"/>
                  <a:pt x="174" y="27"/>
                  <a:pt x="175" y="29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1" y="45"/>
                  <a:pt x="191" y="50"/>
                  <a:pt x="187" y="54"/>
                </a:cubicBezTo>
                <a:cubicBezTo>
                  <a:pt x="178" y="64"/>
                  <a:pt x="178" y="64"/>
                  <a:pt x="178" y="64"/>
                </a:cubicBezTo>
                <a:cubicBezTo>
                  <a:pt x="175" y="66"/>
                  <a:pt x="175" y="66"/>
                  <a:pt x="175" y="66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81" y="76"/>
                  <a:pt x="184" y="83"/>
                  <a:pt x="186" y="91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90" y="94"/>
                  <a:pt x="190" y="94"/>
                  <a:pt x="190" y="94"/>
                </a:cubicBezTo>
                <a:cubicBezTo>
                  <a:pt x="205" y="94"/>
                  <a:pt x="205" y="94"/>
                  <a:pt x="205" y="94"/>
                </a:cubicBezTo>
                <a:cubicBezTo>
                  <a:pt x="210" y="94"/>
                  <a:pt x="214" y="98"/>
                  <a:pt x="214" y="103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4" y="125"/>
                  <a:pt x="210" y="129"/>
                  <a:pt x="205" y="129"/>
                </a:cubicBezTo>
                <a:cubicBezTo>
                  <a:pt x="189" y="129"/>
                  <a:pt x="189" y="129"/>
                  <a:pt x="189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3" y="139"/>
                  <a:pt x="180" y="147"/>
                  <a:pt x="175" y="153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9" y="171"/>
                  <a:pt x="189" y="177"/>
                  <a:pt x="185" y="180"/>
                </a:cubicBezTo>
                <a:cubicBezTo>
                  <a:pt x="173" y="192"/>
                  <a:pt x="173" y="192"/>
                  <a:pt x="173" y="192"/>
                </a:cubicBezTo>
                <a:cubicBezTo>
                  <a:pt x="171" y="194"/>
                  <a:pt x="169" y="195"/>
                  <a:pt x="167" y="195"/>
                </a:cubicBezTo>
                <a:cubicBezTo>
                  <a:pt x="164" y="195"/>
                  <a:pt x="162" y="194"/>
                  <a:pt x="161" y="19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9" y="183"/>
                  <a:pt x="133" y="185"/>
                  <a:pt x="127" y="187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11"/>
                  <a:pt x="120" y="215"/>
                  <a:pt x="115" y="215"/>
                </a:cubicBezTo>
                <a:cubicBezTo>
                  <a:pt x="98" y="215"/>
                  <a:pt x="98" y="215"/>
                  <a:pt x="98" y="215"/>
                </a:cubicBezTo>
                <a:cubicBezTo>
                  <a:pt x="93" y="215"/>
                  <a:pt x="90" y="211"/>
                  <a:pt x="90" y="20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7" y="186"/>
                  <a:pt x="87" y="186"/>
                  <a:pt x="87" y="186"/>
                </a:cubicBezTo>
                <a:cubicBezTo>
                  <a:pt x="80" y="184"/>
                  <a:pt x="74" y="181"/>
                  <a:pt x="68" y="177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49" y="192"/>
                  <a:pt x="47" y="193"/>
                  <a:pt x="45" y="193"/>
                </a:cubicBezTo>
                <a:cubicBezTo>
                  <a:pt x="43" y="193"/>
                  <a:pt x="40" y="192"/>
                  <a:pt x="39" y="190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3" y="174"/>
                  <a:pt x="23" y="169"/>
                  <a:pt x="27" y="165"/>
                </a:cubicBezTo>
                <a:cubicBezTo>
                  <a:pt x="39" y="153"/>
                  <a:pt x="39" y="153"/>
                  <a:pt x="39" y="153"/>
                </a:cubicBezTo>
                <a:cubicBezTo>
                  <a:pt x="41" y="151"/>
                  <a:pt x="41" y="151"/>
                  <a:pt x="41" y="151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7" y="143"/>
                  <a:pt x="35" y="138"/>
                  <a:pt x="33" y="132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8" y="129"/>
                  <a:pt x="4" y="125"/>
                  <a:pt x="4" y="120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98"/>
                  <a:pt x="8" y="94"/>
                  <a:pt x="13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85"/>
                  <a:pt x="35" y="79"/>
                  <a:pt x="38" y="74"/>
                </a:cubicBezTo>
                <a:cubicBezTo>
                  <a:pt x="40" y="71"/>
                  <a:pt x="40" y="71"/>
                  <a:pt x="40" y="71"/>
                </a:cubicBezTo>
                <a:cubicBezTo>
                  <a:pt x="37" y="69"/>
                  <a:pt x="37" y="69"/>
                  <a:pt x="37" y="69"/>
                </a:cubicBezTo>
                <a:cubicBezTo>
                  <a:pt x="24" y="56"/>
                  <a:pt x="24" y="56"/>
                  <a:pt x="24" y="56"/>
                </a:cubicBezTo>
                <a:cubicBezTo>
                  <a:pt x="23" y="54"/>
                  <a:pt x="22" y="52"/>
                  <a:pt x="22" y="50"/>
                </a:cubicBezTo>
                <a:cubicBezTo>
                  <a:pt x="22" y="47"/>
                  <a:pt x="23" y="45"/>
                  <a:pt x="24" y="43"/>
                </a:cubicBezTo>
                <a:cubicBezTo>
                  <a:pt x="36" y="31"/>
                  <a:pt x="36" y="31"/>
                  <a:pt x="36" y="31"/>
                </a:cubicBezTo>
                <a:cubicBezTo>
                  <a:pt x="38" y="30"/>
                  <a:pt x="40" y="29"/>
                  <a:pt x="43" y="29"/>
                </a:cubicBezTo>
                <a:cubicBezTo>
                  <a:pt x="45" y="29"/>
                  <a:pt x="47" y="30"/>
                  <a:pt x="49" y="31"/>
                </a:cubicBezTo>
                <a:cubicBezTo>
                  <a:pt x="60" y="43"/>
                  <a:pt x="60" y="43"/>
                  <a:pt x="60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72" y="39"/>
                  <a:pt x="79" y="36"/>
                  <a:pt x="87" y="33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8"/>
                  <a:pt x="93" y="4"/>
                  <a:pt x="98" y="4"/>
                </a:cubicBezTo>
                <a:cubicBezTo>
                  <a:pt x="115" y="4"/>
                  <a:pt x="115" y="4"/>
                  <a:pt x="115" y="4"/>
                </a:cubicBezTo>
                <a:moveTo>
                  <a:pt x="109" y="158"/>
                </a:moveTo>
                <a:cubicBezTo>
                  <a:pt x="136" y="158"/>
                  <a:pt x="158" y="137"/>
                  <a:pt x="158" y="110"/>
                </a:cubicBezTo>
                <a:cubicBezTo>
                  <a:pt x="158" y="83"/>
                  <a:pt x="136" y="61"/>
                  <a:pt x="109" y="61"/>
                </a:cubicBezTo>
                <a:cubicBezTo>
                  <a:pt x="82" y="61"/>
                  <a:pt x="60" y="83"/>
                  <a:pt x="60" y="110"/>
                </a:cubicBezTo>
                <a:cubicBezTo>
                  <a:pt x="60" y="137"/>
                  <a:pt x="82" y="158"/>
                  <a:pt x="109" y="158"/>
                </a:cubicBezTo>
                <a:moveTo>
                  <a:pt x="115" y="0"/>
                </a:move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6" y="6"/>
                  <a:pt x="86" y="13"/>
                </a:cubicBezTo>
                <a:cubicBezTo>
                  <a:pt x="86" y="29"/>
                  <a:pt x="86" y="29"/>
                  <a:pt x="86" y="29"/>
                </a:cubicBezTo>
                <a:cubicBezTo>
                  <a:pt x="78" y="32"/>
                  <a:pt x="70" y="35"/>
                  <a:pt x="63" y="40"/>
                </a:cubicBezTo>
                <a:cubicBezTo>
                  <a:pt x="52" y="28"/>
                  <a:pt x="52" y="28"/>
                  <a:pt x="52" y="28"/>
                </a:cubicBezTo>
                <a:cubicBezTo>
                  <a:pt x="49" y="26"/>
                  <a:pt x="46" y="25"/>
                  <a:pt x="43" y="25"/>
                </a:cubicBezTo>
                <a:cubicBezTo>
                  <a:pt x="39" y="25"/>
                  <a:pt x="36" y="26"/>
                  <a:pt x="34" y="28"/>
                </a:cubicBezTo>
                <a:cubicBezTo>
                  <a:pt x="22" y="41"/>
                  <a:pt x="22" y="41"/>
                  <a:pt x="22" y="41"/>
                </a:cubicBezTo>
                <a:cubicBezTo>
                  <a:pt x="17" y="46"/>
                  <a:pt x="17" y="54"/>
                  <a:pt x="22" y="59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8"/>
                  <a:pt x="29" y="84"/>
                  <a:pt x="28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6" y="90"/>
                  <a:pt x="0" y="96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1" y="139"/>
                  <a:pt x="33" y="145"/>
                  <a:pt x="36" y="150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19" y="168"/>
                  <a:pt x="19" y="176"/>
                  <a:pt x="24" y="181"/>
                </a:cubicBezTo>
                <a:cubicBezTo>
                  <a:pt x="36" y="193"/>
                  <a:pt x="36" y="193"/>
                  <a:pt x="36" y="193"/>
                </a:cubicBezTo>
                <a:cubicBezTo>
                  <a:pt x="38" y="195"/>
                  <a:pt x="42" y="197"/>
                  <a:pt x="45" y="197"/>
                </a:cubicBezTo>
                <a:cubicBezTo>
                  <a:pt x="48" y="197"/>
                  <a:pt x="51" y="195"/>
                  <a:pt x="54" y="193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72" y="185"/>
                  <a:pt x="79" y="188"/>
                  <a:pt x="86" y="190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13"/>
                  <a:pt x="91" y="219"/>
                  <a:pt x="98" y="219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23" y="219"/>
                  <a:pt x="128" y="213"/>
                  <a:pt x="128" y="206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35" y="189"/>
                  <a:pt x="141" y="187"/>
                  <a:pt x="147" y="184"/>
                </a:cubicBezTo>
                <a:cubicBezTo>
                  <a:pt x="158" y="195"/>
                  <a:pt x="158" y="195"/>
                  <a:pt x="158" y="195"/>
                </a:cubicBezTo>
                <a:cubicBezTo>
                  <a:pt x="160" y="197"/>
                  <a:pt x="164" y="199"/>
                  <a:pt x="167" y="199"/>
                </a:cubicBezTo>
                <a:cubicBezTo>
                  <a:pt x="170" y="199"/>
                  <a:pt x="173" y="197"/>
                  <a:pt x="176" y="195"/>
                </a:cubicBezTo>
                <a:cubicBezTo>
                  <a:pt x="188" y="183"/>
                  <a:pt x="188" y="183"/>
                  <a:pt x="188" y="183"/>
                </a:cubicBezTo>
                <a:cubicBezTo>
                  <a:pt x="193" y="178"/>
                  <a:pt x="193" y="170"/>
                  <a:pt x="188" y="165"/>
                </a:cubicBezTo>
                <a:cubicBezTo>
                  <a:pt x="179" y="155"/>
                  <a:pt x="179" y="155"/>
                  <a:pt x="179" y="155"/>
                </a:cubicBezTo>
                <a:cubicBezTo>
                  <a:pt x="183" y="149"/>
                  <a:pt x="187" y="141"/>
                  <a:pt x="189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12" y="133"/>
                  <a:pt x="218" y="127"/>
                  <a:pt x="218" y="120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6"/>
                  <a:pt x="212" y="90"/>
                  <a:pt x="205" y="90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88" y="82"/>
                  <a:pt x="185" y="74"/>
                  <a:pt x="180" y="66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95" y="52"/>
                  <a:pt x="195" y="43"/>
                  <a:pt x="190" y="38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6" y="24"/>
                  <a:pt x="172" y="23"/>
                  <a:pt x="169" y="23"/>
                </a:cubicBezTo>
                <a:cubicBezTo>
                  <a:pt x="166" y="23"/>
                  <a:pt x="162" y="24"/>
                  <a:pt x="160" y="26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43" y="33"/>
                  <a:pt x="136" y="30"/>
                  <a:pt x="128" y="28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6"/>
                  <a:pt x="123" y="0"/>
                  <a:pt x="115" y="0"/>
                </a:cubicBezTo>
                <a:close/>
                <a:moveTo>
                  <a:pt x="109" y="154"/>
                </a:moveTo>
                <a:cubicBezTo>
                  <a:pt x="84" y="154"/>
                  <a:pt x="64" y="134"/>
                  <a:pt x="64" y="110"/>
                </a:cubicBezTo>
                <a:cubicBezTo>
                  <a:pt x="64" y="85"/>
                  <a:pt x="84" y="65"/>
                  <a:pt x="109" y="65"/>
                </a:cubicBezTo>
                <a:cubicBezTo>
                  <a:pt x="134" y="65"/>
                  <a:pt x="154" y="85"/>
                  <a:pt x="154" y="110"/>
                </a:cubicBezTo>
                <a:cubicBezTo>
                  <a:pt x="154" y="134"/>
                  <a:pt x="134" y="154"/>
                  <a:pt x="109" y="154"/>
                </a:cubicBezTo>
                <a:close/>
              </a:path>
            </a:pathLst>
          </a:custGeom>
          <a:solidFill>
            <a:srgbClr val="8CA5D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3" name="Freeform 102"/>
          <p:cNvSpPr>
            <a:spLocks noChangeAspect="1" noEditPoints="1"/>
          </p:cNvSpPr>
          <p:nvPr/>
        </p:nvSpPr>
        <p:spPr bwMode="auto">
          <a:xfrm>
            <a:off x="455996" y="2212726"/>
            <a:ext cx="552064" cy="552064"/>
          </a:xfrm>
          <a:custGeom>
            <a:avLst/>
            <a:gdLst>
              <a:gd name="T0" fmla="*/ 218 w 218"/>
              <a:gd name="T1" fmla="*/ 102 h 218"/>
              <a:gd name="T2" fmla="*/ 218 w 218"/>
              <a:gd name="T3" fmla="*/ 120 h 218"/>
              <a:gd name="T4" fmla="*/ 205 w 218"/>
              <a:gd name="T5" fmla="*/ 132 h 218"/>
              <a:gd name="T6" fmla="*/ 189 w 218"/>
              <a:gd name="T7" fmla="*/ 132 h 218"/>
              <a:gd name="T8" fmla="*/ 178 w 218"/>
              <a:gd name="T9" fmla="*/ 155 h 218"/>
              <a:gd name="T10" fmla="*/ 188 w 218"/>
              <a:gd name="T11" fmla="*/ 164 h 218"/>
              <a:gd name="T12" fmla="*/ 188 w 218"/>
              <a:gd name="T13" fmla="*/ 182 h 218"/>
              <a:gd name="T14" fmla="*/ 176 w 218"/>
              <a:gd name="T15" fmla="*/ 194 h 218"/>
              <a:gd name="T16" fmla="*/ 157 w 218"/>
              <a:gd name="T17" fmla="*/ 194 h 218"/>
              <a:gd name="T18" fmla="*/ 146 w 218"/>
              <a:gd name="T19" fmla="*/ 183 h 218"/>
              <a:gd name="T20" fmla="*/ 128 w 218"/>
              <a:gd name="T21" fmla="*/ 190 h 218"/>
              <a:gd name="T22" fmla="*/ 128 w 218"/>
              <a:gd name="T23" fmla="*/ 205 h 218"/>
              <a:gd name="T24" fmla="*/ 115 w 218"/>
              <a:gd name="T25" fmla="*/ 218 h 218"/>
              <a:gd name="T26" fmla="*/ 98 w 218"/>
              <a:gd name="T27" fmla="*/ 218 h 218"/>
              <a:gd name="T28" fmla="*/ 85 w 218"/>
              <a:gd name="T29" fmla="*/ 205 h 218"/>
              <a:gd name="T30" fmla="*/ 85 w 218"/>
              <a:gd name="T31" fmla="*/ 189 h 218"/>
              <a:gd name="T32" fmla="*/ 66 w 218"/>
              <a:gd name="T33" fmla="*/ 180 h 218"/>
              <a:gd name="T34" fmla="*/ 54 w 218"/>
              <a:gd name="T35" fmla="*/ 192 h 218"/>
              <a:gd name="T36" fmla="*/ 35 w 218"/>
              <a:gd name="T37" fmla="*/ 192 h 218"/>
              <a:gd name="T38" fmla="*/ 23 w 218"/>
              <a:gd name="T39" fmla="*/ 180 h 218"/>
              <a:gd name="T40" fmla="*/ 23 w 218"/>
              <a:gd name="T41" fmla="*/ 162 h 218"/>
              <a:gd name="T42" fmla="*/ 36 w 218"/>
              <a:gd name="T43" fmla="*/ 149 h 218"/>
              <a:gd name="T44" fmla="*/ 29 w 218"/>
              <a:gd name="T45" fmla="*/ 132 h 218"/>
              <a:gd name="T46" fmla="*/ 12 w 218"/>
              <a:gd name="T47" fmla="*/ 132 h 218"/>
              <a:gd name="T48" fmla="*/ 0 w 218"/>
              <a:gd name="T49" fmla="*/ 120 h 218"/>
              <a:gd name="T50" fmla="*/ 0 w 218"/>
              <a:gd name="T51" fmla="*/ 102 h 218"/>
              <a:gd name="T52" fmla="*/ 12 w 218"/>
              <a:gd name="T53" fmla="*/ 90 h 218"/>
              <a:gd name="T54" fmla="*/ 28 w 218"/>
              <a:gd name="T55" fmla="*/ 90 h 218"/>
              <a:gd name="T56" fmla="*/ 34 w 218"/>
              <a:gd name="T57" fmla="*/ 71 h 218"/>
              <a:gd name="T58" fmla="*/ 21 w 218"/>
              <a:gd name="T59" fmla="*/ 58 h 218"/>
              <a:gd name="T60" fmla="*/ 21 w 218"/>
              <a:gd name="T61" fmla="*/ 40 h 218"/>
              <a:gd name="T62" fmla="*/ 33 w 218"/>
              <a:gd name="T63" fmla="*/ 28 h 218"/>
              <a:gd name="T64" fmla="*/ 51 w 218"/>
              <a:gd name="T65" fmla="*/ 28 h 218"/>
              <a:gd name="T66" fmla="*/ 63 w 218"/>
              <a:gd name="T67" fmla="*/ 39 h 218"/>
              <a:gd name="T68" fmla="*/ 85 w 218"/>
              <a:gd name="T69" fmla="*/ 29 h 218"/>
              <a:gd name="T70" fmla="*/ 85 w 218"/>
              <a:gd name="T71" fmla="*/ 13 h 218"/>
              <a:gd name="T72" fmla="*/ 98 w 218"/>
              <a:gd name="T73" fmla="*/ 0 h 218"/>
              <a:gd name="T74" fmla="*/ 115 w 218"/>
              <a:gd name="T75" fmla="*/ 0 h 218"/>
              <a:gd name="T76" fmla="*/ 128 w 218"/>
              <a:gd name="T77" fmla="*/ 13 h 218"/>
              <a:gd name="T78" fmla="*/ 128 w 218"/>
              <a:gd name="T79" fmla="*/ 28 h 218"/>
              <a:gd name="T80" fmla="*/ 149 w 218"/>
              <a:gd name="T81" fmla="*/ 36 h 218"/>
              <a:gd name="T82" fmla="*/ 160 w 218"/>
              <a:gd name="T83" fmla="*/ 26 h 218"/>
              <a:gd name="T84" fmla="*/ 178 w 218"/>
              <a:gd name="T85" fmla="*/ 26 h 218"/>
              <a:gd name="T86" fmla="*/ 190 w 218"/>
              <a:gd name="T87" fmla="*/ 38 h 218"/>
              <a:gd name="T88" fmla="*/ 190 w 218"/>
              <a:gd name="T89" fmla="*/ 56 h 218"/>
              <a:gd name="T90" fmla="*/ 180 w 218"/>
              <a:gd name="T91" fmla="*/ 66 h 218"/>
              <a:gd name="T92" fmla="*/ 190 w 218"/>
              <a:gd name="T93" fmla="*/ 90 h 218"/>
              <a:gd name="T94" fmla="*/ 205 w 218"/>
              <a:gd name="T95" fmla="*/ 90 h 218"/>
              <a:gd name="T96" fmla="*/ 218 w 218"/>
              <a:gd name="T97" fmla="*/ 102 h 218"/>
              <a:gd name="T98" fmla="*/ 154 w 218"/>
              <a:gd name="T99" fmla="*/ 109 h 218"/>
              <a:gd name="T100" fmla="*/ 109 w 218"/>
              <a:gd name="T101" fmla="*/ 64 h 218"/>
              <a:gd name="T102" fmla="*/ 64 w 218"/>
              <a:gd name="T103" fmla="*/ 109 h 218"/>
              <a:gd name="T104" fmla="*/ 109 w 218"/>
              <a:gd name="T105" fmla="*/ 154 h 218"/>
              <a:gd name="T106" fmla="*/ 154 w 218"/>
              <a:gd name="T10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218" y="102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27"/>
                  <a:pt x="212" y="132"/>
                  <a:pt x="205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86" y="140"/>
                  <a:pt x="183" y="148"/>
                  <a:pt x="178" y="155"/>
                </a:cubicBezTo>
                <a:cubicBezTo>
                  <a:pt x="188" y="164"/>
                  <a:pt x="188" y="164"/>
                  <a:pt x="188" y="164"/>
                </a:cubicBezTo>
                <a:cubicBezTo>
                  <a:pt x="193" y="169"/>
                  <a:pt x="193" y="177"/>
                  <a:pt x="188" y="18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71" y="199"/>
                  <a:pt x="162" y="199"/>
                  <a:pt x="157" y="194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1" y="186"/>
                  <a:pt x="134" y="188"/>
                  <a:pt x="128" y="19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12"/>
                  <a:pt x="122" y="218"/>
                  <a:pt x="115" y="218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1" y="218"/>
                  <a:pt x="85" y="212"/>
                  <a:pt x="85" y="20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78" y="187"/>
                  <a:pt x="72" y="184"/>
                  <a:pt x="66" y="180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49" y="197"/>
                  <a:pt x="40" y="197"/>
                  <a:pt x="35" y="192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18" y="175"/>
                  <a:pt x="18" y="167"/>
                  <a:pt x="23" y="16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44"/>
                  <a:pt x="30" y="138"/>
                  <a:pt x="29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5" y="132"/>
                  <a:pt x="0" y="127"/>
                  <a:pt x="0" y="12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5"/>
                  <a:pt x="5" y="90"/>
                  <a:pt x="12" y="90"/>
                </a:cubicBezTo>
                <a:cubicBezTo>
                  <a:pt x="28" y="90"/>
                  <a:pt x="28" y="90"/>
                  <a:pt x="28" y="90"/>
                </a:cubicBezTo>
                <a:cubicBezTo>
                  <a:pt x="29" y="83"/>
                  <a:pt x="31" y="77"/>
                  <a:pt x="34" y="71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3"/>
                  <a:pt x="16" y="45"/>
                  <a:pt x="21" y="40"/>
                </a:cubicBezTo>
                <a:cubicBezTo>
                  <a:pt x="33" y="28"/>
                  <a:pt x="33" y="28"/>
                  <a:pt x="33" y="28"/>
                </a:cubicBezTo>
                <a:cubicBezTo>
                  <a:pt x="38" y="23"/>
                  <a:pt x="46" y="23"/>
                  <a:pt x="51" y="28"/>
                </a:cubicBezTo>
                <a:cubicBezTo>
                  <a:pt x="63" y="39"/>
                  <a:pt x="63" y="39"/>
                  <a:pt x="63" y="39"/>
                </a:cubicBezTo>
                <a:cubicBezTo>
                  <a:pt x="70" y="35"/>
                  <a:pt x="77" y="31"/>
                  <a:pt x="85" y="29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5"/>
                  <a:pt x="91" y="0"/>
                  <a:pt x="9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8" y="5"/>
                  <a:pt x="128" y="1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35" y="30"/>
                  <a:pt x="143" y="32"/>
                  <a:pt x="149" y="36"/>
                </a:cubicBezTo>
                <a:cubicBezTo>
                  <a:pt x="160" y="26"/>
                  <a:pt x="160" y="26"/>
                  <a:pt x="160" y="26"/>
                </a:cubicBezTo>
                <a:cubicBezTo>
                  <a:pt x="165" y="21"/>
                  <a:pt x="173" y="21"/>
                  <a:pt x="178" y="26"/>
                </a:cubicBezTo>
                <a:cubicBezTo>
                  <a:pt x="190" y="38"/>
                  <a:pt x="190" y="38"/>
                  <a:pt x="190" y="38"/>
                </a:cubicBezTo>
                <a:cubicBezTo>
                  <a:pt x="195" y="43"/>
                  <a:pt x="195" y="51"/>
                  <a:pt x="190" y="5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4" y="73"/>
                  <a:pt x="188" y="81"/>
                  <a:pt x="190" y="90"/>
                </a:cubicBezTo>
                <a:cubicBezTo>
                  <a:pt x="205" y="90"/>
                  <a:pt x="205" y="90"/>
                  <a:pt x="205" y="90"/>
                </a:cubicBezTo>
                <a:cubicBezTo>
                  <a:pt x="212" y="90"/>
                  <a:pt x="218" y="95"/>
                  <a:pt x="218" y="102"/>
                </a:cubicBezTo>
                <a:close/>
                <a:moveTo>
                  <a:pt x="154" y="109"/>
                </a:moveTo>
                <a:cubicBezTo>
                  <a:pt x="154" y="84"/>
                  <a:pt x="133" y="64"/>
                  <a:pt x="109" y="64"/>
                </a:cubicBezTo>
                <a:cubicBezTo>
                  <a:pt x="84" y="64"/>
                  <a:pt x="64" y="84"/>
                  <a:pt x="64" y="109"/>
                </a:cubicBezTo>
                <a:cubicBezTo>
                  <a:pt x="64" y="134"/>
                  <a:pt x="84" y="154"/>
                  <a:pt x="109" y="154"/>
                </a:cubicBezTo>
                <a:cubicBezTo>
                  <a:pt x="133" y="154"/>
                  <a:pt x="154" y="134"/>
                  <a:pt x="154" y="109"/>
                </a:cubicBezTo>
                <a:close/>
              </a:path>
            </a:pathLst>
          </a:custGeom>
          <a:solidFill>
            <a:srgbClr val="8CA5D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9424968" y="2212726"/>
            <a:ext cx="552064" cy="552064"/>
            <a:chOff x="8424771" y="2309965"/>
            <a:chExt cx="720000" cy="720000"/>
          </a:xfrm>
          <a:solidFill>
            <a:srgbClr val="8CA5D2"/>
          </a:solidFill>
        </p:grpSpPr>
        <p:sp>
          <p:nvSpPr>
            <p:cNvPr id="100" name="Freeform 800"/>
            <p:cNvSpPr>
              <a:spLocks noEditPoints="1"/>
            </p:cNvSpPr>
            <p:nvPr/>
          </p:nvSpPr>
          <p:spPr bwMode="auto">
            <a:xfrm>
              <a:off x="8424771" y="2309965"/>
              <a:ext cx="720000" cy="720000"/>
            </a:xfrm>
            <a:custGeom>
              <a:avLst/>
              <a:gdLst>
                <a:gd name="T0" fmla="*/ 59 w 69"/>
                <a:gd name="T1" fmla="*/ 18 h 67"/>
                <a:gd name="T2" fmla="*/ 63 w 69"/>
                <a:gd name="T3" fmla="*/ 14 h 67"/>
                <a:gd name="T4" fmla="*/ 54 w 69"/>
                <a:gd name="T5" fmla="*/ 5 h 67"/>
                <a:gd name="T6" fmla="*/ 50 w 69"/>
                <a:gd name="T7" fmla="*/ 10 h 67"/>
                <a:gd name="T8" fmla="*/ 41 w 69"/>
                <a:gd name="T9" fmla="*/ 6 h 67"/>
                <a:gd name="T10" fmla="*/ 41 w 69"/>
                <a:gd name="T11" fmla="*/ 0 h 67"/>
                <a:gd name="T12" fmla="*/ 34 w 69"/>
                <a:gd name="T13" fmla="*/ 0 h 67"/>
                <a:gd name="T14" fmla="*/ 28 w 69"/>
                <a:gd name="T15" fmla="*/ 0 h 67"/>
                <a:gd name="T16" fmla="*/ 28 w 69"/>
                <a:gd name="T17" fmla="*/ 6 h 67"/>
                <a:gd name="T18" fmla="*/ 19 w 69"/>
                <a:gd name="T19" fmla="*/ 10 h 67"/>
                <a:gd name="T20" fmla="*/ 14 w 69"/>
                <a:gd name="T21" fmla="*/ 5 h 67"/>
                <a:gd name="T22" fmla="*/ 6 w 69"/>
                <a:gd name="T23" fmla="*/ 14 h 67"/>
                <a:gd name="T24" fmla="*/ 10 w 69"/>
                <a:gd name="T25" fmla="*/ 18 h 67"/>
                <a:gd name="T26" fmla="*/ 6 w 69"/>
                <a:gd name="T27" fmla="*/ 28 h 67"/>
                <a:gd name="T28" fmla="*/ 0 w 69"/>
                <a:gd name="T29" fmla="*/ 28 h 67"/>
                <a:gd name="T30" fmla="*/ 0 w 69"/>
                <a:gd name="T31" fmla="*/ 34 h 67"/>
                <a:gd name="T32" fmla="*/ 0 w 69"/>
                <a:gd name="T33" fmla="*/ 34 h 67"/>
                <a:gd name="T34" fmla="*/ 0 w 69"/>
                <a:gd name="T35" fmla="*/ 40 h 67"/>
                <a:gd name="T36" fmla="*/ 6 w 69"/>
                <a:gd name="T37" fmla="*/ 40 h 67"/>
                <a:gd name="T38" fmla="*/ 10 w 69"/>
                <a:gd name="T39" fmla="*/ 49 h 67"/>
                <a:gd name="T40" fmla="*/ 6 w 69"/>
                <a:gd name="T41" fmla="*/ 53 h 67"/>
                <a:gd name="T42" fmla="*/ 14 w 69"/>
                <a:gd name="T43" fmla="*/ 62 h 67"/>
                <a:gd name="T44" fmla="*/ 19 w 69"/>
                <a:gd name="T45" fmla="*/ 58 h 67"/>
                <a:gd name="T46" fmla="*/ 28 w 69"/>
                <a:gd name="T47" fmla="*/ 62 h 67"/>
                <a:gd name="T48" fmla="*/ 28 w 69"/>
                <a:gd name="T49" fmla="*/ 67 h 67"/>
                <a:gd name="T50" fmla="*/ 34 w 69"/>
                <a:gd name="T51" fmla="*/ 67 h 67"/>
                <a:gd name="T52" fmla="*/ 41 w 69"/>
                <a:gd name="T53" fmla="*/ 67 h 67"/>
                <a:gd name="T54" fmla="*/ 41 w 69"/>
                <a:gd name="T55" fmla="*/ 62 h 67"/>
                <a:gd name="T56" fmla="*/ 50 w 69"/>
                <a:gd name="T57" fmla="*/ 58 h 67"/>
                <a:gd name="T58" fmla="*/ 54 w 69"/>
                <a:gd name="T59" fmla="*/ 62 h 67"/>
                <a:gd name="T60" fmla="*/ 63 w 69"/>
                <a:gd name="T61" fmla="*/ 53 h 67"/>
                <a:gd name="T62" fmla="*/ 59 w 69"/>
                <a:gd name="T63" fmla="*/ 49 h 67"/>
                <a:gd name="T64" fmla="*/ 63 w 69"/>
                <a:gd name="T65" fmla="*/ 40 h 67"/>
                <a:gd name="T66" fmla="*/ 69 w 69"/>
                <a:gd name="T67" fmla="*/ 40 h 67"/>
                <a:gd name="T68" fmla="*/ 69 w 69"/>
                <a:gd name="T69" fmla="*/ 34 h 67"/>
                <a:gd name="T70" fmla="*/ 69 w 69"/>
                <a:gd name="T71" fmla="*/ 34 h 67"/>
                <a:gd name="T72" fmla="*/ 69 w 69"/>
                <a:gd name="T73" fmla="*/ 28 h 67"/>
                <a:gd name="T74" fmla="*/ 63 w 69"/>
                <a:gd name="T75" fmla="*/ 28 h 67"/>
                <a:gd name="T76" fmla="*/ 59 w 69"/>
                <a:gd name="T77" fmla="*/ 18 h 67"/>
                <a:gd name="T78" fmla="*/ 34 w 69"/>
                <a:gd name="T79" fmla="*/ 55 h 67"/>
                <a:gd name="T80" fmla="*/ 12 w 69"/>
                <a:gd name="T81" fmla="*/ 34 h 67"/>
                <a:gd name="T82" fmla="*/ 34 w 69"/>
                <a:gd name="T83" fmla="*/ 12 h 67"/>
                <a:gd name="T84" fmla="*/ 57 w 69"/>
                <a:gd name="T85" fmla="*/ 34 h 67"/>
                <a:gd name="T86" fmla="*/ 34 w 69"/>
                <a:gd name="T87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7">
                  <a:moveTo>
                    <a:pt x="59" y="18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28"/>
                    <a:pt x="63" y="28"/>
                    <a:pt x="63" y="28"/>
                  </a:cubicBezTo>
                  <a:lnTo>
                    <a:pt x="59" y="18"/>
                  </a:lnTo>
                  <a:close/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2"/>
                    <a:pt x="34" y="12"/>
                  </a:cubicBezTo>
                  <a:cubicBezTo>
                    <a:pt x="47" y="12"/>
                    <a:pt x="57" y="22"/>
                    <a:pt x="57" y="34"/>
                  </a:cubicBezTo>
                  <a:cubicBezTo>
                    <a:pt x="57" y="46"/>
                    <a:pt x="47" y="55"/>
                    <a:pt x="3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1" name="Freeform 802"/>
            <p:cNvSpPr>
              <a:spLocks noEditPoints="1"/>
            </p:cNvSpPr>
            <p:nvPr/>
          </p:nvSpPr>
          <p:spPr bwMode="auto">
            <a:xfrm>
              <a:off x="8640771" y="2525965"/>
              <a:ext cx="288000" cy="288000"/>
            </a:xfrm>
            <a:custGeom>
              <a:avLst/>
              <a:gdLst>
                <a:gd name="T0" fmla="*/ 19 w 21"/>
                <a:gd name="T1" fmla="*/ 12 h 23"/>
                <a:gd name="T2" fmla="*/ 12 w 21"/>
                <a:gd name="T3" fmla="*/ 9 h 23"/>
                <a:gd name="T4" fmla="*/ 12 w 21"/>
                <a:gd name="T5" fmla="*/ 4 h 23"/>
                <a:gd name="T6" fmla="*/ 15 w 21"/>
                <a:gd name="T7" fmla="*/ 6 h 23"/>
                <a:gd name="T8" fmla="*/ 20 w 21"/>
                <a:gd name="T9" fmla="*/ 6 h 23"/>
                <a:gd name="T10" fmla="*/ 17 w 21"/>
                <a:gd name="T11" fmla="*/ 3 h 23"/>
                <a:gd name="T12" fmla="*/ 12 w 21"/>
                <a:gd name="T13" fmla="*/ 1 h 23"/>
                <a:gd name="T14" fmla="*/ 12 w 21"/>
                <a:gd name="T15" fmla="*/ 0 h 23"/>
                <a:gd name="T16" fmla="*/ 9 w 21"/>
                <a:gd name="T17" fmla="*/ 0 h 23"/>
                <a:gd name="T18" fmla="*/ 9 w 21"/>
                <a:gd name="T19" fmla="*/ 1 h 23"/>
                <a:gd name="T20" fmla="*/ 3 w 21"/>
                <a:gd name="T21" fmla="*/ 3 h 23"/>
                <a:gd name="T22" fmla="*/ 1 w 21"/>
                <a:gd name="T23" fmla="*/ 7 h 23"/>
                <a:gd name="T24" fmla="*/ 3 w 21"/>
                <a:gd name="T25" fmla="*/ 10 h 23"/>
                <a:gd name="T26" fmla="*/ 9 w 21"/>
                <a:gd name="T27" fmla="*/ 12 h 23"/>
                <a:gd name="T28" fmla="*/ 9 w 21"/>
                <a:gd name="T29" fmla="*/ 18 h 23"/>
                <a:gd name="T30" fmla="*/ 7 w 21"/>
                <a:gd name="T31" fmla="*/ 17 h 23"/>
                <a:gd name="T32" fmla="*/ 5 w 21"/>
                <a:gd name="T33" fmla="*/ 15 h 23"/>
                <a:gd name="T34" fmla="*/ 0 w 21"/>
                <a:gd name="T35" fmla="*/ 15 h 23"/>
                <a:gd name="T36" fmla="*/ 3 w 21"/>
                <a:gd name="T37" fmla="*/ 19 h 23"/>
                <a:gd name="T38" fmla="*/ 9 w 21"/>
                <a:gd name="T39" fmla="*/ 21 h 23"/>
                <a:gd name="T40" fmla="*/ 9 w 21"/>
                <a:gd name="T41" fmla="*/ 23 h 23"/>
                <a:gd name="T42" fmla="*/ 12 w 21"/>
                <a:gd name="T43" fmla="*/ 23 h 23"/>
                <a:gd name="T44" fmla="*/ 12 w 21"/>
                <a:gd name="T45" fmla="*/ 21 h 23"/>
                <a:gd name="T46" fmla="*/ 19 w 21"/>
                <a:gd name="T47" fmla="*/ 19 h 23"/>
                <a:gd name="T48" fmla="*/ 21 w 21"/>
                <a:gd name="T49" fmla="*/ 15 h 23"/>
                <a:gd name="T50" fmla="*/ 19 w 21"/>
                <a:gd name="T51" fmla="*/ 12 h 23"/>
                <a:gd name="T52" fmla="*/ 9 w 21"/>
                <a:gd name="T53" fmla="*/ 9 h 23"/>
                <a:gd name="T54" fmla="*/ 7 w 21"/>
                <a:gd name="T55" fmla="*/ 8 h 23"/>
                <a:gd name="T56" fmla="*/ 6 w 21"/>
                <a:gd name="T57" fmla="*/ 6 h 23"/>
                <a:gd name="T58" fmla="*/ 7 w 21"/>
                <a:gd name="T59" fmla="*/ 5 h 23"/>
                <a:gd name="T60" fmla="*/ 9 w 21"/>
                <a:gd name="T61" fmla="*/ 4 h 23"/>
                <a:gd name="T62" fmla="*/ 9 w 21"/>
                <a:gd name="T63" fmla="*/ 9 h 23"/>
                <a:gd name="T64" fmla="*/ 15 w 21"/>
                <a:gd name="T65" fmla="*/ 17 h 23"/>
                <a:gd name="T66" fmla="*/ 12 w 21"/>
                <a:gd name="T67" fmla="*/ 18 h 23"/>
                <a:gd name="T68" fmla="*/ 12 w 21"/>
                <a:gd name="T69" fmla="*/ 13 h 23"/>
                <a:gd name="T70" fmla="*/ 15 w 21"/>
                <a:gd name="T71" fmla="*/ 14 h 23"/>
                <a:gd name="T72" fmla="*/ 16 w 21"/>
                <a:gd name="T73" fmla="*/ 15 h 23"/>
                <a:gd name="T74" fmla="*/ 15 w 21"/>
                <a:gd name="T7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23">
                  <a:moveTo>
                    <a:pt x="19" y="12"/>
                  </a:moveTo>
                  <a:cubicBezTo>
                    <a:pt x="18" y="11"/>
                    <a:pt x="15" y="10"/>
                    <a:pt x="12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3"/>
                    <a:pt x="17" y="3"/>
                  </a:cubicBezTo>
                  <a:cubicBezTo>
                    <a:pt x="16" y="2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3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21"/>
                    <a:pt x="17" y="20"/>
                    <a:pt x="19" y="19"/>
                  </a:cubicBezTo>
                  <a:cubicBezTo>
                    <a:pt x="20" y="18"/>
                    <a:pt x="21" y="17"/>
                    <a:pt x="21" y="15"/>
                  </a:cubicBezTo>
                  <a:cubicBezTo>
                    <a:pt x="21" y="14"/>
                    <a:pt x="20" y="12"/>
                    <a:pt x="19" y="12"/>
                  </a:cubicBezTo>
                  <a:close/>
                  <a:moveTo>
                    <a:pt x="9" y="9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lnTo>
                    <a:pt x="9" y="9"/>
                  </a:lnTo>
                  <a:close/>
                  <a:moveTo>
                    <a:pt x="15" y="17"/>
                  </a:moveTo>
                  <a:cubicBezTo>
                    <a:pt x="14" y="18"/>
                    <a:pt x="13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240506" y="2212726"/>
            <a:ext cx="552064" cy="552064"/>
            <a:chOff x="8470502" y="2473080"/>
            <a:chExt cx="720000" cy="720000"/>
          </a:xfrm>
          <a:solidFill>
            <a:srgbClr val="8CA5D2"/>
          </a:solidFill>
        </p:grpSpPr>
        <p:sp>
          <p:nvSpPr>
            <p:cNvPr id="98" name="Freeform 798"/>
            <p:cNvSpPr>
              <a:spLocks noEditPoints="1"/>
            </p:cNvSpPr>
            <p:nvPr/>
          </p:nvSpPr>
          <p:spPr bwMode="auto">
            <a:xfrm>
              <a:off x="8470502" y="2473080"/>
              <a:ext cx="720000" cy="720000"/>
            </a:xfrm>
            <a:custGeom>
              <a:avLst/>
              <a:gdLst>
                <a:gd name="T0" fmla="*/ 57 w 96"/>
                <a:gd name="T1" fmla="*/ 85 h 93"/>
                <a:gd name="T2" fmla="*/ 70 w 96"/>
                <a:gd name="T3" fmla="*/ 80 h 93"/>
                <a:gd name="T4" fmla="*/ 76 w 96"/>
                <a:gd name="T5" fmla="*/ 86 h 93"/>
                <a:gd name="T6" fmla="*/ 88 w 96"/>
                <a:gd name="T7" fmla="*/ 74 h 93"/>
                <a:gd name="T8" fmla="*/ 82 w 96"/>
                <a:gd name="T9" fmla="*/ 68 h 93"/>
                <a:gd name="T10" fmla="*/ 88 w 96"/>
                <a:gd name="T11" fmla="*/ 55 h 93"/>
                <a:gd name="T12" fmla="*/ 96 w 96"/>
                <a:gd name="T13" fmla="*/ 55 h 93"/>
                <a:gd name="T14" fmla="*/ 96 w 96"/>
                <a:gd name="T15" fmla="*/ 46 h 93"/>
                <a:gd name="T16" fmla="*/ 96 w 96"/>
                <a:gd name="T17" fmla="*/ 46 h 93"/>
                <a:gd name="T18" fmla="*/ 96 w 96"/>
                <a:gd name="T19" fmla="*/ 38 h 93"/>
                <a:gd name="T20" fmla="*/ 88 w 96"/>
                <a:gd name="T21" fmla="*/ 38 h 93"/>
                <a:gd name="T22" fmla="*/ 82 w 96"/>
                <a:gd name="T23" fmla="*/ 25 h 93"/>
                <a:gd name="T24" fmla="*/ 88 w 96"/>
                <a:gd name="T25" fmla="*/ 19 h 93"/>
                <a:gd name="T26" fmla="*/ 76 w 96"/>
                <a:gd name="T27" fmla="*/ 7 h 93"/>
                <a:gd name="T28" fmla="*/ 70 w 96"/>
                <a:gd name="T29" fmla="*/ 13 h 93"/>
                <a:gd name="T30" fmla="*/ 57 w 96"/>
                <a:gd name="T31" fmla="*/ 8 h 93"/>
                <a:gd name="T32" fmla="*/ 57 w 96"/>
                <a:gd name="T33" fmla="*/ 0 h 93"/>
                <a:gd name="T34" fmla="*/ 48 w 96"/>
                <a:gd name="T35" fmla="*/ 0 h 93"/>
                <a:gd name="T36" fmla="*/ 39 w 96"/>
                <a:gd name="T37" fmla="*/ 0 h 93"/>
                <a:gd name="T38" fmla="*/ 39 w 96"/>
                <a:gd name="T39" fmla="*/ 8 h 93"/>
                <a:gd name="T40" fmla="*/ 26 w 96"/>
                <a:gd name="T41" fmla="*/ 13 h 93"/>
                <a:gd name="T42" fmla="*/ 20 w 96"/>
                <a:gd name="T43" fmla="*/ 7 h 93"/>
                <a:gd name="T44" fmla="*/ 8 w 96"/>
                <a:gd name="T45" fmla="*/ 19 h 93"/>
                <a:gd name="T46" fmla="*/ 14 w 96"/>
                <a:gd name="T47" fmla="*/ 25 h 93"/>
                <a:gd name="T48" fmla="*/ 8 w 96"/>
                <a:gd name="T49" fmla="*/ 38 h 93"/>
                <a:gd name="T50" fmla="*/ 0 w 96"/>
                <a:gd name="T51" fmla="*/ 38 h 93"/>
                <a:gd name="T52" fmla="*/ 0 w 96"/>
                <a:gd name="T53" fmla="*/ 46 h 93"/>
                <a:gd name="T54" fmla="*/ 0 w 96"/>
                <a:gd name="T55" fmla="*/ 46 h 93"/>
                <a:gd name="T56" fmla="*/ 0 w 96"/>
                <a:gd name="T57" fmla="*/ 55 h 93"/>
                <a:gd name="T58" fmla="*/ 8 w 96"/>
                <a:gd name="T59" fmla="*/ 55 h 93"/>
                <a:gd name="T60" fmla="*/ 14 w 96"/>
                <a:gd name="T61" fmla="*/ 68 h 93"/>
                <a:gd name="T62" fmla="*/ 8 w 96"/>
                <a:gd name="T63" fmla="*/ 74 h 93"/>
                <a:gd name="T64" fmla="*/ 20 w 96"/>
                <a:gd name="T65" fmla="*/ 86 h 93"/>
                <a:gd name="T66" fmla="*/ 26 w 96"/>
                <a:gd name="T67" fmla="*/ 80 h 93"/>
                <a:gd name="T68" fmla="*/ 39 w 96"/>
                <a:gd name="T69" fmla="*/ 85 h 93"/>
                <a:gd name="T70" fmla="*/ 39 w 96"/>
                <a:gd name="T71" fmla="*/ 93 h 93"/>
                <a:gd name="T72" fmla="*/ 48 w 96"/>
                <a:gd name="T73" fmla="*/ 93 h 93"/>
                <a:gd name="T74" fmla="*/ 57 w 96"/>
                <a:gd name="T75" fmla="*/ 93 h 93"/>
                <a:gd name="T76" fmla="*/ 57 w 96"/>
                <a:gd name="T77" fmla="*/ 85 h 93"/>
                <a:gd name="T78" fmla="*/ 17 w 96"/>
                <a:gd name="T79" fmla="*/ 46 h 93"/>
                <a:gd name="T80" fmla="*/ 48 w 96"/>
                <a:gd name="T81" fmla="*/ 16 h 93"/>
                <a:gd name="T82" fmla="*/ 79 w 96"/>
                <a:gd name="T83" fmla="*/ 46 h 93"/>
                <a:gd name="T84" fmla="*/ 48 w 96"/>
                <a:gd name="T85" fmla="*/ 77 h 93"/>
                <a:gd name="T86" fmla="*/ 17 w 96"/>
                <a:gd name="T8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3">
                  <a:moveTo>
                    <a:pt x="57" y="85"/>
                  </a:moveTo>
                  <a:cubicBezTo>
                    <a:pt x="70" y="80"/>
                    <a:pt x="70" y="80"/>
                    <a:pt x="70" y="80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57" y="93"/>
                    <a:pt x="57" y="93"/>
                    <a:pt x="57" y="93"/>
                  </a:cubicBezTo>
                  <a:lnTo>
                    <a:pt x="57" y="85"/>
                  </a:lnTo>
                  <a:close/>
                  <a:moveTo>
                    <a:pt x="17" y="46"/>
                  </a:moveTo>
                  <a:cubicBezTo>
                    <a:pt x="17" y="30"/>
                    <a:pt x="31" y="16"/>
                    <a:pt x="48" y="16"/>
                  </a:cubicBezTo>
                  <a:cubicBezTo>
                    <a:pt x="65" y="16"/>
                    <a:pt x="79" y="30"/>
                    <a:pt x="79" y="46"/>
                  </a:cubicBezTo>
                  <a:cubicBezTo>
                    <a:pt x="79" y="63"/>
                    <a:pt x="65" y="77"/>
                    <a:pt x="48" y="77"/>
                  </a:cubicBezTo>
                  <a:cubicBezTo>
                    <a:pt x="31" y="77"/>
                    <a:pt x="17" y="63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9" name="Freeform 799"/>
            <p:cNvSpPr>
              <a:spLocks noEditPoints="1"/>
            </p:cNvSpPr>
            <p:nvPr/>
          </p:nvSpPr>
          <p:spPr bwMode="auto">
            <a:xfrm>
              <a:off x="8650502" y="2653080"/>
              <a:ext cx="360000" cy="360000"/>
            </a:xfrm>
            <a:custGeom>
              <a:avLst/>
              <a:gdLst>
                <a:gd name="T0" fmla="*/ 48 w 48"/>
                <a:gd name="T1" fmla="*/ 28 h 47"/>
                <a:gd name="T2" fmla="*/ 48 w 48"/>
                <a:gd name="T3" fmla="*/ 23 h 47"/>
                <a:gd name="T4" fmla="*/ 48 w 48"/>
                <a:gd name="T5" fmla="*/ 23 h 47"/>
                <a:gd name="T6" fmla="*/ 48 w 48"/>
                <a:gd name="T7" fmla="*/ 19 h 47"/>
                <a:gd name="T8" fmla="*/ 44 w 48"/>
                <a:gd name="T9" fmla="*/ 19 h 47"/>
                <a:gd name="T10" fmla="*/ 41 w 48"/>
                <a:gd name="T11" fmla="*/ 13 h 47"/>
                <a:gd name="T12" fmla="*/ 44 w 48"/>
                <a:gd name="T13" fmla="*/ 10 h 47"/>
                <a:gd name="T14" fmla="*/ 38 w 48"/>
                <a:gd name="T15" fmla="*/ 4 h 47"/>
                <a:gd name="T16" fmla="*/ 35 w 48"/>
                <a:gd name="T17" fmla="*/ 7 h 47"/>
                <a:gd name="T18" fmla="*/ 28 w 48"/>
                <a:gd name="T19" fmla="*/ 4 h 47"/>
                <a:gd name="T20" fmla="*/ 28 w 48"/>
                <a:gd name="T21" fmla="*/ 0 h 47"/>
                <a:gd name="T22" fmla="*/ 24 w 48"/>
                <a:gd name="T23" fmla="*/ 0 h 47"/>
                <a:gd name="T24" fmla="*/ 20 w 48"/>
                <a:gd name="T25" fmla="*/ 0 h 47"/>
                <a:gd name="T26" fmla="*/ 20 w 48"/>
                <a:gd name="T27" fmla="*/ 4 h 47"/>
                <a:gd name="T28" fmla="*/ 13 w 48"/>
                <a:gd name="T29" fmla="*/ 7 h 47"/>
                <a:gd name="T30" fmla="*/ 10 w 48"/>
                <a:gd name="T31" fmla="*/ 4 h 47"/>
                <a:gd name="T32" fmla="*/ 4 w 48"/>
                <a:gd name="T33" fmla="*/ 10 h 47"/>
                <a:gd name="T34" fmla="*/ 7 w 48"/>
                <a:gd name="T35" fmla="*/ 13 h 47"/>
                <a:gd name="T36" fmla="*/ 4 w 48"/>
                <a:gd name="T37" fmla="*/ 19 h 47"/>
                <a:gd name="T38" fmla="*/ 0 w 48"/>
                <a:gd name="T39" fmla="*/ 19 h 47"/>
                <a:gd name="T40" fmla="*/ 0 w 48"/>
                <a:gd name="T41" fmla="*/ 23 h 47"/>
                <a:gd name="T42" fmla="*/ 0 w 48"/>
                <a:gd name="T43" fmla="*/ 23 h 47"/>
                <a:gd name="T44" fmla="*/ 0 w 48"/>
                <a:gd name="T45" fmla="*/ 28 h 47"/>
                <a:gd name="T46" fmla="*/ 4 w 48"/>
                <a:gd name="T47" fmla="*/ 28 h 47"/>
                <a:gd name="T48" fmla="*/ 7 w 48"/>
                <a:gd name="T49" fmla="*/ 34 h 47"/>
                <a:gd name="T50" fmla="*/ 4 w 48"/>
                <a:gd name="T51" fmla="*/ 37 h 47"/>
                <a:gd name="T52" fmla="*/ 10 w 48"/>
                <a:gd name="T53" fmla="*/ 43 h 47"/>
                <a:gd name="T54" fmla="*/ 13 w 48"/>
                <a:gd name="T55" fmla="*/ 40 h 47"/>
                <a:gd name="T56" fmla="*/ 20 w 48"/>
                <a:gd name="T57" fmla="*/ 43 h 47"/>
                <a:gd name="T58" fmla="*/ 20 w 48"/>
                <a:gd name="T59" fmla="*/ 47 h 47"/>
                <a:gd name="T60" fmla="*/ 24 w 48"/>
                <a:gd name="T61" fmla="*/ 47 h 47"/>
                <a:gd name="T62" fmla="*/ 28 w 48"/>
                <a:gd name="T63" fmla="*/ 47 h 47"/>
                <a:gd name="T64" fmla="*/ 28 w 48"/>
                <a:gd name="T65" fmla="*/ 43 h 47"/>
                <a:gd name="T66" fmla="*/ 35 w 48"/>
                <a:gd name="T67" fmla="*/ 40 h 47"/>
                <a:gd name="T68" fmla="*/ 38 w 48"/>
                <a:gd name="T69" fmla="*/ 43 h 47"/>
                <a:gd name="T70" fmla="*/ 44 w 48"/>
                <a:gd name="T71" fmla="*/ 37 h 47"/>
                <a:gd name="T72" fmla="*/ 41 w 48"/>
                <a:gd name="T73" fmla="*/ 34 h 47"/>
                <a:gd name="T74" fmla="*/ 44 w 48"/>
                <a:gd name="T75" fmla="*/ 28 h 47"/>
                <a:gd name="T76" fmla="*/ 48 w 48"/>
                <a:gd name="T77" fmla="*/ 28 h 47"/>
                <a:gd name="T78" fmla="*/ 24 w 48"/>
                <a:gd name="T79" fmla="*/ 39 h 47"/>
                <a:gd name="T80" fmla="*/ 8 w 48"/>
                <a:gd name="T81" fmla="*/ 23 h 47"/>
                <a:gd name="T82" fmla="*/ 24 w 48"/>
                <a:gd name="T83" fmla="*/ 8 h 47"/>
                <a:gd name="T84" fmla="*/ 40 w 48"/>
                <a:gd name="T85" fmla="*/ 23 h 47"/>
                <a:gd name="T86" fmla="*/ 24 w 48"/>
                <a:gd name="T87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47">
                  <a:moveTo>
                    <a:pt x="48" y="28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8" y="28"/>
                  </a:lnTo>
                  <a:close/>
                  <a:moveTo>
                    <a:pt x="24" y="39"/>
                  </a:move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3"/>
                  </a:cubicBezTo>
                  <a:cubicBezTo>
                    <a:pt x="40" y="32"/>
                    <a:pt x="33" y="39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46" name="Freeform 798"/>
          <p:cNvSpPr>
            <a:spLocks noEditPoints="1"/>
          </p:cNvSpPr>
          <p:nvPr/>
        </p:nvSpPr>
        <p:spPr bwMode="auto">
          <a:xfrm>
            <a:off x="8609430" y="2212726"/>
            <a:ext cx="552064" cy="552064"/>
          </a:xfrm>
          <a:custGeom>
            <a:avLst/>
            <a:gdLst>
              <a:gd name="T0" fmla="*/ 57 w 96"/>
              <a:gd name="T1" fmla="*/ 85 h 93"/>
              <a:gd name="T2" fmla="*/ 70 w 96"/>
              <a:gd name="T3" fmla="*/ 80 h 93"/>
              <a:gd name="T4" fmla="*/ 76 w 96"/>
              <a:gd name="T5" fmla="*/ 86 h 93"/>
              <a:gd name="T6" fmla="*/ 88 w 96"/>
              <a:gd name="T7" fmla="*/ 74 h 93"/>
              <a:gd name="T8" fmla="*/ 82 w 96"/>
              <a:gd name="T9" fmla="*/ 68 h 93"/>
              <a:gd name="T10" fmla="*/ 88 w 96"/>
              <a:gd name="T11" fmla="*/ 55 h 93"/>
              <a:gd name="T12" fmla="*/ 96 w 96"/>
              <a:gd name="T13" fmla="*/ 55 h 93"/>
              <a:gd name="T14" fmla="*/ 96 w 96"/>
              <a:gd name="T15" fmla="*/ 46 h 93"/>
              <a:gd name="T16" fmla="*/ 96 w 96"/>
              <a:gd name="T17" fmla="*/ 46 h 93"/>
              <a:gd name="T18" fmla="*/ 96 w 96"/>
              <a:gd name="T19" fmla="*/ 38 h 93"/>
              <a:gd name="T20" fmla="*/ 88 w 96"/>
              <a:gd name="T21" fmla="*/ 38 h 93"/>
              <a:gd name="T22" fmla="*/ 82 w 96"/>
              <a:gd name="T23" fmla="*/ 25 h 93"/>
              <a:gd name="T24" fmla="*/ 88 w 96"/>
              <a:gd name="T25" fmla="*/ 19 h 93"/>
              <a:gd name="T26" fmla="*/ 76 w 96"/>
              <a:gd name="T27" fmla="*/ 7 h 93"/>
              <a:gd name="T28" fmla="*/ 70 w 96"/>
              <a:gd name="T29" fmla="*/ 13 h 93"/>
              <a:gd name="T30" fmla="*/ 57 w 96"/>
              <a:gd name="T31" fmla="*/ 8 h 93"/>
              <a:gd name="T32" fmla="*/ 57 w 96"/>
              <a:gd name="T33" fmla="*/ 0 h 93"/>
              <a:gd name="T34" fmla="*/ 48 w 96"/>
              <a:gd name="T35" fmla="*/ 0 h 93"/>
              <a:gd name="T36" fmla="*/ 39 w 96"/>
              <a:gd name="T37" fmla="*/ 0 h 93"/>
              <a:gd name="T38" fmla="*/ 39 w 96"/>
              <a:gd name="T39" fmla="*/ 8 h 93"/>
              <a:gd name="T40" fmla="*/ 26 w 96"/>
              <a:gd name="T41" fmla="*/ 13 h 93"/>
              <a:gd name="T42" fmla="*/ 20 w 96"/>
              <a:gd name="T43" fmla="*/ 7 h 93"/>
              <a:gd name="T44" fmla="*/ 8 w 96"/>
              <a:gd name="T45" fmla="*/ 19 h 93"/>
              <a:gd name="T46" fmla="*/ 14 w 96"/>
              <a:gd name="T47" fmla="*/ 25 h 93"/>
              <a:gd name="T48" fmla="*/ 8 w 96"/>
              <a:gd name="T49" fmla="*/ 38 h 93"/>
              <a:gd name="T50" fmla="*/ 0 w 96"/>
              <a:gd name="T51" fmla="*/ 38 h 93"/>
              <a:gd name="T52" fmla="*/ 0 w 96"/>
              <a:gd name="T53" fmla="*/ 46 h 93"/>
              <a:gd name="T54" fmla="*/ 0 w 96"/>
              <a:gd name="T55" fmla="*/ 46 h 93"/>
              <a:gd name="T56" fmla="*/ 0 w 96"/>
              <a:gd name="T57" fmla="*/ 55 h 93"/>
              <a:gd name="T58" fmla="*/ 8 w 96"/>
              <a:gd name="T59" fmla="*/ 55 h 93"/>
              <a:gd name="T60" fmla="*/ 14 w 96"/>
              <a:gd name="T61" fmla="*/ 68 h 93"/>
              <a:gd name="T62" fmla="*/ 8 w 96"/>
              <a:gd name="T63" fmla="*/ 74 h 93"/>
              <a:gd name="T64" fmla="*/ 20 w 96"/>
              <a:gd name="T65" fmla="*/ 86 h 93"/>
              <a:gd name="T66" fmla="*/ 26 w 96"/>
              <a:gd name="T67" fmla="*/ 80 h 93"/>
              <a:gd name="T68" fmla="*/ 39 w 96"/>
              <a:gd name="T69" fmla="*/ 85 h 93"/>
              <a:gd name="T70" fmla="*/ 39 w 96"/>
              <a:gd name="T71" fmla="*/ 93 h 93"/>
              <a:gd name="T72" fmla="*/ 48 w 96"/>
              <a:gd name="T73" fmla="*/ 93 h 93"/>
              <a:gd name="T74" fmla="*/ 57 w 96"/>
              <a:gd name="T75" fmla="*/ 93 h 93"/>
              <a:gd name="T76" fmla="*/ 57 w 96"/>
              <a:gd name="T77" fmla="*/ 85 h 93"/>
              <a:gd name="T78" fmla="*/ 17 w 96"/>
              <a:gd name="T79" fmla="*/ 46 h 93"/>
              <a:gd name="T80" fmla="*/ 48 w 96"/>
              <a:gd name="T81" fmla="*/ 16 h 93"/>
              <a:gd name="T82" fmla="*/ 79 w 96"/>
              <a:gd name="T83" fmla="*/ 46 h 93"/>
              <a:gd name="T84" fmla="*/ 48 w 96"/>
              <a:gd name="T85" fmla="*/ 77 h 93"/>
              <a:gd name="T86" fmla="*/ 17 w 96"/>
              <a:gd name="T87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3">
                <a:moveTo>
                  <a:pt x="57" y="85"/>
                </a:moveTo>
                <a:cubicBezTo>
                  <a:pt x="70" y="80"/>
                  <a:pt x="70" y="80"/>
                  <a:pt x="70" y="80"/>
                </a:cubicBezTo>
                <a:cubicBezTo>
                  <a:pt x="76" y="86"/>
                  <a:pt x="76" y="86"/>
                  <a:pt x="76" y="86"/>
                </a:cubicBezTo>
                <a:cubicBezTo>
                  <a:pt x="88" y="74"/>
                  <a:pt x="88" y="74"/>
                  <a:pt x="88" y="74"/>
                </a:cubicBezTo>
                <a:cubicBezTo>
                  <a:pt x="82" y="68"/>
                  <a:pt x="82" y="68"/>
                  <a:pt x="82" y="68"/>
                </a:cubicBezTo>
                <a:cubicBezTo>
                  <a:pt x="88" y="55"/>
                  <a:pt x="88" y="55"/>
                  <a:pt x="8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38"/>
                  <a:pt x="96" y="38"/>
                  <a:pt x="96" y="38"/>
                </a:cubicBezTo>
                <a:cubicBezTo>
                  <a:pt x="88" y="38"/>
                  <a:pt x="88" y="38"/>
                  <a:pt x="88" y="38"/>
                </a:cubicBezTo>
                <a:cubicBezTo>
                  <a:pt x="82" y="25"/>
                  <a:pt x="82" y="25"/>
                  <a:pt x="82" y="25"/>
                </a:cubicBezTo>
                <a:cubicBezTo>
                  <a:pt x="88" y="19"/>
                  <a:pt x="88" y="19"/>
                  <a:pt x="88" y="19"/>
                </a:cubicBezTo>
                <a:cubicBezTo>
                  <a:pt x="76" y="7"/>
                  <a:pt x="76" y="7"/>
                  <a:pt x="76" y="7"/>
                </a:cubicBezTo>
                <a:cubicBezTo>
                  <a:pt x="70" y="13"/>
                  <a:pt x="70" y="13"/>
                  <a:pt x="70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0"/>
                  <a:pt x="57" y="0"/>
                  <a:pt x="5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7"/>
                  <a:pt x="20" y="7"/>
                  <a:pt x="20" y="7"/>
                </a:cubicBezTo>
                <a:cubicBezTo>
                  <a:pt x="8" y="19"/>
                  <a:pt x="8" y="19"/>
                  <a:pt x="8" y="19"/>
                </a:cubicBezTo>
                <a:cubicBezTo>
                  <a:pt x="14" y="25"/>
                  <a:pt x="14" y="25"/>
                  <a:pt x="14" y="25"/>
                </a:cubicBezTo>
                <a:cubicBezTo>
                  <a:pt x="8" y="38"/>
                  <a:pt x="8" y="38"/>
                  <a:pt x="8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74"/>
                  <a:pt x="8" y="74"/>
                  <a:pt x="8" y="74"/>
                </a:cubicBezTo>
                <a:cubicBezTo>
                  <a:pt x="20" y="86"/>
                  <a:pt x="20" y="86"/>
                  <a:pt x="20" y="86"/>
                </a:cubicBezTo>
                <a:cubicBezTo>
                  <a:pt x="26" y="80"/>
                  <a:pt x="26" y="80"/>
                  <a:pt x="26" y="8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93"/>
                  <a:pt x="39" y="93"/>
                  <a:pt x="39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85"/>
                </a:lnTo>
                <a:close/>
                <a:moveTo>
                  <a:pt x="17" y="46"/>
                </a:moveTo>
                <a:cubicBezTo>
                  <a:pt x="17" y="30"/>
                  <a:pt x="31" y="16"/>
                  <a:pt x="48" y="16"/>
                </a:cubicBezTo>
                <a:cubicBezTo>
                  <a:pt x="65" y="16"/>
                  <a:pt x="79" y="30"/>
                  <a:pt x="79" y="46"/>
                </a:cubicBezTo>
                <a:cubicBezTo>
                  <a:pt x="79" y="63"/>
                  <a:pt x="65" y="77"/>
                  <a:pt x="48" y="77"/>
                </a:cubicBezTo>
                <a:cubicBezTo>
                  <a:pt x="31" y="77"/>
                  <a:pt x="17" y="63"/>
                  <a:pt x="17" y="46"/>
                </a:cubicBezTo>
                <a:close/>
              </a:path>
            </a:pathLst>
          </a:custGeom>
          <a:solidFill>
            <a:srgbClr val="8CA5D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7" name="Freeform 76"/>
          <p:cNvSpPr>
            <a:spLocks noChangeAspect="1" noEditPoints="1"/>
          </p:cNvSpPr>
          <p:nvPr/>
        </p:nvSpPr>
        <p:spPr bwMode="auto">
          <a:xfrm>
            <a:off x="11056049" y="1286070"/>
            <a:ext cx="552064" cy="552064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rgbClr val="1E50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48" name="Freeform 269"/>
          <p:cNvSpPr>
            <a:spLocks noChangeAspect="1" noEditPoints="1"/>
          </p:cNvSpPr>
          <p:nvPr/>
        </p:nvSpPr>
        <p:spPr bwMode="auto">
          <a:xfrm>
            <a:off x="5347278" y="1286070"/>
            <a:ext cx="552064" cy="552064"/>
          </a:xfrm>
          <a:custGeom>
            <a:avLst/>
            <a:gdLst>
              <a:gd name="T0" fmla="*/ 186 w 192"/>
              <a:gd name="T1" fmla="*/ 81 h 192"/>
              <a:gd name="T2" fmla="*/ 169 w 192"/>
              <a:gd name="T3" fmla="*/ 81 h 192"/>
              <a:gd name="T4" fmla="*/ 159 w 192"/>
              <a:gd name="T5" fmla="*/ 55 h 192"/>
              <a:gd name="T6" fmla="*/ 171 w 192"/>
              <a:gd name="T7" fmla="*/ 43 h 192"/>
              <a:gd name="T8" fmla="*/ 171 w 192"/>
              <a:gd name="T9" fmla="*/ 35 h 192"/>
              <a:gd name="T10" fmla="*/ 158 w 192"/>
              <a:gd name="T11" fmla="*/ 22 h 192"/>
              <a:gd name="T12" fmla="*/ 149 w 192"/>
              <a:gd name="T13" fmla="*/ 22 h 192"/>
              <a:gd name="T14" fmla="*/ 137 w 192"/>
              <a:gd name="T15" fmla="*/ 34 h 192"/>
              <a:gd name="T16" fmla="*/ 111 w 192"/>
              <a:gd name="T17" fmla="*/ 23 h 192"/>
              <a:gd name="T18" fmla="*/ 111 w 192"/>
              <a:gd name="T19" fmla="*/ 6 h 192"/>
              <a:gd name="T20" fmla="*/ 105 w 192"/>
              <a:gd name="T21" fmla="*/ 0 h 192"/>
              <a:gd name="T22" fmla="*/ 87 w 192"/>
              <a:gd name="T23" fmla="*/ 0 h 192"/>
              <a:gd name="T24" fmla="*/ 81 w 192"/>
              <a:gd name="T25" fmla="*/ 6 h 192"/>
              <a:gd name="T26" fmla="*/ 81 w 192"/>
              <a:gd name="T27" fmla="*/ 23 h 192"/>
              <a:gd name="T28" fmla="*/ 55 w 192"/>
              <a:gd name="T29" fmla="*/ 34 h 192"/>
              <a:gd name="T30" fmla="*/ 43 w 192"/>
              <a:gd name="T31" fmla="*/ 22 h 192"/>
              <a:gd name="T32" fmla="*/ 35 w 192"/>
              <a:gd name="T33" fmla="*/ 22 h 192"/>
              <a:gd name="T34" fmla="*/ 22 w 192"/>
              <a:gd name="T35" fmla="*/ 35 h 192"/>
              <a:gd name="T36" fmla="*/ 22 w 192"/>
              <a:gd name="T37" fmla="*/ 43 h 192"/>
              <a:gd name="T38" fmla="*/ 34 w 192"/>
              <a:gd name="T39" fmla="*/ 55 h 192"/>
              <a:gd name="T40" fmla="*/ 23 w 192"/>
              <a:gd name="T41" fmla="*/ 81 h 192"/>
              <a:gd name="T42" fmla="*/ 6 w 192"/>
              <a:gd name="T43" fmla="*/ 81 h 192"/>
              <a:gd name="T44" fmla="*/ 0 w 192"/>
              <a:gd name="T45" fmla="*/ 87 h 192"/>
              <a:gd name="T46" fmla="*/ 0 w 192"/>
              <a:gd name="T47" fmla="*/ 105 h 192"/>
              <a:gd name="T48" fmla="*/ 6 w 192"/>
              <a:gd name="T49" fmla="*/ 111 h 192"/>
              <a:gd name="T50" fmla="*/ 23 w 192"/>
              <a:gd name="T51" fmla="*/ 111 h 192"/>
              <a:gd name="T52" fmla="*/ 34 w 192"/>
              <a:gd name="T53" fmla="*/ 137 h 192"/>
              <a:gd name="T54" fmla="*/ 22 w 192"/>
              <a:gd name="T55" fmla="*/ 149 h 192"/>
              <a:gd name="T56" fmla="*/ 22 w 192"/>
              <a:gd name="T57" fmla="*/ 158 h 192"/>
              <a:gd name="T58" fmla="*/ 35 w 192"/>
              <a:gd name="T59" fmla="*/ 171 h 192"/>
              <a:gd name="T60" fmla="*/ 43 w 192"/>
              <a:gd name="T61" fmla="*/ 171 h 192"/>
              <a:gd name="T62" fmla="*/ 55 w 192"/>
              <a:gd name="T63" fmla="*/ 159 h 192"/>
              <a:gd name="T64" fmla="*/ 81 w 192"/>
              <a:gd name="T65" fmla="*/ 170 h 192"/>
              <a:gd name="T66" fmla="*/ 81 w 192"/>
              <a:gd name="T67" fmla="*/ 186 h 192"/>
              <a:gd name="T68" fmla="*/ 87 w 192"/>
              <a:gd name="T69" fmla="*/ 192 h 192"/>
              <a:gd name="T70" fmla="*/ 105 w 192"/>
              <a:gd name="T71" fmla="*/ 192 h 192"/>
              <a:gd name="T72" fmla="*/ 111 w 192"/>
              <a:gd name="T73" fmla="*/ 186 h 192"/>
              <a:gd name="T74" fmla="*/ 111 w 192"/>
              <a:gd name="T75" fmla="*/ 170 h 192"/>
              <a:gd name="T76" fmla="*/ 137 w 192"/>
              <a:gd name="T77" fmla="*/ 159 h 192"/>
              <a:gd name="T78" fmla="*/ 149 w 192"/>
              <a:gd name="T79" fmla="*/ 171 h 192"/>
              <a:gd name="T80" fmla="*/ 158 w 192"/>
              <a:gd name="T81" fmla="*/ 171 h 192"/>
              <a:gd name="T82" fmla="*/ 171 w 192"/>
              <a:gd name="T83" fmla="*/ 158 h 192"/>
              <a:gd name="T84" fmla="*/ 171 w 192"/>
              <a:gd name="T85" fmla="*/ 149 h 192"/>
              <a:gd name="T86" fmla="*/ 159 w 192"/>
              <a:gd name="T87" fmla="*/ 137 h 192"/>
              <a:gd name="T88" fmla="*/ 169 w 192"/>
              <a:gd name="T89" fmla="*/ 111 h 192"/>
              <a:gd name="T90" fmla="*/ 186 w 192"/>
              <a:gd name="T91" fmla="*/ 111 h 192"/>
              <a:gd name="T92" fmla="*/ 192 w 192"/>
              <a:gd name="T93" fmla="*/ 105 h 192"/>
              <a:gd name="T94" fmla="*/ 192 w 192"/>
              <a:gd name="T95" fmla="*/ 87 h 192"/>
              <a:gd name="T96" fmla="*/ 186 w 192"/>
              <a:gd name="T97" fmla="*/ 81 h 192"/>
              <a:gd name="T98" fmla="*/ 96 w 192"/>
              <a:gd name="T99" fmla="*/ 134 h 192"/>
              <a:gd name="T100" fmla="*/ 59 w 192"/>
              <a:gd name="T101" fmla="*/ 96 h 192"/>
              <a:gd name="T102" fmla="*/ 96 w 192"/>
              <a:gd name="T103" fmla="*/ 59 h 192"/>
              <a:gd name="T104" fmla="*/ 134 w 192"/>
              <a:gd name="T105" fmla="*/ 96 h 192"/>
              <a:gd name="T106" fmla="*/ 96 w 192"/>
              <a:gd name="T107" fmla="*/ 13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186" y="81"/>
                </a:moveTo>
                <a:cubicBezTo>
                  <a:pt x="169" y="81"/>
                  <a:pt x="169" y="81"/>
                  <a:pt x="169" y="81"/>
                </a:cubicBezTo>
                <a:cubicBezTo>
                  <a:pt x="168" y="72"/>
                  <a:pt x="164" y="63"/>
                  <a:pt x="159" y="55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3" y="41"/>
                  <a:pt x="173" y="37"/>
                  <a:pt x="171" y="35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5" y="20"/>
                  <a:pt x="152" y="20"/>
                  <a:pt x="149" y="22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0" y="29"/>
                  <a:pt x="121" y="25"/>
                  <a:pt x="111" y="23"/>
                </a:cubicBezTo>
                <a:cubicBezTo>
                  <a:pt x="111" y="6"/>
                  <a:pt x="111" y="6"/>
                  <a:pt x="111" y="6"/>
                </a:cubicBezTo>
                <a:cubicBezTo>
                  <a:pt x="111" y="3"/>
                  <a:pt x="109" y="0"/>
                  <a:pt x="10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1" y="3"/>
                  <a:pt x="81" y="6"/>
                </a:cubicBezTo>
                <a:cubicBezTo>
                  <a:pt x="81" y="23"/>
                  <a:pt x="81" y="23"/>
                  <a:pt x="81" y="23"/>
                </a:cubicBezTo>
                <a:cubicBezTo>
                  <a:pt x="72" y="25"/>
                  <a:pt x="63" y="29"/>
                  <a:pt x="55" y="34"/>
                </a:cubicBez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20" y="41"/>
                  <a:pt x="22" y="43"/>
                </a:cubicBezTo>
                <a:cubicBezTo>
                  <a:pt x="34" y="55"/>
                  <a:pt x="34" y="55"/>
                  <a:pt x="34" y="55"/>
                </a:cubicBezTo>
                <a:cubicBezTo>
                  <a:pt x="29" y="63"/>
                  <a:pt x="25" y="72"/>
                  <a:pt x="23" y="81"/>
                </a:cubicBezTo>
                <a:cubicBezTo>
                  <a:pt x="6" y="81"/>
                  <a:pt x="6" y="81"/>
                  <a:pt x="6" y="81"/>
                </a:cubicBezTo>
                <a:cubicBezTo>
                  <a:pt x="3" y="81"/>
                  <a:pt x="0" y="84"/>
                  <a:pt x="0" y="87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3" y="111"/>
                  <a:pt x="6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5" y="121"/>
                  <a:pt x="29" y="130"/>
                  <a:pt x="34" y="137"/>
                </a:cubicBezTo>
                <a:cubicBezTo>
                  <a:pt x="22" y="149"/>
                  <a:pt x="22" y="149"/>
                  <a:pt x="22" y="149"/>
                </a:cubicBezTo>
                <a:cubicBezTo>
                  <a:pt x="20" y="152"/>
                  <a:pt x="20" y="156"/>
                  <a:pt x="22" y="15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3"/>
                  <a:pt x="41" y="173"/>
                  <a:pt x="43" y="171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63" y="164"/>
                  <a:pt x="72" y="168"/>
                  <a:pt x="81" y="170"/>
                </a:cubicBezTo>
                <a:cubicBezTo>
                  <a:pt x="81" y="186"/>
                  <a:pt x="81" y="186"/>
                  <a:pt x="81" y="186"/>
                </a:cubicBezTo>
                <a:cubicBezTo>
                  <a:pt x="81" y="190"/>
                  <a:pt x="84" y="192"/>
                  <a:pt x="87" y="192"/>
                </a:cubicBezTo>
                <a:cubicBezTo>
                  <a:pt x="105" y="192"/>
                  <a:pt x="105" y="192"/>
                  <a:pt x="105" y="192"/>
                </a:cubicBezTo>
                <a:cubicBezTo>
                  <a:pt x="109" y="192"/>
                  <a:pt x="111" y="190"/>
                  <a:pt x="111" y="186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21" y="168"/>
                  <a:pt x="130" y="164"/>
                  <a:pt x="137" y="159"/>
                </a:cubicBezTo>
                <a:cubicBezTo>
                  <a:pt x="149" y="171"/>
                  <a:pt x="149" y="171"/>
                  <a:pt x="149" y="171"/>
                </a:cubicBezTo>
                <a:cubicBezTo>
                  <a:pt x="152" y="173"/>
                  <a:pt x="155" y="173"/>
                  <a:pt x="158" y="171"/>
                </a:cubicBezTo>
                <a:cubicBezTo>
                  <a:pt x="171" y="158"/>
                  <a:pt x="171" y="158"/>
                  <a:pt x="171" y="158"/>
                </a:cubicBezTo>
                <a:cubicBezTo>
                  <a:pt x="173" y="156"/>
                  <a:pt x="173" y="152"/>
                  <a:pt x="171" y="149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64" y="130"/>
                  <a:pt x="168" y="121"/>
                  <a:pt x="169" y="111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90" y="111"/>
                  <a:pt x="192" y="109"/>
                  <a:pt x="192" y="105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2" y="84"/>
                  <a:pt x="190" y="81"/>
                  <a:pt x="186" y="81"/>
                </a:cubicBezTo>
                <a:close/>
                <a:moveTo>
                  <a:pt x="96" y="134"/>
                </a:moveTo>
                <a:cubicBezTo>
                  <a:pt x="75" y="134"/>
                  <a:pt x="59" y="117"/>
                  <a:pt x="59" y="96"/>
                </a:cubicBezTo>
                <a:cubicBezTo>
                  <a:pt x="59" y="75"/>
                  <a:pt x="75" y="59"/>
                  <a:pt x="96" y="59"/>
                </a:cubicBezTo>
                <a:cubicBezTo>
                  <a:pt x="117" y="59"/>
                  <a:pt x="134" y="75"/>
                  <a:pt x="134" y="96"/>
                </a:cubicBezTo>
                <a:cubicBezTo>
                  <a:pt x="134" y="117"/>
                  <a:pt x="117" y="134"/>
                  <a:pt x="96" y="134"/>
                </a:cubicBezTo>
                <a:close/>
              </a:path>
            </a:pathLst>
          </a:custGeom>
          <a:noFill/>
          <a:ln w="25400" cap="flat">
            <a:solidFill>
              <a:srgbClr val="1E50A0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9" name="组合 48"/>
          <p:cNvGrpSpPr>
            <a:grpSpLocks noChangeAspect="1"/>
          </p:cNvGrpSpPr>
          <p:nvPr/>
        </p:nvGrpSpPr>
        <p:grpSpPr>
          <a:xfrm>
            <a:off x="4533686" y="1286070"/>
            <a:ext cx="550572" cy="552064"/>
            <a:chOff x="6434772" y="5428023"/>
            <a:chExt cx="585787" cy="587375"/>
          </a:xfrm>
          <a:noFill/>
        </p:grpSpPr>
        <p:sp>
          <p:nvSpPr>
            <p:cNvPr id="96" name="Freeform 270"/>
            <p:cNvSpPr/>
            <p:nvPr/>
          </p:nvSpPr>
          <p:spPr bwMode="auto">
            <a:xfrm>
              <a:off x="6434772" y="5428023"/>
              <a:ext cx="585787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1E50A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7" name="Oval 271"/>
            <p:cNvSpPr>
              <a:spLocks noChangeArrowheads="1"/>
            </p:cNvSpPr>
            <p:nvPr/>
          </p:nvSpPr>
          <p:spPr bwMode="auto">
            <a:xfrm>
              <a:off x="6577647" y="5572485"/>
              <a:ext cx="303212" cy="301625"/>
            </a:xfrm>
            <a:prstGeom prst="ellipse">
              <a:avLst/>
            </a:prstGeom>
            <a:grpFill/>
            <a:ln w="25400" cap="flat">
              <a:solidFill>
                <a:srgbClr val="1E50A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0" name="组合 49"/>
          <p:cNvGrpSpPr>
            <a:grpSpLocks noChangeAspect="1"/>
          </p:cNvGrpSpPr>
          <p:nvPr/>
        </p:nvGrpSpPr>
        <p:grpSpPr>
          <a:xfrm>
            <a:off x="3718148" y="1286070"/>
            <a:ext cx="552064" cy="552064"/>
            <a:chOff x="7704772" y="5428023"/>
            <a:chExt cx="587375" cy="587375"/>
          </a:xfrm>
          <a:noFill/>
        </p:grpSpPr>
        <p:sp>
          <p:nvSpPr>
            <p:cNvPr id="94" name="Freeform 272"/>
            <p:cNvSpPr/>
            <p:nvPr/>
          </p:nvSpPr>
          <p:spPr bwMode="auto">
            <a:xfrm>
              <a:off x="7704772" y="5428023"/>
              <a:ext cx="587375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1E50A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" name="Oval 273"/>
            <p:cNvSpPr>
              <a:spLocks noChangeArrowheads="1"/>
            </p:cNvSpPr>
            <p:nvPr/>
          </p:nvSpPr>
          <p:spPr bwMode="auto">
            <a:xfrm>
              <a:off x="7931784" y="5655035"/>
              <a:ext cx="133350" cy="136525"/>
            </a:xfrm>
            <a:prstGeom prst="ellipse">
              <a:avLst/>
            </a:prstGeom>
            <a:grpFill/>
            <a:ln w="25400" cap="flat">
              <a:solidFill>
                <a:srgbClr val="1E50A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51" name="Freeform 189"/>
          <p:cNvSpPr>
            <a:spLocks noChangeAspect="1" noEditPoints="1"/>
          </p:cNvSpPr>
          <p:nvPr/>
        </p:nvSpPr>
        <p:spPr bwMode="auto">
          <a:xfrm>
            <a:off x="2902610" y="1286070"/>
            <a:ext cx="552064" cy="552064"/>
          </a:xfrm>
          <a:custGeom>
            <a:avLst/>
            <a:gdLst>
              <a:gd name="T0" fmla="*/ 166 w 192"/>
              <a:gd name="T1" fmla="*/ 131 h 192"/>
              <a:gd name="T2" fmla="*/ 158 w 192"/>
              <a:gd name="T3" fmla="*/ 169 h 192"/>
              <a:gd name="T4" fmla="*/ 121 w 192"/>
              <a:gd name="T5" fmla="*/ 171 h 192"/>
              <a:gd name="T6" fmla="*/ 87 w 192"/>
              <a:gd name="T7" fmla="*/ 192 h 192"/>
              <a:gd name="T8" fmla="*/ 60 w 192"/>
              <a:gd name="T9" fmla="*/ 167 h 192"/>
              <a:gd name="T10" fmla="*/ 22 w 192"/>
              <a:gd name="T11" fmla="*/ 158 h 192"/>
              <a:gd name="T12" fmla="*/ 20 w 192"/>
              <a:gd name="T13" fmla="*/ 121 h 192"/>
              <a:gd name="T14" fmla="*/ 0 w 192"/>
              <a:gd name="T15" fmla="*/ 87 h 192"/>
              <a:gd name="T16" fmla="*/ 25 w 192"/>
              <a:gd name="T17" fmla="*/ 60 h 192"/>
              <a:gd name="T18" fmla="*/ 34 w 192"/>
              <a:gd name="T19" fmla="*/ 22 h 192"/>
              <a:gd name="T20" fmla="*/ 71 w 192"/>
              <a:gd name="T21" fmla="*/ 20 h 192"/>
              <a:gd name="T22" fmla="*/ 104 w 192"/>
              <a:gd name="T23" fmla="*/ 0 h 192"/>
              <a:gd name="T24" fmla="*/ 131 w 192"/>
              <a:gd name="T25" fmla="*/ 25 h 192"/>
              <a:gd name="T26" fmla="*/ 169 w 192"/>
              <a:gd name="T27" fmla="*/ 34 h 192"/>
              <a:gd name="T28" fmla="*/ 171 w 192"/>
              <a:gd name="T29" fmla="*/ 71 h 192"/>
              <a:gd name="T30" fmla="*/ 192 w 192"/>
              <a:gd name="T31" fmla="*/ 104 h 192"/>
              <a:gd name="T32" fmla="*/ 175 w 192"/>
              <a:gd name="T33" fmla="*/ 79 h 192"/>
              <a:gd name="T34" fmla="*/ 156 w 192"/>
              <a:gd name="T35" fmla="*/ 59 h 192"/>
              <a:gd name="T36" fmla="*/ 163 w 192"/>
              <a:gd name="T37" fmla="*/ 40 h 192"/>
              <a:gd name="T38" fmla="*/ 139 w 192"/>
              <a:gd name="T39" fmla="*/ 29 h 192"/>
              <a:gd name="T40" fmla="*/ 112 w 192"/>
              <a:gd name="T41" fmla="*/ 27 h 192"/>
              <a:gd name="T42" fmla="*/ 104 w 192"/>
              <a:gd name="T43" fmla="*/ 8 h 192"/>
              <a:gd name="T44" fmla="*/ 79 w 192"/>
              <a:gd name="T45" fmla="*/ 18 h 192"/>
              <a:gd name="T46" fmla="*/ 53 w 192"/>
              <a:gd name="T47" fmla="*/ 29 h 192"/>
              <a:gd name="T48" fmla="*/ 28 w 192"/>
              <a:gd name="T49" fmla="*/ 40 h 192"/>
              <a:gd name="T50" fmla="*/ 35 w 192"/>
              <a:gd name="T51" fmla="*/ 59 h 192"/>
              <a:gd name="T52" fmla="*/ 16 w 192"/>
              <a:gd name="T53" fmla="*/ 79 h 192"/>
              <a:gd name="T54" fmla="*/ 16 w 192"/>
              <a:gd name="T55" fmla="*/ 112 h 192"/>
              <a:gd name="T56" fmla="*/ 35 w 192"/>
              <a:gd name="T57" fmla="*/ 132 h 192"/>
              <a:gd name="T58" fmla="*/ 28 w 192"/>
              <a:gd name="T59" fmla="*/ 152 h 192"/>
              <a:gd name="T60" fmla="*/ 59 w 192"/>
              <a:gd name="T61" fmla="*/ 156 h 192"/>
              <a:gd name="T62" fmla="*/ 79 w 192"/>
              <a:gd name="T63" fmla="*/ 175 h 192"/>
              <a:gd name="T64" fmla="*/ 112 w 192"/>
              <a:gd name="T65" fmla="*/ 175 h 192"/>
              <a:gd name="T66" fmla="*/ 132 w 192"/>
              <a:gd name="T67" fmla="*/ 156 h 192"/>
              <a:gd name="T68" fmla="*/ 163 w 192"/>
              <a:gd name="T69" fmla="*/ 152 h 192"/>
              <a:gd name="T70" fmla="*/ 156 w 192"/>
              <a:gd name="T71" fmla="*/ 132 h 192"/>
              <a:gd name="T72" fmla="*/ 175 w 192"/>
              <a:gd name="T73" fmla="*/ 112 h 192"/>
              <a:gd name="T74" fmla="*/ 96 w 192"/>
              <a:gd name="T75" fmla="*/ 137 h 192"/>
              <a:gd name="T76" fmla="*/ 137 w 192"/>
              <a:gd name="T77" fmla="*/ 96 h 192"/>
              <a:gd name="T78" fmla="*/ 62 w 192"/>
              <a:gd name="T79" fmla="*/ 96 h 192"/>
              <a:gd name="T80" fmla="*/ 96 w 192"/>
              <a:gd name="T81" fmla="*/ 62 h 192"/>
              <a:gd name="T82" fmla="*/ 96 w 192"/>
              <a:gd name="T83" fmla="*/ 79 h 192"/>
              <a:gd name="T84" fmla="*/ 96 w 192"/>
              <a:gd name="T85" fmla="*/ 87 h 192"/>
              <a:gd name="T86" fmla="*/ 104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75" y="121"/>
                </a:moveTo>
                <a:cubicBezTo>
                  <a:pt x="171" y="121"/>
                  <a:pt x="171" y="121"/>
                  <a:pt x="171" y="121"/>
                </a:cubicBezTo>
                <a:cubicBezTo>
                  <a:pt x="170" y="124"/>
                  <a:pt x="168" y="128"/>
                  <a:pt x="166" y="131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176" y="141"/>
                  <a:pt x="176" y="151"/>
                  <a:pt x="169" y="158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51" y="176"/>
                  <a:pt x="140" y="176"/>
                  <a:pt x="134" y="169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28" y="168"/>
                  <a:pt x="124" y="170"/>
                  <a:pt x="121" y="171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84"/>
                  <a:pt x="113" y="192"/>
                  <a:pt x="104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78" y="192"/>
                  <a:pt x="71" y="184"/>
                  <a:pt x="71" y="175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7" y="170"/>
                  <a:pt x="63" y="168"/>
                  <a:pt x="60" y="16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51" y="176"/>
                  <a:pt x="40" y="176"/>
                  <a:pt x="34" y="169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5" y="151"/>
                  <a:pt x="15" y="141"/>
                  <a:pt x="22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3" y="128"/>
                  <a:pt x="22" y="124"/>
                  <a:pt x="20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7" y="121"/>
                  <a:pt x="0" y="113"/>
                  <a:pt x="0" y="10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8"/>
                  <a:pt x="7" y="71"/>
                  <a:pt x="16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67"/>
                  <a:pt x="23" y="64"/>
                  <a:pt x="25" y="60"/>
                </a:cubicBezTo>
                <a:cubicBezTo>
                  <a:pt x="22" y="57"/>
                  <a:pt x="22" y="57"/>
                  <a:pt x="22" y="57"/>
                </a:cubicBezTo>
                <a:cubicBezTo>
                  <a:pt x="15" y="51"/>
                  <a:pt x="15" y="40"/>
                  <a:pt x="22" y="34"/>
                </a:cubicBezTo>
                <a:cubicBezTo>
                  <a:pt x="34" y="22"/>
                  <a:pt x="34" y="22"/>
                  <a:pt x="34" y="22"/>
                </a:cubicBezTo>
                <a:cubicBezTo>
                  <a:pt x="40" y="15"/>
                  <a:pt x="51" y="15"/>
                  <a:pt x="57" y="22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3"/>
                  <a:pt x="67" y="22"/>
                  <a:pt x="71" y="20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7"/>
                  <a:pt x="78" y="0"/>
                  <a:pt x="8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1" y="7"/>
                  <a:pt x="121" y="16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24" y="22"/>
                  <a:pt x="128" y="23"/>
                  <a:pt x="131" y="2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40" y="15"/>
                  <a:pt x="151" y="15"/>
                  <a:pt x="158" y="22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6" y="40"/>
                  <a:pt x="176" y="51"/>
                  <a:pt x="169" y="57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8" y="64"/>
                  <a:pt x="170" y="67"/>
                  <a:pt x="171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84" y="71"/>
                  <a:pt x="192" y="78"/>
                  <a:pt x="192" y="87"/>
                </a:cubicBezTo>
                <a:cubicBezTo>
                  <a:pt x="192" y="104"/>
                  <a:pt x="192" y="104"/>
                  <a:pt x="192" y="104"/>
                </a:cubicBezTo>
                <a:cubicBezTo>
                  <a:pt x="192" y="113"/>
                  <a:pt x="184" y="121"/>
                  <a:pt x="175" y="121"/>
                </a:cubicBezTo>
                <a:close/>
                <a:moveTo>
                  <a:pt x="183" y="87"/>
                </a:moveTo>
                <a:cubicBezTo>
                  <a:pt x="183" y="83"/>
                  <a:pt x="179" y="79"/>
                  <a:pt x="175" y="79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3" y="72"/>
                  <a:pt x="160" y="65"/>
                  <a:pt x="156" y="59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51"/>
                  <a:pt x="163" y="51"/>
                  <a:pt x="163" y="51"/>
                </a:cubicBezTo>
                <a:cubicBezTo>
                  <a:pt x="167" y="48"/>
                  <a:pt x="167" y="43"/>
                  <a:pt x="163" y="40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48" y="24"/>
                  <a:pt x="143" y="24"/>
                  <a:pt x="140" y="28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6" y="31"/>
                  <a:pt x="119" y="28"/>
                  <a:pt x="112" y="27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2"/>
                  <a:pt x="109" y="8"/>
                  <a:pt x="104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3" y="8"/>
                  <a:pt x="79" y="12"/>
                  <a:pt x="79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7"/>
                  <a:pt x="79" y="27"/>
                  <a:pt x="79" y="27"/>
                </a:cubicBezTo>
                <a:cubicBezTo>
                  <a:pt x="72" y="28"/>
                  <a:pt x="65" y="31"/>
                  <a:pt x="59" y="35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48" y="24"/>
                  <a:pt x="43" y="24"/>
                  <a:pt x="39" y="28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43"/>
                  <a:pt x="24" y="48"/>
                  <a:pt x="28" y="51"/>
                </a:cubicBezTo>
                <a:cubicBezTo>
                  <a:pt x="29" y="53"/>
                  <a:pt x="29" y="53"/>
                  <a:pt x="29" y="53"/>
                </a:cubicBezTo>
                <a:cubicBezTo>
                  <a:pt x="35" y="59"/>
                  <a:pt x="35" y="59"/>
                  <a:pt x="35" y="59"/>
                </a:cubicBezTo>
                <a:cubicBezTo>
                  <a:pt x="31" y="65"/>
                  <a:pt x="28" y="72"/>
                  <a:pt x="27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2" y="79"/>
                  <a:pt x="8" y="83"/>
                  <a:pt x="8" y="87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09"/>
                  <a:pt x="12" y="112"/>
                  <a:pt x="16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8" y="120"/>
                  <a:pt x="31" y="126"/>
                  <a:pt x="35" y="132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4" y="143"/>
                  <a:pt x="24" y="148"/>
                  <a:pt x="28" y="152"/>
                </a:cubicBezTo>
                <a:cubicBezTo>
                  <a:pt x="39" y="164"/>
                  <a:pt x="39" y="164"/>
                  <a:pt x="39" y="164"/>
                </a:cubicBezTo>
                <a:cubicBezTo>
                  <a:pt x="43" y="167"/>
                  <a:pt x="48" y="167"/>
                  <a:pt x="51" y="164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5" y="160"/>
                  <a:pt x="72" y="163"/>
                  <a:pt x="79" y="165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79" y="180"/>
                  <a:pt x="83" y="183"/>
                  <a:pt x="87" y="183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9" y="183"/>
                  <a:pt x="112" y="180"/>
                  <a:pt x="112" y="175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9" y="163"/>
                  <a:pt x="126" y="160"/>
                  <a:pt x="132" y="156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3" y="167"/>
                  <a:pt x="148" y="167"/>
                  <a:pt x="152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7" y="148"/>
                  <a:pt x="167" y="143"/>
                  <a:pt x="163" y="140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0" y="126"/>
                  <a:pt x="163" y="120"/>
                  <a:pt x="164" y="112"/>
                </a:cubicBezTo>
                <a:cubicBezTo>
                  <a:pt x="173" y="112"/>
                  <a:pt x="173" y="112"/>
                  <a:pt x="173" y="112"/>
                </a:cubicBezTo>
                <a:cubicBezTo>
                  <a:pt x="175" y="112"/>
                  <a:pt x="175" y="112"/>
                  <a:pt x="175" y="112"/>
                </a:cubicBezTo>
                <a:cubicBezTo>
                  <a:pt x="179" y="112"/>
                  <a:pt x="183" y="109"/>
                  <a:pt x="183" y="104"/>
                </a:cubicBezTo>
                <a:lnTo>
                  <a:pt x="183" y="87"/>
                </a:lnTo>
                <a:close/>
                <a:moveTo>
                  <a:pt x="96" y="137"/>
                </a:moveTo>
                <a:cubicBezTo>
                  <a:pt x="72" y="137"/>
                  <a:pt x="54" y="119"/>
                  <a:pt x="54" y="96"/>
                </a:cubicBezTo>
                <a:cubicBezTo>
                  <a:pt x="54" y="73"/>
                  <a:pt x="72" y="54"/>
                  <a:pt x="96" y="54"/>
                </a:cubicBezTo>
                <a:cubicBezTo>
                  <a:pt x="119" y="54"/>
                  <a:pt x="137" y="73"/>
                  <a:pt x="137" y="96"/>
                </a:cubicBezTo>
                <a:cubicBezTo>
                  <a:pt x="137" y="119"/>
                  <a:pt x="119" y="137"/>
                  <a:pt x="96" y="137"/>
                </a:cubicBezTo>
                <a:close/>
                <a:moveTo>
                  <a:pt x="96" y="62"/>
                </a:moveTo>
                <a:cubicBezTo>
                  <a:pt x="77" y="62"/>
                  <a:pt x="62" y="77"/>
                  <a:pt x="62" y="96"/>
                </a:cubicBezTo>
                <a:cubicBezTo>
                  <a:pt x="62" y="114"/>
                  <a:pt x="77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7"/>
                  <a:pt x="114" y="62"/>
                  <a:pt x="96" y="62"/>
                </a:cubicBezTo>
                <a:close/>
                <a:moveTo>
                  <a:pt x="96" y="112"/>
                </a:moveTo>
                <a:cubicBezTo>
                  <a:pt x="86" y="112"/>
                  <a:pt x="79" y="105"/>
                  <a:pt x="79" y="96"/>
                </a:cubicBezTo>
                <a:cubicBezTo>
                  <a:pt x="79" y="86"/>
                  <a:pt x="86" y="79"/>
                  <a:pt x="96" y="79"/>
                </a:cubicBezTo>
                <a:cubicBezTo>
                  <a:pt x="105" y="79"/>
                  <a:pt x="112" y="86"/>
                  <a:pt x="112" y="96"/>
                </a:cubicBezTo>
                <a:cubicBezTo>
                  <a:pt x="112" y="105"/>
                  <a:pt x="105" y="112"/>
                  <a:pt x="96" y="112"/>
                </a:cubicBezTo>
                <a:close/>
                <a:moveTo>
                  <a:pt x="96" y="87"/>
                </a:moveTo>
                <a:cubicBezTo>
                  <a:pt x="91" y="87"/>
                  <a:pt x="87" y="91"/>
                  <a:pt x="87" y="96"/>
                </a:cubicBezTo>
                <a:cubicBezTo>
                  <a:pt x="87" y="100"/>
                  <a:pt x="91" y="104"/>
                  <a:pt x="96" y="104"/>
                </a:cubicBezTo>
                <a:cubicBezTo>
                  <a:pt x="100" y="104"/>
                  <a:pt x="104" y="100"/>
                  <a:pt x="104" y="96"/>
                </a:cubicBezTo>
                <a:cubicBezTo>
                  <a:pt x="104" y="91"/>
                  <a:pt x="100" y="87"/>
                  <a:pt x="96" y="87"/>
                </a:cubicBezTo>
                <a:close/>
              </a:path>
            </a:pathLst>
          </a:custGeom>
          <a:solidFill>
            <a:srgbClr val="1E50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52" name="Freeform 211"/>
          <p:cNvSpPr>
            <a:spLocks noEditPoints="1"/>
          </p:cNvSpPr>
          <p:nvPr/>
        </p:nvSpPr>
        <p:spPr bwMode="auto">
          <a:xfrm>
            <a:off x="7793892" y="1286070"/>
            <a:ext cx="552064" cy="552064"/>
          </a:xfrm>
          <a:custGeom>
            <a:avLst/>
            <a:gdLst>
              <a:gd name="T0" fmla="*/ 331 w 331"/>
              <a:gd name="T1" fmla="*/ 141 h 330"/>
              <a:gd name="T2" fmla="*/ 331 w 331"/>
              <a:gd name="T3" fmla="*/ 188 h 330"/>
              <a:gd name="T4" fmla="*/ 282 w 331"/>
              <a:gd name="T5" fmla="*/ 196 h 330"/>
              <a:gd name="T6" fmla="*/ 270 w 331"/>
              <a:gd name="T7" fmla="*/ 225 h 330"/>
              <a:gd name="T8" fmla="*/ 299 w 331"/>
              <a:gd name="T9" fmla="*/ 265 h 330"/>
              <a:gd name="T10" fmla="*/ 266 w 331"/>
              <a:gd name="T11" fmla="*/ 298 h 330"/>
              <a:gd name="T12" fmla="*/ 226 w 331"/>
              <a:gd name="T13" fmla="*/ 269 h 330"/>
              <a:gd name="T14" fmla="*/ 197 w 331"/>
              <a:gd name="T15" fmla="*/ 281 h 330"/>
              <a:gd name="T16" fmla="*/ 189 w 331"/>
              <a:gd name="T17" fmla="*/ 330 h 330"/>
              <a:gd name="T18" fmla="*/ 142 w 331"/>
              <a:gd name="T19" fmla="*/ 330 h 330"/>
              <a:gd name="T20" fmla="*/ 134 w 331"/>
              <a:gd name="T21" fmla="*/ 281 h 330"/>
              <a:gd name="T22" fmla="*/ 105 w 331"/>
              <a:gd name="T23" fmla="*/ 269 h 330"/>
              <a:gd name="T24" fmla="*/ 65 w 331"/>
              <a:gd name="T25" fmla="*/ 298 h 330"/>
              <a:gd name="T26" fmla="*/ 32 w 331"/>
              <a:gd name="T27" fmla="*/ 265 h 330"/>
              <a:gd name="T28" fmla="*/ 62 w 331"/>
              <a:gd name="T29" fmla="*/ 225 h 330"/>
              <a:gd name="T30" fmla="*/ 49 w 331"/>
              <a:gd name="T31" fmla="*/ 196 h 330"/>
              <a:gd name="T32" fmla="*/ 0 w 331"/>
              <a:gd name="T33" fmla="*/ 188 h 330"/>
              <a:gd name="T34" fmla="*/ 0 w 331"/>
              <a:gd name="T35" fmla="*/ 141 h 330"/>
              <a:gd name="T36" fmla="*/ 50 w 331"/>
              <a:gd name="T37" fmla="*/ 134 h 330"/>
              <a:gd name="T38" fmla="*/ 61 w 331"/>
              <a:gd name="T39" fmla="*/ 105 h 330"/>
              <a:gd name="T40" fmla="*/ 32 w 331"/>
              <a:gd name="T41" fmla="*/ 65 h 330"/>
              <a:gd name="T42" fmla="*/ 66 w 331"/>
              <a:gd name="T43" fmla="*/ 32 h 330"/>
              <a:gd name="T44" fmla="*/ 106 w 331"/>
              <a:gd name="T45" fmla="*/ 61 h 330"/>
              <a:gd name="T46" fmla="*/ 134 w 331"/>
              <a:gd name="T47" fmla="*/ 50 h 330"/>
              <a:gd name="T48" fmla="*/ 142 w 331"/>
              <a:gd name="T49" fmla="*/ 0 h 330"/>
              <a:gd name="T50" fmla="*/ 189 w 331"/>
              <a:gd name="T51" fmla="*/ 0 h 330"/>
              <a:gd name="T52" fmla="*/ 197 w 331"/>
              <a:gd name="T53" fmla="*/ 49 h 330"/>
              <a:gd name="T54" fmla="*/ 226 w 331"/>
              <a:gd name="T55" fmla="*/ 61 h 330"/>
              <a:gd name="T56" fmla="*/ 266 w 331"/>
              <a:gd name="T57" fmla="*/ 32 h 330"/>
              <a:gd name="T58" fmla="*/ 299 w 331"/>
              <a:gd name="T59" fmla="*/ 65 h 330"/>
              <a:gd name="T60" fmla="*/ 270 w 331"/>
              <a:gd name="T61" fmla="*/ 105 h 330"/>
              <a:gd name="T62" fmla="*/ 282 w 331"/>
              <a:gd name="T63" fmla="*/ 134 h 330"/>
              <a:gd name="T64" fmla="*/ 331 w 331"/>
              <a:gd name="T65" fmla="*/ 141 h 330"/>
              <a:gd name="T66" fmla="*/ 165 w 331"/>
              <a:gd name="T67" fmla="*/ 105 h 330"/>
              <a:gd name="T68" fmla="*/ 106 w 331"/>
              <a:gd name="T69" fmla="*/ 165 h 330"/>
              <a:gd name="T70" fmla="*/ 165 w 331"/>
              <a:gd name="T71" fmla="*/ 224 h 330"/>
              <a:gd name="T72" fmla="*/ 225 w 331"/>
              <a:gd name="T73" fmla="*/ 165 h 330"/>
              <a:gd name="T74" fmla="*/ 165 w 331"/>
              <a:gd name="T75" fmla="*/ 10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330">
                <a:moveTo>
                  <a:pt x="331" y="141"/>
                </a:moveTo>
                <a:cubicBezTo>
                  <a:pt x="331" y="188"/>
                  <a:pt x="331" y="188"/>
                  <a:pt x="331" y="188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0" y="225"/>
                  <a:pt x="270" y="225"/>
                  <a:pt x="270" y="225"/>
                </a:cubicBezTo>
                <a:cubicBezTo>
                  <a:pt x="299" y="265"/>
                  <a:pt x="299" y="265"/>
                  <a:pt x="299" y="265"/>
                </a:cubicBezTo>
                <a:cubicBezTo>
                  <a:pt x="266" y="298"/>
                  <a:pt x="266" y="298"/>
                  <a:pt x="266" y="298"/>
                </a:cubicBezTo>
                <a:cubicBezTo>
                  <a:pt x="226" y="269"/>
                  <a:pt x="226" y="269"/>
                  <a:pt x="226" y="269"/>
                </a:cubicBezTo>
                <a:cubicBezTo>
                  <a:pt x="197" y="281"/>
                  <a:pt x="197" y="281"/>
                  <a:pt x="197" y="281"/>
                </a:cubicBezTo>
                <a:cubicBezTo>
                  <a:pt x="189" y="330"/>
                  <a:pt x="189" y="330"/>
                  <a:pt x="189" y="330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34" y="281"/>
                  <a:pt x="134" y="281"/>
                  <a:pt x="134" y="281"/>
                </a:cubicBezTo>
                <a:cubicBezTo>
                  <a:pt x="105" y="269"/>
                  <a:pt x="105" y="269"/>
                  <a:pt x="105" y="269"/>
                </a:cubicBezTo>
                <a:cubicBezTo>
                  <a:pt x="65" y="298"/>
                  <a:pt x="65" y="298"/>
                  <a:pt x="65" y="298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41"/>
                  <a:pt x="0" y="141"/>
                  <a:pt x="0" y="141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32" y="65"/>
                  <a:pt x="32" y="65"/>
                  <a:pt x="32" y="65"/>
                </a:cubicBezTo>
                <a:cubicBezTo>
                  <a:pt x="66" y="32"/>
                  <a:pt x="66" y="32"/>
                  <a:pt x="66" y="32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42" y="0"/>
                  <a:pt x="142" y="0"/>
                  <a:pt x="14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26" y="61"/>
                  <a:pt x="226" y="61"/>
                  <a:pt x="226" y="61"/>
                </a:cubicBezTo>
                <a:cubicBezTo>
                  <a:pt x="266" y="32"/>
                  <a:pt x="266" y="32"/>
                  <a:pt x="266" y="32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82" y="134"/>
                  <a:pt x="282" y="134"/>
                  <a:pt x="282" y="134"/>
                </a:cubicBezTo>
                <a:lnTo>
                  <a:pt x="331" y="141"/>
                </a:lnTo>
                <a:close/>
                <a:moveTo>
                  <a:pt x="165" y="105"/>
                </a:moveTo>
                <a:cubicBezTo>
                  <a:pt x="132" y="105"/>
                  <a:pt x="106" y="132"/>
                  <a:pt x="106" y="165"/>
                </a:cubicBezTo>
                <a:cubicBezTo>
                  <a:pt x="106" y="198"/>
                  <a:pt x="132" y="224"/>
                  <a:pt x="165" y="224"/>
                </a:cubicBezTo>
                <a:cubicBezTo>
                  <a:pt x="198" y="224"/>
                  <a:pt x="225" y="198"/>
                  <a:pt x="225" y="165"/>
                </a:cubicBezTo>
                <a:cubicBezTo>
                  <a:pt x="225" y="132"/>
                  <a:pt x="198" y="105"/>
                  <a:pt x="165" y="105"/>
                </a:cubicBezTo>
                <a:close/>
              </a:path>
            </a:pathLst>
          </a:custGeom>
          <a:solidFill>
            <a:srgbClr val="1E50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978354" y="1285641"/>
            <a:ext cx="552064" cy="550654"/>
            <a:chOff x="3266744" y="1839452"/>
            <a:chExt cx="720000" cy="718161"/>
          </a:xfrm>
          <a:solidFill>
            <a:srgbClr val="1E50A0"/>
          </a:solidFill>
        </p:grpSpPr>
        <p:sp>
          <p:nvSpPr>
            <p:cNvPr id="92" name="Freeform 210"/>
            <p:cNvSpPr>
              <a:spLocks noEditPoints="1"/>
            </p:cNvSpPr>
            <p:nvPr/>
          </p:nvSpPr>
          <p:spPr bwMode="auto">
            <a:xfrm>
              <a:off x="3266744" y="1839452"/>
              <a:ext cx="720000" cy="718161"/>
            </a:xfrm>
            <a:custGeom>
              <a:avLst/>
              <a:gdLst>
                <a:gd name="T0" fmla="*/ 331 w 331"/>
                <a:gd name="T1" fmla="*/ 141 h 330"/>
                <a:gd name="T2" fmla="*/ 331 w 331"/>
                <a:gd name="T3" fmla="*/ 188 h 330"/>
                <a:gd name="T4" fmla="*/ 294 w 331"/>
                <a:gd name="T5" fmla="*/ 199 h 330"/>
                <a:gd name="T6" fmla="*/ 280 w 331"/>
                <a:gd name="T7" fmla="*/ 231 h 330"/>
                <a:gd name="T8" fmla="*/ 299 w 331"/>
                <a:gd name="T9" fmla="*/ 265 h 330"/>
                <a:gd name="T10" fmla="*/ 266 w 331"/>
                <a:gd name="T11" fmla="*/ 298 h 330"/>
                <a:gd name="T12" fmla="*/ 232 w 331"/>
                <a:gd name="T13" fmla="*/ 279 h 330"/>
                <a:gd name="T14" fmla="*/ 200 w 331"/>
                <a:gd name="T15" fmla="*/ 293 h 330"/>
                <a:gd name="T16" fmla="*/ 189 w 331"/>
                <a:gd name="T17" fmla="*/ 330 h 330"/>
                <a:gd name="T18" fmla="*/ 142 w 331"/>
                <a:gd name="T19" fmla="*/ 330 h 330"/>
                <a:gd name="T20" fmla="*/ 131 w 331"/>
                <a:gd name="T21" fmla="*/ 292 h 330"/>
                <a:gd name="T22" fmla="*/ 99 w 331"/>
                <a:gd name="T23" fmla="*/ 280 h 330"/>
                <a:gd name="T24" fmla="*/ 65 w 331"/>
                <a:gd name="T25" fmla="*/ 298 h 330"/>
                <a:gd name="T26" fmla="*/ 32 w 331"/>
                <a:gd name="T27" fmla="*/ 265 h 330"/>
                <a:gd name="T28" fmla="*/ 51 w 331"/>
                <a:gd name="T29" fmla="*/ 231 h 330"/>
                <a:gd name="T30" fmla="*/ 37 w 331"/>
                <a:gd name="T31" fmla="*/ 199 h 330"/>
                <a:gd name="T32" fmla="*/ 0 w 331"/>
                <a:gd name="T33" fmla="*/ 188 h 330"/>
                <a:gd name="T34" fmla="*/ 0 w 331"/>
                <a:gd name="T35" fmla="*/ 141 h 330"/>
                <a:gd name="T36" fmla="*/ 38 w 331"/>
                <a:gd name="T37" fmla="*/ 131 h 330"/>
                <a:gd name="T38" fmla="*/ 51 w 331"/>
                <a:gd name="T39" fmla="*/ 99 h 330"/>
                <a:gd name="T40" fmla="*/ 32 w 331"/>
                <a:gd name="T41" fmla="*/ 65 h 330"/>
                <a:gd name="T42" fmla="*/ 66 w 331"/>
                <a:gd name="T43" fmla="*/ 32 h 330"/>
                <a:gd name="T44" fmla="*/ 100 w 331"/>
                <a:gd name="T45" fmla="*/ 51 h 330"/>
                <a:gd name="T46" fmla="*/ 131 w 331"/>
                <a:gd name="T47" fmla="*/ 38 h 330"/>
                <a:gd name="T48" fmla="*/ 142 w 331"/>
                <a:gd name="T49" fmla="*/ 0 h 330"/>
                <a:gd name="T50" fmla="*/ 189 w 331"/>
                <a:gd name="T51" fmla="*/ 0 h 330"/>
                <a:gd name="T52" fmla="*/ 200 w 331"/>
                <a:gd name="T53" fmla="*/ 37 h 330"/>
                <a:gd name="T54" fmla="*/ 231 w 331"/>
                <a:gd name="T55" fmla="*/ 51 h 330"/>
                <a:gd name="T56" fmla="*/ 266 w 331"/>
                <a:gd name="T57" fmla="*/ 32 h 330"/>
                <a:gd name="T58" fmla="*/ 299 w 331"/>
                <a:gd name="T59" fmla="*/ 65 h 330"/>
                <a:gd name="T60" fmla="*/ 281 w 331"/>
                <a:gd name="T61" fmla="*/ 99 h 330"/>
                <a:gd name="T62" fmla="*/ 293 w 331"/>
                <a:gd name="T63" fmla="*/ 131 h 330"/>
                <a:gd name="T64" fmla="*/ 331 w 331"/>
                <a:gd name="T65" fmla="*/ 141 h 330"/>
                <a:gd name="T66" fmla="*/ 165 w 331"/>
                <a:gd name="T67" fmla="*/ 99 h 330"/>
                <a:gd name="T68" fmla="*/ 100 w 331"/>
                <a:gd name="T69" fmla="*/ 165 h 330"/>
                <a:gd name="T70" fmla="*/ 165 w 331"/>
                <a:gd name="T71" fmla="*/ 230 h 330"/>
                <a:gd name="T72" fmla="*/ 231 w 331"/>
                <a:gd name="T73" fmla="*/ 165 h 330"/>
                <a:gd name="T74" fmla="*/ 165 w 331"/>
                <a:gd name="T75" fmla="*/ 9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30">
                  <a:moveTo>
                    <a:pt x="331" y="141"/>
                  </a:moveTo>
                  <a:cubicBezTo>
                    <a:pt x="331" y="188"/>
                    <a:pt x="331" y="188"/>
                    <a:pt x="331" y="188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99" y="265"/>
                    <a:pt x="299" y="265"/>
                    <a:pt x="299" y="265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93" y="131"/>
                    <a:pt x="293" y="131"/>
                    <a:pt x="293" y="131"/>
                  </a:cubicBezTo>
                  <a:lnTo>
                    <a:pt x="331" y="141"/>
                  </a:lnTo>
                  <a:close/>
                  <a:moveTo>
                    <a:pt x="165" y="99"/>
                  </a:moveTo>
                  <a:cubicBezTo>
                    <a:pt x="129" y="99"/>
                    <a:pt x="100" y="129"/>
                    <a:pt x="100" y="165"/>
                  </a:cubicBezTo>
                  <a:cubicBezTo>
                    <a:pt x="100" y="201"/>
                    <a:pt x="129" y="230"/>
                    <a:pt x="165" y="230"/>
                  </a:cubicBezTo>
                  <a:cubicBezTo>
                    <a:pt x="201" y="230"/>
                    <a:pt x="231" y="201"/>
                    <a:pt x="231" y="165"/>
                  </a:cubicBezTo>
                  <a:cubicBezTo>
                    <a:pt x="231" y="129"/>
                    <a:pt x="201" y="99"/>
                    <a:pt x="16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" name="Freeform 212"/>
            <p:cNvSpPr>
              <a:spLocks noEditPoints="1"/>
            </p:cNvSpPr>
            <p:nvPr/>
          </p:nvSpPr>
          <p:spPr bwMode="auto">
            <a:xfrm>
              <a:off x="3446744" y="2018532"/>
              <a:ext cx="360000" cy="360000"/>
            </a:xfrm>
            <a:custGeom>
              <a:avLst/>
              <a:gdLst>
                <a:gd name="T0" fmla="*/ 84 w 167"/>
                <a:gd name="T1" fmla="*/ 10 h 167"/>
                <a:gd name="T2" fmla="*/ 157 w 167"/>
                <a:gd name="T3" fmla="*/ 84 h 167"/>
                <a:gd name="T4" fmla="*/ 84 w 167"/>
                <a:gd name="T5" fmla="*/ 157 h 167"/>
                <a:gd name="T6" fmla="*/ 10 w 167"/>
                <a:gd name="T7" fmla="*/ 84 h 167"/>
                <a:gd name="T8" fmla="*/ 84 w 167"/>
                <a:gd name="T9" fmla="*/ 10 h 167"/>
                <a:gd name="T10" fmla="*/ 84 w 167"/>
                <a:gd name="T11" fmla="*/ 0 h 167"/>
                <a:gd name="T12" fmla="*/ 167 w 167"/>
                <a:gd name="T13" fmla="*/ 84 h 167"/>
                <a:gd name="T14" fmla="*/ 84 w 167"/>
                <a:gd name="T15" fmla="*/ 167 h 167"/>
                <a:gd name="T16" fmla="*/ 0 w 167"/>
                <a:gd name="T17" fmla="*/ 84 h 167"/>
                <a:gd name="T18" fmla="*/ 84 w 167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84" y="10"/>
                  </a:moveTo>
                  <a:cubicBezTo>
                    <a:pt x="124" y="10"/>
                    <a:pt x="157" y="43"/>
                    <a:pt x="157" y="84"/>
                  </a:cubicBezTo>
                  <a:cubicBezTo>
                    <a:pt x="157" y="124"/>
                    <a:pt x="124" y="157"/>
                    <a:pt x="84" y="157"/>
                  </a:cubicBezTo>
                  <a:cubicBezTo>
                    <a:pt x="43" y="157"/>
                    <a:pt x="10" y="124"/>
                    <a:pt x="10" y="84"/>
                  </a:cubicBezTo>
                  <a:cubicBezTo>
                    <a:pt x="10" y="43"/>
                    <a:pt x="43" y="10"/>
                    <a:pt x="84" y="10"/>
                  </a:cubicBezTo>
                  <a:close/>
                  <a:moveTo>
                    <a:pt x="84" y="0"/>
                  </a:moveTo>
                  <a:cubicBezTo>
                    <a:pt x="130" y="0"/>
                    <a:pt x="167" y="38"/>
                    <a:pt x="167" y="84"/>
                  </a:cubicBezTo>
                  <a:cubicBezTo>
                    <a:pt x="167" y="130"/>
                    <a:pt x="130" y="167"/>
                    <a:pt x="84" y="167"/>
                  </a:cubicBezTo>
                  <a:cubicBezTo>
                    <a:pt x="37" y="167"/>
                    <a:pt x="0" y="130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54" name="Freeform 31"/>
          <p:cNvSpPr>
            <a:spLocks noChangeAspect="1" noEditPoints="1"/>
          </p:cNvSpPr>
          <p:nvPr/>
        </p:nvSpPr>
        <p:spPr bwMode="auto">
          <a:xfrm>
            <a:off x="2087072" y="1286070"/>
            <a:ext cx="552064" cy="552064"/>
          </a:xfrm>
          <a:custGeom>
            <a:avLst/>
            <a:gdLst>
              <a:gd name="T0" fmla="*/ 55 w 62"/>
              <a:gd name="T1" fmla="*/ 48 h 62"/>
              <a:gd name="T2" fmla="*/ 54 w 62"/>
              <a:gd name="T3" fmla="*/ 42 h 62"/>
              <a:gd name="T4" fmla="*/ 58 w 62"/>
              <a:gd name="T5" fmla="*/ 42 h 62"/>
              <a:gd name="T6" fmla="*/ 62 w 62"/>
              <a:gd name="T7" fmla="*/ 38 h 62"/>
              <a:gd name="T8" fmla="*/ 60 w 62"/>
              <a:gd name="T9" fmla="*/ 33 h 62"/>
              <a:gd name="T10" fmla="*/ 57 w 62"/>
              <a:gd name="T11" fmla="*/ 29 h 62"/>
              <a:gd name="T12" fmla="*/ 60 w 62"/>
              <a:gd name="T13" fmla="*/ 27 h 62"/>
              <a:gd name="T14" fmla="*/ 61 w 62"/>
              <a:gd name="T15" fmla="*/ 22 h 62"/>
              <a:gd name="T16" fmla="*/ 57 w 62"/>
              <a:gd name="T17" fmla="*/ 19 h 62"/>
              <a:gd name="T18" fmla="*/ 53 w 62"/>
              <a:gd name="T19" fmla="*/ 17 h 62"/>
              <a:gd name="T20" fmla="*/ 54 w 62"/>
              <a:gd name="T21" fmla="*/ 13 h 62"/>
              <a:gd name="T22" fmla="*/ 53 w 62"/>
              <a:gd name="T23" fmla="*/ 8 h 62"/>
              <a:gd name="T24" fmla="*/ 47 w 62"/>
              <a:gd name="T25" fmla="*/ 7 h 62"/>
              <a:gd name="T26" fmla="*/ 44 w 62"/>
              <a:gd name="T27" fmla="*/ 9 h 62"/>
              <a:gd name="T28" fmla="*/ 42 w 62"/>
              <a:gd name="T29" fmla="*/ 4 h 62"/>
              <a:gd name="T30" fmla="*/ 38 w 62"/>
              <a:gd name="T31" fmla="*/ 0 h 62"/>
              <a:gd name="T32" fmla="*/ 33 w 62"/>
              <a:gd name="T33" fmla="*/ 2 h 62"/>
              <a:gd name="T34" fmla="*/ 29 w 62"/>
              <a:gd name="T35" fmla="*/ 5 h 62"/>
              <a:gd name="T36" fmla="*/ 27 w 62"/>
              <a:gd name="T37" fmla="*/ 3 h 62"/>
              <a:gd name="T38" fmla="*/ 22 w 62"/>
              <a:gd name="T39" fmla="*/ 1 h 62"/>
              <a:gd name="T40" fmla="*/ 19 w 62"/>
              <a:gd name="T41" fmla="*/ 5 h 62"/>
              <a:gd name="T42" fmla="*/ 17 w 62"/>
              <a:gd name="T43" fmla="*/ 10 h 62"/>
              <a:gd name="T44" fmla="*/ 13 w 62"/>
              <a:gd name="T45" fmla="*/ 9 h 62"/>
              <a:gd name="T46" fmla="*/ 8 w 62"/>
              <a:gd name="T47" fmla="*/ 10 h 62"/>
              <a:gd name="T48" fmla="*/ 7 w 62"/>
              <a:gd name="T49" fmla="*/ 15 h 62"/>
              <a:gd name="T50" fmla="*/ 8 w 62"/>
              <a:gd name="T51" fmla="*/ 20 h 62"/>
              <a:gd name="T52" fmla="*/ 4 w 62"/>
              <a:gd name="T53" fmla="*/ 21 h 62"/>
              <a:gd name="T54" fmla="*/ 0 w 62"/>
              <a:gd name="T55" fmla="*/ 24 h 62"/>
              <a:gd name="T56" fmla="*/ 2 w 62"/>
              <a:gd name="T57" fmla="*/ 29 h 62"/>
              <a:gd name="T58" fmla="*/ 5 w 62"/>
              <a:gd name="T59" fmla="*/ 33 h 62"/>
              <a:gd name="T60" fmla="*/ 2 w 62"/>
              <a:gd name="T61" fmla="*/ 36 h 62"/>
              <a:gd name="T62" fmla="*/ 1 w 62"/>
              <a:gd name="T63" fmla="*/ 40 h 62"/>
              <a:gd name="T64" fmla="*/ 5 w 62"/>
              <a:gd name="T65" fmla="*/ 44 h 62"/>
              <a:gd name="T66" fmla="*/ 10 w 62"/>
              <a:gd name="T67" fmla="*/ 46 h 62"/>
              <a:gd name="T68" fmla="*/ 9 w 62"/>
              <a:gd name="T69" fmla="*/ 49 h 62"/>
              <a:gd name="T70" fmla="*/ 10 w 62"/>
              <a:gd name="T71" fmla="*/ 54 h 62"/>
              <a:gd name="T72" fmla="*/ 15 w 62"/>
              <a:gd name="T73" fmla="*/ 55 h 62"/>
              <a:gd name="T74" fmla="*/ 20 w 62"/>
              <a:gd name="T75" fmla="*/ 54 h 62"/>
              <a:gd name="T76" fmla="*/ 21 w 62"/>
              <a:gd name="T77" fmla="*/ 58 h 62"/>
              <a:gd name="T78" fmla="*/ 24 w 62"/>
              <a:gd name="T79" fmla="*/ 62 h 62"/>
              <a:gd name="T80" fmla="*/ 29 w 62"/>
              <a:gd name="T81" fmla="*/ 60 h 62"/>
              <a:gd name="T82" fmla="*/ 33 w 62"/>
              <a:gd name="T83" fmla="*/ 57 h 62"/>
              <a:gd name="T84" fmla="*/ 35 w 62"/>
              <a:gd name="T85" fmla="*/ 60 h 62"/>
              <a:gd name="T86" fmla="*/ 40 w 62"/>
              <a:gd name="T87" fmla="*/ 61 h 62"/>
              <a:gd name="T88" fmla="*/ 43 w 62"/>
              <a:gd name="T89" fmla="*/ 57 h 62"/>
              <a:gd name="T90" fmla="*/ 46 w 62"/>
              <a:gd name="T91" fmla="*/ 53 h 62"/>
              <a:gd name="T92" fmla="*/ 49 w 62"/>
              <a:gd name="T93" fmla="*/ 54 h 62"/>
              <a:gd name="T94" fmla="*/ 54 w 62"/>
              <a:gd name="T95" fmla="*/ 53 h 62"/>
              <a:gd name="T96" fmla="*/ 55 w 62"/>
              <a:gd name="T97" fmla="*/ 48 h 62"/>
              <a:gd name="T98" fmla="*/ 19 w 62"/>
              <a:gd name="T99" fmla="*/ 44 h 62"/>
              <a:gd name="T100" fmla="*/ 18 w 62"/>
              <a:gd name="T101" fmla="*/ 19 h 62"/>
              <a:gd name="T102" fmla="*/ 43 w 62"/>
              <a:gd name="T103" fmla="*/ 18 h 62"/>
              <a:gd name="T104" fmla="*/ 44 w 62"/>
              <a:gd name="T105" fmla="*/ 43 h 62"/>
              <a:gd name="T106" fmla="*/ 19 w 62"/>
              <a:gd name="T107" fmla="*/ 4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2" h="62">
                <a:moveTo>
                  <a:pt x="55" y="48"/>
                </a:moveTo>
                <a:cubicBezTo>
                  <a:pt x="54" y="46"/>
                  <a:pt x="54" y="43"/>
                  <a:pt x="54" y="42"/>
                </a:cubicBezTo>
                <a:cubicBezTo>
                  <a:pt x="55" y="42"/>
                  <a:pt x="56" y="41"/>
                  <a:pt x="58" y="42"/>
                </a:cubicBezTo>
                <a:cubicBezTo>
                  <a:pt x="60" y="42"/>
                  <a:pt x="61" y="40"/>
                  <a:pt x="62" y="38"/>
                </a:cubicBezTo>
                <a:cubicBezTo>
                  <a:pt x="62" y="36"/>
                  <a:pt x="62" y="34"/>
                  <a:pt x="60" y="33"/>
                </a:cubicBezTo>
                <a:cubicBezTo>
                  <a:pt x="58" y="33"/>
                  <a:pt x="57" y="30"/>
                  <a:pt x="57" y="29"/>
                </a:cubicBezTo>
                <a:cubicBezTo>
                  <a:pt x="57" y="28"/>
                  <a:pt x="58" y="27"/>
                  <a:pt x="60" y="27"/>
                </a:cubicBezTo>
                <a:cubicBezTo>
                  <a:pt x="61" y="26"/>
                  <a:pt x="62" y="24"/>
                  <a:pt x="61" y="22"/>
                </a:cubicBezTo>
                <a:cubicBezTo>
                  <a:pt x="61" y="20"/>
                  <a:pt x="59" y="18"/>
                  <a:pt x="57" y="19"/>
                </a:cubicBezTo>
                <a:cubicBezTo>
                  <a:pt x="56" y="19"/>
                  <a:pt x="53" y="17"/>
                  <a:pt x="53" y="17"/>
                </a:cubicBezTo>
                <a:cubicBezTo>
                  <a:pt x="52" y="16"/>
                  <a:pt x="52" y="14"/>
                  <a:pt x="54" y="13"/>
                </a:cubicBezTo>
                <a:cubicBezTo>
                  <a:pt x="55" y="12"/>
                  <a:pt x="54" y="9"/>
                  <a:pt x="53" y="8"/>
                </a:cubicBezTo>
                <a:cubicBezTo>
                  <a:pt x="51" y="6"/>
                  <a:pt x="49" y="6"/>
                  <a:pt x="47" y="7"/>
                </a:cubicBezTo>
                <a:cubicBezTo>
                  <a:pt x="46" y="9"/>
                  <a:pt x="45" y="9"/>
                  <a:pt x="44" y="9"/>
                </a:cubicBezTo>
                <a:cubicBezTo>
                  <a:pt x="43" y="8"/>
                  <a:pt x="41" y="6"/>
                  <a:pt x="42" y="4"/>
                </a:cubicBezTo>
                <a:cubicBezTo>
                  <a:pt x="42" y="3"/>
                  <a:pt x="40" y="1"/>
                  <a:pt x="38" y="0"/>
                </a:cubicBezTo>
                <a:cubicBezTo>
                  <a:pt x="36" y="0"/>
                  <a:pt x="34" y="1"/>
                  <a:pt x="33" y="2"/>
                </a:cubicBezTo>
                <a:cubicBezTo>
                  <a:pt x="33" y="4"/>
                  <a:pt x="30" y="5"/>
                  <a:pt x="29" y="5"/>
                </a:cubicBezTo>
                <a:cubicBezTo>
                  <a:pt x="28" y="5"/>
                  <a:pt x="27" y="4"/>
                  <a:pt x="27" y="3"/>
                </a:cubicBezTo>
                <a:cubicBezTo>
                  <a:pt x="26" y="1"/>
                  <a:pt x="24" y="0"/>
                  <a:pt x="22" y="1"/>
                </a:cubicBezTo>
                <a:cubicBezTo>
                  <a:pt x="20" y="2"/>
                  <a:pt x="18" y="3"/>
                  <a:pt x="19" y="5"/>
                </a:cubicBezTo>
                <a:cubicBezTo>
                  <a:pt x="19" y="7"/>
                  <a:pt x="17" y="9"/>
                  <a:pt x="17" y="10"/>
                </a:cubicBezTo>
                <a:cubicBezTo>
                  <a:pt x="16" y="10"/>
                  <a:pt x="14" y="10"/>
                  <a:pt x="13" y="9"/>
                </a:cubicBezTo>
                <a:cubicBezTo>
                  <a:pt x="12" y="7"/>
                  <a:pt x="9" y="8"/>
                  <a:pt x="8" y="10"/>
                </a:cubicBezTo>
                <a:cubicBezTo>
                  <a:pt x="6" y="11"/>
                  <a:pt x="6" y="14"/>
                  <a:pt x="7" y="15"/>
                </a:cubicBezTo>
                <a:cubicBezTo>
                  <a:pt x="8" y="16"/>
                  <a:pt x="8" y="19"/>
                  <a:pt x="8" y="20"/>
                </a:cubicBezTo>
                <a:cubicBezTo>
                  <a:pt x="7" y="21"/>
                  <a:pt x="6" y="21"/>
                  <a:pt x="4" y="21"/>
                </a:cubicBezTo>
                <a:cubicBezTo>
                  <a:pt x="2" y="20"/>
                  <a:pt x="1" y="22"/>
                  <a:pt x="0" y="24"/>
                </a:cubicBezTo>
                <a:cubicBezTo>
                  <a:pt x="0" y="26"/>
                  <a:pt x="1" y="28"/>
                  <a:pt x="2" y="29"/>
                </a:cubicBezTo>
                <a:cubicBezTo>
                  <a:pt x="4" y="29"/>
                  <a:pt x="5" y="32"/>
                  <a:pt x="5" y="33"/>
                </a:cubicBezTo>
                <a:cubicBezTo>
                  <a:pt x="5" y="34"/>
                  <a:pt x="4" y="35"/>
                  <a:pt x="2" y="36"/>
                </a:cubicBezTo>
                <a:cubicBezTo>
                  <a:pt x="1" y="36"/>
                  <a:pt x="0" y="38"/>
                  <a:pt x="1" y="40"/>
                </a:cubicBezTo>
                <a:cubicBezTo>
                  <a:pt x="1" y="43"/>
                  <a:pt x="3" y="44"/>
                  <a:pt x="5" y="44"/>
                </a:cubicBezTo>
                <a:cubicBezTo>
                  <a:pt x="7" y="43"/>
                  <a:pt x="9" y="45"/>
                  <a:pt x="10" y="46"/>
                </a:cubicBezTo>
                <a:cubicBezTo>
                  <a:pt x="10" y="46"/>
                  <a:pt x="10" y="48"/>
                  <a:pt x="9" y="49"/>
                </a:cubicBezTo>
                <a:cubicBezTo>
                  <a:pt x="7" y="50"/>
                  <a:pt x="8" y="53"/>
                  <a:pt x="10" y="54"/>
                </a:cubicBezTo>
                <a:cubicBezTo>
                  <a:pt x="11" y="56"/>
                  <a:pt x="13" y="56"/>
                  <a:pt x="15" y="55"/>
                </a:cubicBezTo>
                <a:cubicBezTo>
                  <a:pt x="16" y="54"/>
                  <a:pt x="19" y="54"/>
                  <a:pt x="20" y="54"/>
                </a:cubicBezTo>
                <a:cubicBezTo>
                  <a:pt x="21" y="55"/>
                  <a:pt x="21" y="56"/>
                  <a:pt x="21" y="58"/>
                </a:cubicBezTo>
                <a:cubicBezTo>
                  <a:pt x="20" y="60"/>
                  <a:pt x="22" y="61"/>
                  <a:pt x="24" y="62"/>
                </a:cubicBezTo>
                <a:cubicBezTo>
                  <a:pt x="26" y="62"/>
                  <a:pt x="28" y="62"/>
                  <a:pt x="29" y="60"/>
                </a:cubicBezTo>
                <a:cubicBezTo>
                  <a:pt x="29" y="58"/>
                  <a:pt x="32" y="57"/>
                  <a:pt x="33" y="57"/>
                </a:cubicBezTo>
                <a:cubicBezTo>
                  <a:pt x="34" y="57"/>
                  <a:pt x="35" y="58"/>
                  <a:pt x="35" y="60"/>
                </a:cubicBezTo>
                <a:cubicBezTo>
                  <a:pt x="36" y="61"/>
                  <a:pt x="38" y="62"/>
                  <a:pt x="40" y="61"/>
                </a:cubicBezTo>
                <a:cubicBezTo>
                  <a:pt x="43" y="61"/>
                  <a:pt x="44" y="59"/>
                  <a:pt x="43" y="57"/>
                </a:cubicBezTo>
                <a:cubicBezTo>
                  <a:pt x="43" y="56"/>
                  <a:pt x="45" y="53"/>
                  <a:pt x="46" y="53"/>
                </a:cubicBezTo>
                <a:cubicBezTo>
                  <a:pt x="46" y="52"/>
                  <a:pt x="48" y="53"/>
                  <a:pt x="49" y="54"/>
                </a:cubicBezTo>
                <a:cubicBezTo>
                  <a:pt x="50" y="55"/>
                  <a:pt x="53" y="54"/>
                  <a:pt x="54" y="53"/>
                </a:cubicBezTo>
                <a:cubicBezTo>
                  <a:pt x="56" y="51"/>
                  <a:pt x="56" y="49"/>
                  <a:pt x="55" y="48"/>
                </a:cubicBezTo>
                <a:close/>
                <a:moveTo>
                  <a:pt x="19" y="44"/>
                </a:moveTo>
                <a:cubicBezTo>
                  <a:pt x="11" y="38"/>
                  <a:pt x="11" y="26"/>
                  <a:pt x="18" y="19"/>
                </a:cubicBezTo>
                <a:cubicBezTo>
                  <a:pt x="25" y="11"/>
                  <a:pt x="36" y="11"/>
                  <a:pt x="43" y="18"/>
                </a:cubicBezTo>
                <a:cubicBezTo>
                  <a:pt x="51" y="25"/>
                  <a:pt x="51" y="36"/>
                  <a:pt x="44" y="43"/>
                </a:cubicBezTo>
                <a:cubicBezTo>
                  <a:pt x="38" y="51"/>
                  <a:pt x="26" y="51"/>
                  <a:pt x="19" y="44"/>
                </a:cubicBezTo>
                <a:close/>
              </a:path>
            </a:pathLst>
          </a:custGeom>
          <a:solidFill>
            <a:srgbClr val="1E50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55" name="Freeform 32"/>
          <p:cNvSpPr/>
          <p:nvPr/>
        </p:nvSpPr>
        <p:spPr bwMode="auto">
          <a:xfrm>
            <a:off x="2282990" y="1394350"/>
            <a:ext cx="251621" cy="247866"/>
          </a:xfrm>
          <a:custGeom>
            <a:avLst/>
            <a:gdLst>
              <a:gd name="T0" fmla="*/ 23 w 28"/>
              <a:gd name="T1" fmla="*/ 23 h 28"/>
              <a:gd name="T2" fmla="*/ 5 w 28"/>
              <a:gd name="T3" fmla="*/ 23 h 28"/>
              <a:gd name="T4" fmla="*/ 5 w 28"/>
              <a:gd name="T5" fmla="*/ 5 h 28"/>
              <a:gd name="T6" fmla="*/ 23 w 28"/>
              <a:gd name="T7" fmla="*/ 5 h 28"/>
              <a:gd name="T8" fmla="*/ 23 w 28"/>
              <a:gd name="T9" fmla="*/ 23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8">
                <a:moveTo>
                  <a:pt x="23" y="23"/>
                </a:moveTo>
                <a:cubicBezTo>
                  <a:pt x="18" y="28"/>
                  <a:pt x="10" y="28"/>
                  <a:pt x="5" y="23"/>
                </a:cubicBezTo>
                <a:cubicBezTo>
                  <a:pt x="0" y="18"/>
                  <a:pt x="0" y="10"/>
                  <a:pt x="5" y="5"/>
                </a:cubicBezTo>
                <a:cubicBezTo>
                  <a:pt x="10" y="0"/>
                  <a:pt x="18" y="0"/>
                  <a:pt x="23" y="5"/>
                </a:cubicBezTo>
                <a:cubicBezTo>
                  <a:pt x="28" y="10"/>
                  <a:pt x="28" y="18"/>
                  <a:pt x="23" y="23"/>
                </a:cubicBezTo>
                <a:close/>
              </a:path>
            </a:pathLst>
          </a:custGeom>
          <a:solidFill>
            <a:srgbClr val="1E50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56" name="Freeform 33"/>
          <p:cNvSpPr>
            <a:spLocks noChangeAspect="1" noEditPoints="1"/>
          </p:cNvSpPr>
          <p:nvPr/>
        </p:nvSpPr>
        <p:spPr bwMode="auto">
          <a:xfrm>
            <a:off x="1271534" y="1286070"/>
            <a:ext cx="552064" cy="552064"/>
          </a:xfrm>
          <a:custGeom>
            <a:avLst/>
            <a:gdLst>
              <a:gd name="T0" fmla="*/ 7 w 65"/>
              <a:gd name="T1" fmla="*/ 16 h 65"/>
              <a:gd name="T2" fmla="*/ 8 w 65"/>
              <a:gd name="T3" fmla="*/ 21 h 65"/>
              <a:gd name="T4" fmla="*/ 4 w 65"/>
              <a:gd name="T5" fmla="*/ 22 h 65"/>
              <a:gd name="T6" fmla="*/ 0 w 65"/>
              <a:gd name="T7" fmla="*/ 26 h 65"/>
              <a:gd name="T8" fmla="*/ 2 w 65"/>
              <a:gd name="T9" fmla="*/ 31 h 65"/>
              <a:gd name="T10" fmla="*/ 5 w 65"/>
              <a:gd name="T11" fmla="*/ 35 h 65"/>
              <a:gd name="T12" fmla="*/ 3 w 65"/>
              <a:gd name="T13" fmla="*/ 38 h 65"/>
              <a:gd name="T14" fmla="*/ 1 w 65"/>
              <a:gd name="T15" fmla="*/ 43 h 65"/>
              <a:gd name="T16" fmla="*/ 5 w 65"/>
              <a:gd name="T17" fmla="*/ 46 h 65"/>
              <a:gd name="T18" fmla="*/ 9 w 65"/>
              <a:gd name="T19" fmla="*/ 46 h 65"/>
              <a:gd name="T20" fmla="*/ 9 w 65"/>
              <a:gd name="T21" fmla="*/ 52 h 65"/>
              <a:gd name="T22" fmla="*/ 10 w 65"/>
              <a:gd name="T23" fmla="*/ 57 h 65"/>
              <a:gd name="T24" fmla="*/ 16 w 65"/>
              <a:gd name="T25" fmla="*/ 58 h 65"/>
              <a:gd name="T26" fmla="*/ 21 w 65"/>
              <a:gd name="T27" fmla="*/ 57 h 65"/>
              <a:gd name="T28" fmla="*/ 22 w 65"/>
              <a:gd name="T29" fmla="*/ 61 h 65"/>
              <a:gd name="T30" fmla="*/ 25 w 65"/>
              <a:gd name="T31" fmla="*/ 65 h 65"/>
              <a:gd name="T32" fmla="*/ 30 w 65"/>
              <a:gd name="T33" fmla="*/ 63 h 65"/>
              <a:gd name="T34" fmla="*/ 35 w 65"/>
              <a:gd name="T35" fmla="*/ 60 h 65"/>
              <a:gd name="T36" fmla="*/ 37 w 65"/>
              <a:gd name="T37" fmla="*/ 62 h 65"/>
              <a:gd name="T38" fmla="*/ 43 w 65"/>
              <a:gd name="T39" fmla="*/ 64 h 65"/>
              <a:gd name="T40" fmla="*/ 46 w 65"/>
              <a:gd name="T41" fmla="*/ 60 h 65"/>
              <a:gd name="T42" fmla="*/ 48 w 65"/>
              <a:gd name="T43" fmla="*/ 55 h 65"/>
              <a:gd name="T44" fmla="*/ 52 w 65"/>
              <a:gd name="T45" fmla="*/ 56 h 65"/>
              <a:gd name="T46" fmla="*/ 57 w 65"/>
              <a:gd name="T47" fmla="*/ 55 h 65"/>
              <a:gd name="T48" fmla="*/ 57 w 65"/>
              <a:gd name="T49" fmla="*/ 49 h 65"/>
              <a:gd name="T50" fmla="*/ 57 w 65"/>
              <a:gd name="T51" fmla="*/ 44 h 65"/>
              <a:gd name="T52" fmla="*/ 61 w 65"/>
              <a:gd name="T53" fmla="*/ 43 h 65"/>
              <a:gd name="T54" fmla="*/ 65 w 65"/>
              <a:gd name="T55" fmla="*/ 40 h 65"/>
              <a:gd name="T56" fmla="*/ 62 w 65"/>
              <a:gd name="T57" fmla="*/ 35 h 65"/>
              <a:gd name="T58" fmla="*/ 59 w 65"/>
              <a:gd name="T59" fmla="*/ 30 h 65"/>
              <a:gd name="T60" fmla="*/ 62 w 65"/>
              <a:gd name="T61" fmla="*/ 28 h 65"/>
              <a:gd name="T62" fmla="*/ 64 w 65"/>
              <a:gd name="T63" fmla="*/ 22 h 65"/>
              <a:gd name="T64" fmla="*/ 59 w 65"/>
              <a:gd name="T65" fmla="*/ 19 h 65"/>
              <a:gd name="T66" fmla="*/ 55 w 65"/>
              <a:gd name="T67" fmla="*/ 17 h 65"/>
              <a:gd name="T68" fmla="*/ 56 w 65"/>
              <a:gd name="T69" fmla="*/ 13 h 65"/>
              <a:gd name="T70" fmla="*/ 55 w 65"/>
              <a:gd name="T71" fmla="*/ 8 h 65"/>
              <a:gd name="T72" fmla="*/ 49 w 65"/>
              <a:gd name="T73" fmla="*/ 8 h 65"/>
              <a:gd name="T74" fmla="*/ 44 w 65"/>
              <a:gd name="T75" fmla="*/ 8 h 65"/>
              <a:gd name="T76" fmla="*/ 43 w 65"/>
              <a:gd name="T77" fmla="*/ 4 h 65"/>
              <a:gd name="T78" fmla="*/ 39 w 65"/>
              <a:gd name="T79" fmla="*/ 0 h 65"/>
              <a:gd name="T80" fmla="*/ 34 w 65"/>
              <a:gd name="T81" fmla="*/ 3 h 65"/>
              <a:gd name="T82" fmla="*/ 30 w 65"/>
              <a:gd name="T83" fmla="*/ 6 h 65"/>
              <a:gd name="T84" fmla="*/ 27 w 65"/>
              <a:gd name="T85" fmla="*/ 3 h 65"/>
              <a:gd name="T86" fmla="*/ 22 w 65"/>
              <a:gd name="T87" fmla="*/ 1 h 65"/>
              <a:gd name="T88" fmla="*/ 19 w 65"/>
              <a:gd name="T89" fmla="*/ 6 h 65"/>
              <a:gd name="T90" fmla="*/ 17 w 65"/>
              <a:gd name="T91" fmla="*/ 10 h 65"/>
              <a:gd name="T92" fmla="*/ 13 w 65"/>
              <a:gd name="T93" fmla="*/ 9 h 65"/>
              <a:gd name="T94" fmla="*/ 8 w 65"/>
              <a:gd name="T95" fmla="*/ 10 h 65"/>
              <a:gd name="T96" fmla="*/ 7 w 65"/>
              <a:gd name="T97" fmla="*/ 16 h 65"/>
              <a:gd name="T98" fmla="*/ 27 w 65"/>
              <a:gd name="T99" fmla="*/ 15 h 65"/>
              <a:gd name="T100" fmla="*/ 50 w 65"/>
              <a:gd name="T101" fmla="*/ 27 h 65"/>
              <a:gd name="T102" fmla="*/ 38 w 65"/>
              <a:gd name="T103" fmla="*/ 51 h 65"/>
              <a:gd name="T104" fmla="*/ 14 w 65"/>
              <a:gd name="T105" fmla="*/ 38 h 65"/>
              <a:gd name="T106" fmla="*/ 27 w 65"/>
              <a:gd name="T107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" h="65">
                <a:moveTo>
                  <a:pt x="7" y="16"/>
                </a:moveTo>
                <a:cubicBezTo>
                  <a:pt x="9" y="17"/>
                  <a:pt x="8" y="20"/>
                  <a:pt x="8" y="21"/>
                </a:cubicBezTo>
                <a:cubicBezTo>
                  <a:pt x="8" y="22"/>
                  <a:pt x="6" y="22"/>
                  <a:pt x="4" y="22"/>
                </a:cubicBezTo>
                <a:cubicBezTo>
                  <a:pt x="2" y="22"/>
                  <a:pt x="1" y="23"/>
                  <a:pt x="0" y="26"/>
                </a:cubicBezTo>
                <a:cubicBezTo>
                  <a:pt x="0" y="28"/>
                  <a:pt x="1" y="30"/>
                  <a:pt x="2" y="31"/>
                </a:cubicBezTo>
                <a:cubicBezTo>
                  <a:pt x="4" y="31"/>
                  <a:pt x="5" y="34"/>
                  <a:pt x="5" y="35"/>
                </a:cubicBezTo>
                <a:cubicBezTo>
                  <a:pt x="6" y="36"/>
                  <a:pt x="4" y="37"/>
                  <a:pt x="3" y="38"/>
                </a:cubicBezTo>
                <a:cubicBezTo>
                  <a:pt x="1" y="38"/>
                  <a:pt x="0" y="40"/>
                  <a:pt x="1" y="43"/>
                </a:cubicBezTo>
                <a:cubicBezTo>
                  <a:pt x="2" y="45"/>
                  <a:pt x="4" y="46"/>
                  <a:pt x="5" y="46"/>
                </a:cubicBezTo>
                <a:cubicBezTo>
                  <a:pt x="7" y="45"/>
                  <a:pt x="9" y="46"/>
                  <a:pt x="9" y="46"/>
                </a:cubicBezTo>
                <a:cubicBezTo>
                  <a:pt x="10" y="47"/>
                  <a:pt x="10" y="51"/>
                  <a:pt x="9" y="52"/>
                </a:cubicBezTo>
                <a:cubicBezTo>
                  <a:pt x="8" y="53"/>
                  <a:pt x="8" y="55"/>
                  <a:pt x="10" y="57"/>
                </a:cubicBezTo>
                <a:cubicBezTo>
                  <a:pt x="12" y="59"/>
                  <a:pt x="14" y="59"/>
                  <a:pt x="16" y="58"/>
                </a:cubicBezTo>
                <a:cubicBezTo>
                  <a:pt x="17" y="56"/>
                  <a:pt x="20" y="57"/>
                  <a:pt x="21" y="57"/>
                </a:cubicBezTo>
                <a:cubicBezTo>
                  <a:pt x="22" y="57"/>
                  <a:pt x="22" y="59"/>
                  <a:pt x="22" y="61"/>
                </a:cubicBezTo>
                <a:cubicBezTo>
                  <a:pt x="22" y="63"/>
                  <a:pt x="23" y="64"/>
                  <a:pt x="25" y="65"/>
                </a:cubicBezTo>
                <a:cubicBezTo>
                  <a:pt x="28" y="65"/>
                  <a:pt x="30" y="64"/>
                  <a:pt x="30" y="63"/>
                </a:cubicBezTo>
                <a:cubicBezTo>
                  <a:pt x="31" y="61"/>
                  <a:pt x="34" y="60"/>
                  <a:pt x="35" y="60"/>
                </a:cubicBezTo>
                <a:cubicBezTo>
                  <a:pt x="36" y="59"/>
                  <a:pt x="37" y="61"/>
                  <a:pt x="37" y="62"/>
                </a:cubicBezTo>
                <a:cubicBezTo>
                  <a:pt x="38" y="64"/>
                  <a:pt x="40" y="65"/>
                  <a:pt x="43" y="64"/>
                </a:cubicBezTo>
                <a:cubicBezTo>
                  <a:pt x="45" y="63"/>
                  <a:pt x="46" y="61"/>
                  <a:pt x="46" y="60"/>
                </a:cubicBezTo>
                <a:cubicBezTo>
                  <a:pt x="45" y="58"/>
                  <a:pt x="47" y="55"/>
                  <a:pt x="48" y="55"/>
                </a:cubicBezTo>
                <a:cubicBezTo>
                  <a:pt x="49" y="54"/>
                  <a:pt x="50" y="55"/>
                  <a:pt x="52" y="56"/>
                </a:cubicBezTo>
                <a:cubicBezTo>
                  <a:pt x="53" y="57"/>
                  <a:pt x="55" y="57"/>
                  <a:pt x="57" y="55"/>
                </a:cubicBezTo>
                <a:cubicBezTo>
                  <a:pt x="58" y="53"/>
                  <a:pt x="59" y="51"/>
                  <a:pt x="57" y="49"/>
                </a:cubicBezTo>
                <a:cubicBezTo>
                  <a:pt x="56" y="48"/>
                  <a:pt x="56" y="45"/>
                  <a:pt x="57" y="44"/>
                </a:cubicBezTo>
                <a:cubicBezTo>
                  <a:pt x="57" y="43"/>
                  <a:pt x="59" y="43"/>
                  <a:pt x="61" y="43"/>
                </a:cubicBezTo>
                <a:cubicBezTo>
                  <a:pt x="62" y="44"/>
                  <a:pt x="64" y="42"/>
                  <a:pt x="65" y="40"/>
                </a:cubicBezTo>
                <a:cubicBezTo>
                  <a:pt x="65" y="37"/>
                  <a:pt x="64" y="35"/>
                  <a:pt x="62" y="35"/>
                </a:cubicBezTo>
                <a:cubicBezTo>
                  <a:pt x="61" y="34"/>
                  <a:pt x="59" y="31"/>
                  <a:pt x="59" y="30"/>
                </a:cubicBezTo>
                <a:cubicBezTo>
                  <a:pt x="59" y="29"/>
                  <a:pt x="60" y="28"/>
                  <a:pt x="62" y="28"/>
                </a:cubicBezTo>
                <a:cubicBezTo>
                  <a:pt x="64" y="27"/>
                  <a:pt x="65" y="25"/>
                  <a:pt x="64" y="22"/>
                </a:cubicBezTo>
                <a:cubicBezTo>
                  <a:pt x="63" y="20"/>
                  <a:pt x="61" y="19"/>
                  <a:pt x="59" y="19"/>
                </a:cubicBezTo>
                <a:cubicBezTo>
                  <a:pt x="58" y="20"/>
                  <a:pt x="55" y="18"/>
                  <a:pt x="55" y="17"/>
                </a:cubicBezTo>
                <a:cubicBezTo>
                  <a:pt x="54" y="16"/>
                  <a:pt x="54" y="15"/>
                  <a:pt x="56" y="13"/>
                </a:cubicBezTo>
                <a:cubicBezTo>
                  <a:pt x="57" y="12"/>
                  <a:pt x="56" y="10"/>
                  <a:pt x="55" y="8"/>
                </a:cubicBezTo>
                <a:cubicBezTo>
                  <a:pt x="53" y="7"/>
                  <a:pt x="50" y="6"/>
                  <a:pt x="49" y="8"/>
                </a:cubicBezTo>
                <a:cubicBezTo>
                  <a:pt x="48" y="9"/>
                  <a:pt x="45" y="9"/>
                  <a:pt x="44" y="8"/>
                </a:cubicBezTo>
                <a:cubicBezTo>
                  <a:pt x="43" y="8"/>
                  <a:pt x="43" y="6"/>
                  <a:pt x="43" y="4"/>
                </a:cubicBezTo>
                <a:cubicBezTo>
                  <a:pt x="43" y="3"/>
                  <a:pt x="42" y="1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34" y="4"/>
                  <a:pt x="31" y="6"/>
                  <a:pt x="30" y="6"/>
                </a:cubicBezTo>
                <a:cubicBezTo>
                  <a:pt x="29" y="6"/>
                  <a:pt x="28" y="5"/>
                  <a:pt x="27" y="3"/>
                </a:cubicBezTo>
                <a:cubicBezTo>
                  <a:pt x="27" y="1"/>
                  <a:pt x="25" y="0"/>
                  <a:pt x="22" y="1"/>
                </a:cubicBezTo>
                <a:cubicBezTo>
                  <a:pt x="20" y="2"/>
                  <a:pt x="19" y="4"/>
                  <a:pt x="19" y="6"/>
                </a:cubicBezTo>
                <a:cubicBezTo>
                  <a:pt x="20" y="7"/>
                  <a:pt x="18" y="10"/>
                  <a:pt x="17" y="10"/>
                </a:cubicBezTo>
                <a:cubicBezTo>
                  <a:pt x="16" y="11"/>
                  <a:pt x="14" y="11"/>
                  <a:pt x="13" y="9"/>
                </a:cubicBezTo>
                <a:cubicBezTo>
                  <a:pt x="12" y="8"/>
                  <a:pt x="10" y="9"/>
                  <a:pt x="8" y="10"/>
                </a:cubicBezTo>
                <a:cubicBezTo>
                  <a:pt x="6" y="12"/>
                  <a:pt x="6" y="15"/>
                  <a:pt x="7" y="16"/>
                </a:cubicBezTo>
                <a:close/>
                <a:moveTo>
                  <a:pt x="27" y="15"/>
                </a:moveTo>
                <a:cubicBezTo>
                  <a:pt x="37" y="11"/>
                  <a:pt x="47" y="17"/>
                  <a:pt x="50" y="27"/>
                </a:cubicBezTo>
                <a:cubicBezTo>
                  <a:pt x="54" y="37"/>
                  <a:pt x="48" y="47"/>
                  <a:pt x="38" y="51"/>
                </a:cubicBezTo>
                <a:cubicBezTo>
                  <a:pt x="28" y="54"/>
                  <a:pt x="18" y="48"/>
                  <a:pt x="14" y="38"/>
                </a:cubicBezTo>
                <a:cubicBezTo>
                  <a:pt x="11" y="28"/>
                  <a:pt x="17" y="18"/>
                  <a:pt x="27" y="15"/>
                </a:cubicBezTo>
                <a:close/>
              </a:path>
            </a:pathLst>
          </a:custGeom>
          <a:solidFill>
            <a:srgbClr val="1E50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57" name="Freeform 101"/>
          <p:cNvSpPr>
            <a:spLocks noChangeAspect="1" noEditPoints="1"/>
          </p:cNvSpPr>
          <p:nvPr/>
        </p:nvSpPr>
        <p:spPr bwMode="auto">
          <a:xfrm>
            <a:off x="6162816" y="1286070"/>
            <a:ext cx="552064" cy="552064"/>
          </a:xfrm>
          <a:custGeom>
            <a:avLst/>
            <a:gdLst>
              <a:gd name="T0" fmla="*/ 124 w 218"/>
              <a:gd name="T1" fmla="*/ 28 h 219"/>
              <a:gd name="T2" fmla="*/ 148 w 218"/>
              <a:gd name="T3" fmla="*/ 40 h 219"/>
              <a:gd name="T4" fmla="*/ 163 w 218"/>
              <a:gd name="T5" fmla="*/ 29 h 219"/>
              <a:gd name="T6" fmla="*/ 187 w 218"/>
              <a:gd name="T7" fmla="*/ 41 h 219"/>
              <a:gd name="T8" fmla="*/ 175 w 218"/>
              <a:gd name="T9" fmla="*/ 66 h 219"/>
              <a:gd name="T10" fmla="*/ 187 w 218"/>
              <a:gd name="T11" fmla="*/ 94 h 219"/>
              <a:gd name="T12" fmla="*/ 214 w 218"/>
              <a:gd name="T13" fmla="*/ 103 h 219"/>
              <a:gd name="T14" fmla="*/ 189 w 218"/>
              <a:gd name="T15" fmla="*/ 129 h 219"/>
              <a:gd name="T16" fmla="*/ 175 w 218"/>
              <a:gd name="T17" fmla="*/ 153 h 219"/>
              <a:gd name="T18" fmla="*/ 185 w 218"/>
              <a:gd name="T19" fmla="*/ 167 h 219"/>
              <a:gd name="T20" fmla="*/ 167 w 218"/>
              <a:gd name="T21" fmla="*/ 195 h 219"/>
              <a:gd name="T22" fmla="*/ 148 w 218"/>
              <a:gd name="T23" fmla="*/ 179 h 219"/>
              <a:gd name="T24" fmla="*/ 124 w 218"/>
              <a:gd name="T25" fmla="*/ 188 h 219"/>
              <a:gd name="T26" fmla="*/ 115 w 218"/>
              <a:gd name="T27" fmla="*/ 215 h 219"/>
              <a:gd name="T28" fmla="*/ 90 w 218"/>
              <a:gd name="T29" fmla="*/ 190 h 219"/>
              <a:gd name="T30" fmla="*/ 68 w 218"/>
              <a:gd name="T31" fmla="*/ 177 h 219"/>
              <a:gd name="T32" fmla="*/ 51 w 218"/>
              <a:gd name="T33" fmla="*/ 190 h 219"/>
              <a:gd name="T34" fmla="*/ 27 w 218"/>
              <a:gd name="T35" fmla="*/ 178 h 219"/>
              <a:gd name="T36" fmla="*/ 41 w 218"/>
              <a:gd name="T37" fmla="*/ 151 h 219"/>
              <a:gd name="T38" fmla="*/ 32 w 218"/>
              <a:gd name="T39" fmla="*/ 129 h 219"/>
              <a:gd name="T40" fmla="*/ 4 w 218"/>
              <a:gd name="T41" fmla="*/ 120 h 219"/>
              <a:gd name="T42" fmla="*/ 28 w 218"/>
              <a:gd name="T43" fmla="*/ 94 h 219"/>
              <a:gd name="T44" fmla="*/ 38 w 218"/>
              <a:gd name="T45" fmla="*/ 74 h 219"/>
              <a:gd name="T46" fmla="*/ 24 w 218"/>
              <a:gd name="T47" fmla="*/ 56 h 219"/>
              <a:gd name="T48" fmla="*/ 36 w 218"/>
              <a:gd name="T49" fmla="*/ 31 h 219"/>
              <a:gd name="T50" fmla="*/ 60 w 218"/>
              <a:gd name="T51" fmla="*/ 43 h 219"/>
              <a:gd name="T52" fmla="*/ 87 w 218"/>
              <a:gd name="T53" fmla="*/ 33 h 219"/>
              <a:gd name="T54" fmla="*/ 90 w 218"/>
              <a:gd name="T55" fmla="*/ 13 h 219"/>
              <a:gd name="T56" fmla="*/ 109 w 218"/>
              <a:gd name="T57" fmla="*/ 158 h 219"/>
              <a:gd name="T58" fmla="*/ 60 w 218"/>
              <a:gd name="T59" fmla="*/ 110 h 219"/>
              <a:gd name="T60" fmla="*/ 98 w 218"/>
              <a:gd name="T61" fmla="*/ 0 h 219"/>
              <a:gd name="T62" fmla="*/ 63 w 218"/>
              <a:gd name="T63" fmla="*/ 40 h 219"/>
              <a:gd name="T64" fmla="*/ 34 w 218"/>
              <a:gd name="T65" fmla="*/ 28 h 219"/>
              <a:gd name="T66" fmla="*/ 35 w 218"/>
              <a:gd name="T67" fmla="*/ 72 h 219"/>
              <a:gd name="T68" fmla="*/ 0 w 218"/>
              <a:gd name="T69" fmla="*/ 103 h 219"/>
              <a:gd name="T70" fmla="*/ 29 w 218"/>
              <a:gd name="T71" fmla="*/ 133 h 219"/>
              <a:gd name="T72" fmla="*/ 24 w 218"/>
              <a:gd name="T73" fmla="*/ 181 h 219"/>
              <a:gd name="T74" fmla="*/ 54 w 218"/>
              <a:gd name="T75" fmla="*/ 193 h 219"/>
              <a:gd name="T76" fmla="*/ 86 w 218"/>
              <a:gd name="T77" fmla="*/ 206 h 219"/>
              <a:gd name="T78" fmla="*/ 128 w 218"/>
              <a:gd name="T79" fmla="*/ 206 h 219"/>
              <a:gd name="T80" fmla="*/ 158 w 218"/>
              <a:gd name="T81" fmla="*/ 195 h 219"/>
              <a:gd name="T82" fmla="*/ 188 w 218"/>
              <a:gd name="T83" fmla="*/ 183 h 219"/>
              <a:gd name="T84" fmla="*/ 189 w 218"/>
              <a:gd name="T85" fmla="*/ 133 h 219"/>
              <a:gd name="T86" fmla="*/ 218 w 218"/>
              <a:gd name="T87" fmla="*/ 103 h 219"/>
              <a:gd name="T88" fmla="*/ 180 w 218"/>
              <a:gd name="T89" fmla="*/ 66 h 219"/>
              <a:gd name="T90" fmla="*/ 178 w 218"/>
              <a:gd name="T91" fmla="*/ 26 h 219"/>
              <a:gd name="T92" fmla="*/ 150 w 218"/>
              <a:gd name="T93" fmla="*/ 37 h 219"/>
              <a:gd name="T94" fmla="*/ 115 w 218"/>
              <a:gd name="T95" fmla="*/ 0 h 219"/>
              <a:gd name="T96" fmla="*/ 109 w 218"/>
              <a:gd name="T97" fmla="*/ 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8" h="219">
                <a:moveTo>
                  <a:pt x="115" y="4"/>
                </a:moveTo>
                <a:cubicBezTo>
                  <a:pt x="120" y="4"/>
                  <a:pt x="124" y="8"/>
                  <a:pt x="124" y="13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35" y="34"/>
                  <a:pt x="141" y="37"/>
                  <a:pt x="148" y="4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2" y="39"/>
                  <a:pt x="152" y="39"/>
                  <a:pt x="152" y="39"/>
                </a:cubicBezTo>
                <a:cubicBezTo>
                  <a:pt x="163" y="29"/>
                  <a:pt x="163" y="29"/>
                  <a:pt x="163" y="29"/>
                </a:cubicBezTo>
                <a:cubicBezTo>
                  <a:pt x="164" y="27"/>
                  <a:pt x="167" y="27"/>
                  <a:pt x="169" y="27"/>
                </a:cubicBezTo>
                <a:cubicBezTo>
                  <a:pt x="171" y="27"/>
                  <a:pt x="174" y="27"/>
                  <a:pt x="175" y="29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1" y="45"/>
                  <a:pt x="191" y="50"/>
                  <a:pt x="187" y="54"/>
                </a:cubicBezTo>
                <a:cubicBezTo>
                  <a:pt x="178" y="64"/>
                  <a:pt x="178" y="64"/>
                  <a:pt x="178" y="64"/>
                </a:cubicBezTo>
                <a:cubicBezTo>
                  <a:pt x="175" y="66"/>
                  <a:pt x="175" y="66"/>
                  <a:pt x="175" y="66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81" y="76"/>
                  <a:pt x="184" y="83"/>
                  <a:pt x="186" y="91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90" y="94"/>
                  <a:pt x="190" y="94"/>
                  <a:pt x="190" y="94"/>
                </a:cubicBezTo>
                <a:cubicBezTo>
                  <a:pt x="205" y="94"/>
                  <a:pt x="205" y="94"/>
                  <a:pt x="205" y="94"/>
                </a:cubicBezTo>
                <a:cubicBezTo>
                  <a:pt x="210" y="94"/>
                  <a:pt x="214" y="98"/>
                  <a:pt x="214" y="103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4" y="125"/>
                  <a:pt x="210" y="129"/>
                  <a:pt x="205" y="129"/>
                </a:cubicBezTo>
                <a:cubicBezTo>
                  <a:pt x="189" y="129"/>
                  <a:pt x="189" y="129"/>
                  <a:pt x="189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3" y="139"/>
                  <a:pt x="180" y="147"/>
                  <a:pt x="175" y="153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9" y="171"/>
                  <a:pt x="189" y="177"/>
                  <a:pt x="185" y="180"/>
                </a:cubicBezTo>
                <a:cubicBezTo>
                  <a:pt x="173" y="192"/>
                  <a:pt x="173" y="192"/>
                  <a:pt x="173" y="192"/>
                </a:cubicBezTo>
                <a:cubicBezTo>
                  <a:pt x="171" y="194"/>
                  <a:pt x="169" y="195"/>
                  <a:pt x="167" y="195"/>
                </a:cubicBezTo>
                <a:cubicBezTo>
                  <a:pt x="164" y="195"/>
                  <a:pt x="162" y="194"/>
                  <a:pt x="161" y="19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9" y="183"/>
                  <a:pt x="133" y="185"/>
                  <a:pt x="127" y="187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11"/>
                  <a:pt x="120" y="215"/>
                  <a:pt x="115" y="215"/>
                </a:cubicBezTo>
                <a:cubicBezTo>
                  <a:pt x="98" y="215"/>
                  <a:pt x="98" y="215"/>
                  <a:pt x="98" y="215"/>
                </a:cubicBezTo>
                <a:cubicBezTo>
                  <a:pt x="93" y="215"/>
                  <a:pt x="90" y="211"/>
                  <a:pt x="90" y="20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7" y="186"/>
                  <a:pt x="87" y="186"/>
                  <a:pt x="87" y="186"/>
                </a:cubicBezTo>
                <a:cubicBezTo>
                  <a:pt x="80" y="184"/>
                  <a:pt x="74" y="181"/>
                  <a:pt x="68" y="177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49" y="192"/>
                  <a:pt x="47" y="193"/>
                  <a:pt x="45" y="193"/>
                </a:cubicBezTo>
                <a:cubicBezTo>
                  <a:pt x="43" y="193"/>
                  <a:pt x="40" y="192"/>
                  <a:pt x="39" y="190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3" y="174"/>
                  <a:pt x="23" y="169"/>
                  <a:pt x="27" y="165"/>
                </a:cubicBezTo>
                <a:cubicBezTo>
                  <a:pt x="39" y="153"/>
                  <a:pt x="39" y="153"/>
                  <a:pt x="39" y="153"/>
                </a:cubicBezTo>
                <a:cubicBezTo>
                  <a:pt x="41" y="151"/>
                  <a:pt x="41" y="151"/>
                  <a:pt x="41" y="151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7" y="143"/>
                  <a:pt x="35" y="138"/>
                  <a:pt x="33" y="132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8" y="129"/>
                  <a:pt x="4" y="125"/>
                  <a:pt x="4" y="120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98"/>
                  <a:pt x="8" y="94"/>
                  <a:pt x="13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85"/>
                  <a:pt x="35" y="79"/>
                  <a:pt x="38" y="74"/>
                </a:cubicBezTo>
                <a:cubicBezTo>
                  <a:pt x="40" y="71"/>
                  <a:pt x="40" y="71"/>
                  <a:pt x="40" y="71"/>
                </a:cubicBezTo>
                <a:cubicBezTo>
                  <a:pt x="37" y="69"/>
                  <a:pt x="37" y="69"/>
                  <a:pt x="37" y="69"/>
                </a:cubicBezTo>
                <a:cubicBezTo>
                  <a:pt x="24" y="56"/>
                  <a:pt x="24" y="56"/>
                  <a:pt x="24" y="56"/>
                </a:cubicBezTo>
                <a:cubicBezTo>
                  <a:pt x="23" y="54"/>
                  <a:pt x="22" y="52"/>
                  <a:pt x="22" y="50"/>
                </a:cubicBezTo>
                <a:cubicBezTo>
                  <a:pt x="22" y="47"/>
                  <a:pt x="23" y="45"/>
                  <a:pt x="24" y="43"/>
                </a:cubicBezTo>
                <a:cubicBezTo>
                  <a:pt x="36" y="31"/>
                  <a:pt x="36" y="31"/>
                  <a:pt x="36" y="31"/>
                </a:cubicBezTo>
                <a:cubicBezTo>
                  <a:pt x="38" y="30"/>
                  <a:pt x="40" y="29"/>
                  <a:pt x="43" y="29"/>
                </a:cubicBezTo>
                <a:cubicBezTo>
                  <a:pt x="45" y="29"/>
                  <a:pt x="47" y="30"/>
                  <a:pt x="49" y="31"/>
                </a:cubicBezTo>
                <a:cubicBezTo>
                  <a:pt x="60" y="43"/>
                  <a:pt x="60" y="43"/>
                  <a:pt x="60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72" y="39"/>
                  <a:pt x="79" y="36"/>
                  <a:pt x="87" y="33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8"/>
                  <a:pt x="93" y="4"/>
                  <a:pt x="98" y="4"/>
                </a:cubicBezTo>
                <a:cubicBezTo>
                  <a:pt x="115" y="4"/>
                  <a:pt x="115" y="4"/>
                  <a:pt x="115" y="4"/>
                </a:cubicBezTo>
                <a:moveTo>
                  <a:pt x="109" y="158"/>
                </a:moveTo>
                <a:cubicBezTo>
                  <a:pt x="136" y="158"/>
                  <a:pt x="158" y="137"/>
                  <a:pt x="158" y="110"/>
                </a:cubicBezTo>
                <a:cubicBezTo>
                  <a:pt x="158" y="83"/>
                  <a:pt x="136" y="61"/>
                  <a:pt x="109" y="61"/>
                </a:cubicBezTo>
                <a:cubicBezTo>
                  <a:pt x="82" y="61"/>
                  <a:pt x="60" y="83"/>
                  <a:pt x="60" y="110"/>
                </a:cubicBezTo>
                <a:cubicBezTo>
                  <a:pt x="60" y="137"/>
                  <a:pt x="82" y="158"/>
                  <a:pt x="109" y="158"/>
                </a:cubicBezTo>
                <a:moveTo>
                  <a:pt x="115" y="0"/>
                </a:move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6" y="6"/>
                  <a:pt x="86" y="13"/>
                </a:cubicBezTo>
                <a:cubicBezTo>
                  <a:pt x="86" y="29"/>
                  <a:pt x="86" y="29"/>
                  <a:pt x="86" y="29"/>
                </a:cubicBezTo>
                <a:cubicBezTo>
                  <a:pt x="78" y="32"/>
                  <a:pt x="70" y="35"/>
                  <a:pt x="63" y="40"/>
                </a:cubicBezTo>
                <a:cubicBezTo>
                  <a:pt x="52" y="28"/>
                  <a:pt x="52" y="28"/>
                  <a:pt x="52" y="28"/>
                </a:cubicBezTo>
                <a:cubicBezTo>
                  <a:pt x="49" y="26"/>
                  <a:pt x="46" y="25"/>
                  <a:pt x="43" y="25"/>
                </a:cubicBezTo>
                <a:cubicBezTo>
                  <a:pt x="39" y="25"/>
                  <a:pt x="36" y="26"/>
                  <a:pt x="34" y="28"/>
                </a:cubicBezTo>
                <a:cubicBezTo>
                  <a:pt x="22" y="41"/>
                  <a:pt x="22" y="41"/>
                  <a:pt x="22" y="41"/>
                </a:cubicBezTo>
                <a:cubicBezTo>
                  <a:pt x="17" y="46"/>
                  <a:pt x="17" y="54"/>
                  <a:pt x="22" y="59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8"/>
                  <a:pt x="29" y="84"/>
                  <a:pt x="28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6" y="90"/>
                  <a:pt x="0" y="96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1" y="139"/>
                  <a:pt x="33" y="145"/>
                  <a:pt x="36" y="150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19" y="168"/>
                  <a:pt x="19" y="176"/>
                  <a:pt x="24" y="181"/>
                </a:cubicBezTo>
                <a:cubicBezTo>
                  <a:pt x="36" y="193"/>
                  <a:pt x="36" y="193"/>
                  <a:pt x="36" y="193"/>
                </a:cubicBezTo>
                <a:cubicBezTo>
                  <a:pt x="38" y="195"/>
                  <a:pt x="42" y="197"/>
                  <a:pt x="45" y="197"/>
                </a:cubicBezTo>
                <a:cubicBezTo>
                  <a:pt x="48" y="197"/>
                  <a:pt x="51" y="195"/>
                  <a:pt x="54" y="193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72" y="185"/>
                  <a:pt x="79" y="188"/>
                  <a:pt x="86" y="190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13"/>
                  <a:pt x="91" y="219"/>
                  <a:pt x="98" y="219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23" y="219"/>
                  <a:pt x="128" y="213"/>
                  <a:pt x="128" y="206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35" y="189"/>
                  <a:pt x="141" y="187"/>
                  <a:pt x="147" y="184"/>
                </a:cubicBezTo>
                <a:cubicBezTo>
                  <a:pt x="158" y="195"/>
                  <a:pt x="158" y="195"/>
                  <a:pt x="158" y="195"/>
                </a:cubicBezTo>
                <a:cubicBezTo>
                  <a:pt x="160" y="197"/>
                  <a:pt x="164" y="199"/>
                  <a:pt x="167" y="199"/>
                </a:cubicBezTo>
                <a:cubicBezTo>
                  <a:pt x="170" y="199"/>
                  <a:pt x="173" y="197"/>
                  <a:pt x="176" y="195"/>
                </a:cubicBezTo>
                <a:cubicBezTo>
                  <a:pt x="188" y="183"/>
                  <a:pt x="188" y="183"/>
                  <a:pt x="188" y="183"/>
                </a:cubicBezTo>
                <a:cubicBezTo>
                  <a:pt x="193" y="178"/>
                  <a:pt x="193" y="170"/>
                  <a:pt x="188" y="165"/>
                </a:cubicBezTo>
                <a:cubicBezTo>
                  <a:pt x="179" y="155"/>
                  <a:pt x="179" y="155"/>
                  <a:pt x="179" y="155"/>
                </a:cubicBezTo>
                <a:cubicBezTo>
                  <a:pt x="183" y="149"/>
                  <a:pt x="187" y="141"/>
                  <a:pt x="189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12" y="133"/>
                  <a:pt x="218" y="127"/>
                  <a:pt x="218" y="120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6"/>
                  <a:pt x="212" y="90"/>
                  <a:pt x="205" y="90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88" y="82"/>
                  <a:pt x="185" y="74"/>
                  <a:pt x="180" y="66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95" y="52"/>
                  <a:pt x="195" y="43"/>
                  <a:pt x="190" y="38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6" y="24"/>
                  <a:pt x="172" y="23"/>
                  <a:pt x="169" y="23"/>
                </a:cubicBezTo>
                <a:cubicBezTo>
                  <a:pt x="166" y="23"/>
                  <a:pt x="162" y="24"/>
                  <a:pt x="160" y="26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43" y="33"/>
                  <a:pt x="136" y="30"/>
                  <a:pt x="128" y="28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6"/>
                  <a:pt x="123" y="0"/>
                  <a:pt x="115" y="0"/>
                </a:cubicBezTo>
                <a:close/>
                <a:moveTo>
                  <a:pt x="109" y="154"/>
                </a:moveTo>
                <a:cubicBezTo>
                  <a:pt x="84" y="154"/>
                  <a:pt x="64" y="134"/>
                  <a:pt x="64" y="110"/>
                </a:cubicBezTo>
                <a:cubicBezTo>
                  <a:pt x="64" y="85"/>
                  <a:pt x="84" y="65"/>
                  <a:pt x="109" y="65"/>
                </a:cubicBezTo>
                <a:cubicBezTo>
                  <a:pt x="134" y="65"/>
                  <a:pt x="154" y="85"/>
                  <a:pt x="154" y="110"/>
                </a:cubicBezTo>
                <a:cubicBezTo>
                  <a:pt x="154" y="134"/>
                  <a:pt x="134" y="154"/>
                  <a:pt x="109" y="154"/>
                </a:cubicBezTo>
                <a:close/>
              </a:path>
            </a:pathLst>
          </a:custGeom>
          <a:solidFill>
            <a:srgbClr val="1E50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58" name="Freeform 102"/>
          <p:cNvSpPr>
            <a:spLocks noChangeAspect="1" noEditPoints="1"/>
          </p:cNvSpPr>
          <p:nvPr/>
        </p:nvSpPr>
        <p:spPr bwMode="auto">
          <a:xfrm>
            <a:off x="455996" y="1286070"/>
            <a:ext cx="552064" cy="552064"/>
          </a:xfrm>
          <a:custGeom>
            <a:avLst/>
            <a:gdLst>
              <a:gd name="T0" fmla="*/ 218 w 218"/>
              <a:gd name="T1" fmla="*/ 102 h 218"/>
              <a:gd name="T2" fmla="*/ 218 w 218"/>
              <a:gd name="T3" fmla="*/ 120 h 218"/>
              <a:gd name="T4" fmla="*/ 205 w 218"/>
              <a:gd name="T5" fmla="*/ 132 h 218"/>
              <a:gd name="T6" fmla="*/ 189 w 218"/>
              <a:gd name="T7" fmla="*/ 132 h 218"/>
              <a:gd name="T8" fmla="*/ 178 w 218"/>
              <a:gd name="T9" fmla="*/ 155 h 218"/>
              <a:gd name="T10" fmla="*/ 188 w 218"/>
              <a:gd name="T11" fmla="*/ 164 h 218"/>
              <a:gd name="T12" fmla="*/ 188 w 218"/>
              <a:gd name="T13" fmla="*/ 182 h 218"/>
              <a:gd name="T14" fmla="*/ 176 w 218"/>
              <a:gd name="T15" fmla="*/ 194 h 218"/>
              <a:gd name="T16" fmla="*/ 157 w 218"/>
              <a:gd name="T17" fmla="*/ 194 h 218"/>
              <a:gd name="T18" fmla="*/ 146 w 218"/>
              <a:gd name="T19" fmla="*/ 183 h 218"/>
              <a:gd name="T20" fmla="*/ 128 w 218"/>
              <a:gd name="T21" fmla="*/ 190 h 218"/>
              <a:gd name="T22" fmla="*/ 128 w 218"/>
              <a:gd name="T23" fmla="*/ 205 h 218"/>
              <a:gd name="T24" fmla="*/ 115 w 218"/>
              <a:gd name="T25" fmla="*/ 218 h 218"/>
              <a:gd name="T26" fmla="*/ 98 w 218"/>
              <a:gd name="T27" fmla="*/ 218 h 218"/>
              <a:gd name="T28" fmla="*/ 85 w 218"/>
              <a:gd name="T29" fmla="*/ 205 h 218"/>
              <a:gd name="T30" fmla="*/ 85 w 218"/>
              <a:gd name="T31" fmla="*/ 189 h 218"/>
              <a:gd name="T32" fmla="*/ 66 w 218"/>
              <a:gd name="T33" fmla="*/ 180 h 218"/>
              <a:gd name="T34" fmla="*/ 54 w 218"/>
              <a:gd name="T35" fmla="*/ 192 h 218"/>
              <a:gd name="T36" fmla="*/ 35 w 218"/>
              <a:gd name="T37" fmla="*/ 192 h 218"/>
              <a:gd name="T38" fmla="*/ 23 w 218"/>
              <a:gd name="T39" fmla="*/ 180 h 218"/>
              <a:gd name="T40" fmla="*/ 23 w 218"/>
              <a:gd name="T41" fmla="*/ 162 h 218"/>
              <a:gd name="T42" fmla="*/ 36 w 218"/>
              <a:gd name="T43" fmla="*/ 149 h 218"/>
              <a:gd name="T44" fmla="*/ 29 w 218"/>
              <a:gd name="T45" fmla="*/ 132 h 218"/>
              <a:gd name="T46" fmla="*/ 12 w 218"/>
              <a:gd name="T47" fmla="*/ 132 h 218"/>
              <a:gd name="T48" fmla="*/ 0 w 218"/>
              <a:gd name="T49" fmla="*/ 120 h 218"/>
              <a:gd name="T50" fmla="*/ 0 w 218"/>
              <a:gd name="T51" fmla="*/ 102 h 218"/>
              <a:gd name="T52" fmla="*/ 12 w 218"/>
              <a:gd name="T53" fmla="*/ 90 h 218"/>
              <a:gd name="T54" fmla="*/ 28 w 218"/>
              <a:gd name="T55" fmla="*/ 90 h 218"/>
              <a:gd name="T56" fmla="*/ 34 w 218"/>
              <a:gd name="T57" fmla="*/ 71 h 218"/>
              <a:gd name="T58" fmla="*/ 21 w 218"/>
              <a:gd name="T59" fmla="*/ 58 h 218"/>
              <a:gd name="T60" fmla="*/ 21 w 218"/>
              <a:gd name="T61" fmla="*/ 40 h 218"/>
              <a:gd name="T62" fmla="*/ 33 w 218"/>
              <a:gd name="T63" fmla="*/ 28 h 218"/>
              <a:gd name="T64" fmla="*/ 51 w 218"/>
              <a:gd name="T65" fmla="*/ 28 h 218"/>
              <a:gd name="T66" fmla="*/ 63 w 218"/>
              <a:gd name="T67" fmla="*/ 39 h 218"/>
              <a:gd name="T68" fmla="*/ 85 w 218"/>
              <a:gd name="T69" fmla="*/ 29 h 218"/>
              <a:gd name="T70" fmla="*/ 85 w 218"/>
              <a:gd name="T71" fmla="*/ 13 h 218"/>
              <a:gd name="T72" fmla="*/ 98 w 218"/>
              <a:gd name="T73" fmla="*/ 0 h 218"/>
              <a:gd name="T74" fmla="*/ 115 w 218"/>
              <a:gd name="T75" fmla="*/ 0 h 218"/>
              <a:gd name="T76" fmla="*/ 128 w 218"/>
              <a:gd name="T77" fmla="*/ 13 h 218"/>
              <a:gd name="T78" fmla="*/ 128 w 218"/>
              <a:gd name="T79" fmla="*/ 28 h 218"/>
              <a:gd name="T80" fmla="*/ 149 w 218"/>
              <a:gd name="T81" fmla="*/ 36 h 218"/>
              <a:gd name="T82" fmla="*/ 160 w 218"/>
              <a:gd name="T83" fmla="*/ 26 h 218"/>
              <a:gd name="T84" fmla="*/ 178 w 218"/>
              <a:gd name="T85" fmla="*/ 26 h 218"/>
              <a:gd name="T86" fmla="*/ 190 w 218"/>
              <a:gd name="T87" fmla="*/ 38 h 218"/>
              <a:gd name="T88" fmla="*/ 190 w 218"/>
              <a:gd name="T89" fmla="*/ 56 h 218"/>
              <a:gd name="T90" fmla="*/ 180 w 218"/>
              <a:gd name="T91" fmla="*/ 66 h 218"/>
              <a:gd name="T92" fmla="*/ 190 w 218"/>
              <a:gd name="T93" fmla="*/ 90 h 218"/>
              <a:gd name="T94" fmla="*/ 205 w 218"/>
              <a:gd name="T95" fmla="*/ 90 h 218"/>
              <a:gd name="T96" fmla="*/ 218 w 218"/>
              <a:gd name="T97" fmla="*/ 102 h 218"/>
              <a:gd name="T98" fmla="*/ 154 w 218"/>
              <a:gd name="T99" fmla="*/ 109 h 218"/>
              <a:gd name="T100" fmla="*/ 109 w 218"/>
              <a:gd name="T101" fmla="*/ 64 h 218"/>
              <a:gd name="T102" fmla="*/ 64 w 218"/>
              <a:gd name="T103" fmla="*/ 109 h 218"/>
              <a:gd name="T104" fmla="*/ 109 w 218"/>
              <a:gd name="T105" fmla="*/ 154 h 218"/>
              <a:gd name="T106" fmla="*/ 154 w 218"/>
              <a:gd name="T10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218" y="102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27"/>
                  <a:pt x="212" y="132"/>
                  <a:pt x="205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86" y="140"/>
                  <a:pt x="183" y="148"/>
                  <a:pt x="178" y="155"/>
                </a:cubicBezTo>
                <a:cubicBezTo>
                  <a:pt x="188" y="164"/>
                  <a:pt x="188" y="164"/>
                  <a:pt x="188" y="164"/>
                </a:cubicBezTo>
                <a:cubicBezTo>
                  <a:pt x="193" y="169"/>
                  <a:pt x="193" y="177"/>
                  <a:pt x="188" y="18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71" y="199"/>
                  <a:pt x="162" y="199"/>
                  <a:pt x="157" y="194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1" y="186"/>
                  <a:pt x="134" y="188"/>
                  <a:pt x="128" y="19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12"/>
                  <a:pt x="122" y="218"/>
                  <a:pt x="115" y="218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1" y="218"/>
                  <a:pt x="85" y="212"/>
                  <a:pt x="85" y="20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78" y="187"/>
                  <a:pt x="72" y="184"/>
                  <a:pt x="66" y="180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49" y="197"/>
                  <a:pt x="40" y="197"/>
                  <a:pt x="35" y="192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18" y="175"/>
                  <a:pt x="18" y="167"/>
                  <a:pt x="23" y="16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44"/>
                  <a:pt x="30" y="138"/>
                  <a:pt x="29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5" y="132"/>
                  <a:pt x="0" y="127"/>
                  <a:pt x="0" y="12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5"/>
                  <a:pt x="5" y="90"/>
                  <a:pt x="12" y="90"/>
                </a:cubicBezTo>
                <a:cubicBezTo>
                  <a:pt x="28" y="90"/>
                  <a:pt x="28" y="90"/>
                  <a:pt x="28" y="90"/>
                </a:cubicBezTo>
                <a:cubicBezTo>
                  <a:pt x="29" y="83"/>
                  <a:pt x="31" y="77"/>
                  <a:pt x="34" y="71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3"/>
                  <a:pt x="16" y="45"/>
                  <a:pt x="21" y="40"/>
                </a:cubicBezTo>
                <a:cubicBezTo>
                  <a:pt x="33" y="28"/>
                  <a:pt x="33" y="28"/>
                  <a:pt x="33" y="28"/>
                </a:cubicBezTo>
                <a:cubicBezTo>
                  <a:pt x="38" y="23"/>
                  <a:pt x="46" y="23"/>
                  <a:pt x="51" y="28"/>
                </a:cubicBezTo>
                <a:cubicBezTo>
                  <a:pt x="63" y="39"/>
                  <a:pt x="63" y="39"/>
                  <a:pt x="63" y="39"/>
                </a:cubicBezTo>
                <a:cubicBezTo>
                  <a:pt x="70" y="35"/>
                  <a:pt x="77" y="31"/>
                  <a:pt x="85" y="29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5"/>
                  <a:pt x="91" y="0"/>
                  <a:pt x="9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8" y="5"/>
                  <a:pt x="128" y="1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35" y="30"/>
                  <a:pt x="143" y="32"/>
                  <a:pt x="149" y="36"/>
                </a:cubicBezTo>
                <a:cubicBezTo>
                  <a:pt x="160" y="26"/>
                  <a:pt x="160" y="26"/>
                  <a:pt x="160" y="26"/>
                </a:cubicBezTo>
                <a:cubicBezTo>
                  <a:pt x="165" y="21"/>
                  <a:pt x="173" y="21"/>
                  <a:pt x="178" y="26"/>
                </a:cubicBezTo>
                <a:cubicBezTo>
                  <a:pt x="190" y="38"/>
                  <a:pt x="190" y="38"/>
                  <a:pt x="190" y="38"/>
                </a:cubicBezTo>
                <a:cubicBezTo>
                  <a:pt x="195" y="43"/>
                  <a:pt x="195" y="51"/>
                  <a:pt x="190" y="5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4" y="73"/>
                  <a:pt x="188" y="81"/>
                  <a:pt x="190" y="90"/>
                </a:cubicBezTo>
                <a:cubicBezTo>
                  <a:pt x="205" y="90"/>
                  <a:pt x="205" y="90"/>
                  <a:pt x="205" y="90"/>
                </a:cubicBezTo>
                <a:cubicBezTo>
                  <a:pt x="212" y="90"/>
                  <a:pt x="218" y="95"/>
                  <a:pt x="218" y="102"/>
                </a:cubicBezTo>
                <a:close/>
                <a:moveTo>
                  <a:pt x="154" y="109"/>
                </a:moveTo>
                <a:cubicBezTo>
                  <a:pt x="154" y="84"/>
                  <a:pt x="133" y="64"/>
                  <a:pt x="109" y="64"/>
                </a:cubicBezTo>
                <a:cubicBezTo>
                  <a:pt x="84" y="64"/>
                  <a:pt x="64" y="84"/>
                  <a:pt x="64" y="109"/>
                </a:cubicBezTo>
                <a:cubicBezTo>
                  <a:pt x="64" y="134"/>
                  <a:pt x="84" y="154"/>
                  <a:pt x="109" y="154"/>
                </a:cubicBezTo>
                <a:cubicBezTo>
                  <a:pt x="133" y="154"/>
                  <a:pt x="154" y="134"/>
                  <a:pt x="154" y="109"/>
                </a:cubicBezTo>
                <a:close/>
              </a:path>
            </a:pathLst>
          </a:custGeom>
          <a:solidFill>
            <a:srgbClr val="1E50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9424968" y="1286070"/>
            <a:ext cx="552064" cy="552064"/>
            <a:chOff x="8424771" y="2309965"/>
            <a:chExt cx="720000" cy="720000"/>
          </a:xfrm>
          <a:solidFill>
            <a:srgbClr val="1E50A0"/>
          </a:solidFill>
        </p:grpSpPr>
        <p:sp>
          <p:nvSpPr>
            <p:cNvPr id="90" name="Freeform 800"/>
            <p:cNvSpPr>
              <a:spLocks noEditPoints="1"/>
            </p:cNvSpPr>
            <p:nvPr/>
          </p:nvSpPr>
          <p:spPr bwMode="auto">
            <a:xfrm>
              <a:off x="8424771" y="2309965"/>
              <a:ext cx="720000" cy="720000"/>
            </a:xfrm>
            <a:custGeom>
              <a:avLst/>
              <a:gdLst>
                <a:gd name="T0" fmla="*/ 59 w 69"/>
                <a:gd name="T1" fmla="*/ 18 h 67"/>
                <a:gd name="T2" fmla="*/ 63 w 69"/>
                <a:gd name="T3" fmla="*/ 14 h 67"/>
                <a:gd name="T4" fmla="*/ 54 w 69"/>
                <a:gd name="T5" fmla="*/ 5 h 67"/>
                <a:gd name="T6" fmla="*/ 50 w 69"/>
                <a:gd name="T7" fmla="*/ 10 h 67"/>
                <a:gd name="T8" fmla="*/ 41 w 69"/>
                <a:gd name="T9" fmla="*/ 6 h 67"/>
                <a:gd name="T10" fmla="*/ 41 w 69"/>
                <a:gd name="T11" fmla="*/ 0 h 67"/>
                <a:gd name="T12" fmla="*/ 34 w 69"/>
                <a:gd name="T13" fmla="*/ 0 h 67"/>
                <a:gd name="T14" fmla="*/ 28 w 69"/>
                <a:gd name="T15" fmla="*/ 0 h 67"/>
                <a:gd name="T16" fmla="*/ 28 w 69"/>
                <a:gd name="T17" fmla="*/ 6 h 67"/>
                <a:gd name="T18" fmla="*/ 19 w 69"/>
                <a:gd name="T19" fmla="*/ 10 h 67"/>
                <a:gd name="T20" fmla="*/ 14 w 69"/>
                <a:gd name="T21" fmla="*/ 5 h 67"/>
                <a:gd name="T22" fmla="*/ 6 w 69"/>
                <a:gd name="T23" fmla="*/ 14 h 67"/>
                <a:gd name="T24" fmla="*/ 10 w 69"/>
                <a:gd name="T25" fmla="*/ 18 h 67"/>
                <a:gd name="T26" fmla="*/ 6 w 69"/>
                <a:gd name="T27" fmla="*/ 28 h 67"/>
                <a:gd name="T28" fmla="*/ 0 w 69"/>
                <a:gd name="T29" fmla="*/ 28 h 67"/>
                <a:gd name="T30" fmla="*/ 0 w 69"/>
                <a:gd name="T31" fmla="*/ 34 h 67"/>
                <a:gd name="T32" fmla="*/ 0 w 69"/>
                <a:gd name="T33" fmla="*/ 34 h 67"/>
                <a:gd name="T34" fmla="*/ 0 w 69"/>
                <a:gd name="T35" fmla="*/ 40 h 67"/>
                <a:gd name="T36" fmla="*/ 6 w 69"/>
                <a:gd name="T37" fmla="*/ 40 h 67"/>
                <a:gd name="T38" fmla="*/ 10 w 69"/>
                <a:gd name="T39" fmla="*/ 49 h 67"/>
                <a:gd name="T40" fmla="*/ 6 w 69"/>
                <a:gd name="T41" fmla="*/ 53 h 67"/>
                <a:gd name="T42" fmla="*/ 14 w 69"/>
                <a:gd name="T43" fmla="*/ 62 h 67"/>
                <a:gd name="T44" fmla="*/ 19 w 69"/>
                <a:gd name="T45" fmla="*/ 58 h 67"/>
                <a:gd name="T46" fmla="*/ 28 w 69"/>
                <a:gd name="T47" fmla="*/ 62 h 67"/>
                <a:gd name="T48" fmla="*/ 28 w 69"/>
                <a:gd name="T49" fmla="*/ 67 h 67"/>
                <a:gd name="T50" fmla="*/ 34 w 69"/>
                <a:gd name="T51" fmla="*/ 67 h 67"/>
                <a:gd name="T52" fmla="*/ 41 w 69"/>
                <a:gd name="T53" fmla="*/ 67 h 67"/>
                <a:gd name="T54" fmla="*/ 41 w 69"/>
                <a:gd name="T55" fmla="*/ 62 h 67"/>
                <a:gd name="T56" fmla="*/ 50 w 69"/>
                <a:gd name="T57" fmla="*/ 58 h 67"/>
                <a:gd name="T58" fmla="*/ 54 w 69"/>
                <a:gd name="T59" fmla="*/ 62 h 67"/>
                <a:gd name="T60" fmla="*/ 63 w 69"/>
                <a:gd name="T61" fmla="*/ 53 h 67"/>
                <a:gd name="T62" fmla="*/ 59 w 69"/>
                <a:gd name="T63" fmla="*/ 49 h 67"/>
                <a:gd name="T64" fmla="*/ 63 w 69"/>
                <a:gd name="T65" fmla="*/ 40 h 67"/>
                <a:gd name="T66" fmla="*/ 69 w 69"/>
                <a:gd name="T67" fmla="*/ 40 h 67"/>
                <a:gd name="T68" fmla="*/ 69 w 69"/>
                <a:gd name="T69" fmla="*/ 34 h 67"/>
                <a:gd name="T70" fmla="*/ 69 w 69"/>
                <a:gd name="T71" fmla="*/ 34 h 67"/>
                <a:gd name="T72" fmla="*/ 69 w 69"/>
                <a:gd name="T73" fmla="*/ 28 h 67"/>
                <a:gd name="T74" fmla="*/ 63 w 69"/>
                <a:gd name="T75" fmla="*/ 28 h 67"/>
                <a:gd name="T76" fmla="*/ 59 w 69"/>
                <a:gd name="T77" fmla="*/ 18 h 67"/>
                <a:gd name="T78" fmla="*/ 34 w 69"/>
                <a:gd name="T79" fmla="*/ 55 h 67"/>
                <a:gd name="T80" fmla="*/ 12 w 69"/>
                <a:gd name="T81" fmla="*/ 34 h 67"/>
                <a:gd name="T82" fmla="*/ 34 w 69"/>
                <a:gd name="T83" fmla="*/ 12 h 67"/>
                <a:gd name="T84" fmla="*/ 57 w 69"/>
                <a:gd name="T85" fmla="*/ 34 h 67"/>
                <a:gd name="T86" fmla="*/ 34 w 69"/>
                <a:gd name="T87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7">
                  <a:moveTo>
                    <a:pt x="59" y="18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28"/>
                    <a:pt x="63" y="28"/>
                    <a:pt x="63" y="28"/>
                  </a:cubicBezTo>
                  <a:lnTo>
                    <a:pt x="59" y="18"/>
                  </a:lnTo>
                  <a:close/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2"/>
                    <a:pt x="34" y="12"/>
                  </a:cubicBezTo>
                  <a:cubicBezTo>
                    <a:pt x="47" y="12"/>
                    <a:pt x="57" y="22"/>
                    <a:pt x="57" y="34"/>
                  </a:cubicBezTo>
                  <a:cubicBezTo>
                    <a:pt x="57" y="46"/>
                    <a:pt x="47" y="55"/>
                    <a:pt x="3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" name="Freeform 802"/>
            <p:cNvSpPr>
              <a:spLocks noEditPoints="1"/>
            </p:cNvSpPr>
            <p:nvPr/>
          </p:nvSpPr>
          <p:spPr bwMode="auto">
            <a:xfrm>
              <a:off x="8640771" y="2525965"/>
              <a:ext cx="288000" cy="288000"/>
            </a:xfrm>
            <a:custGeom>
              <a:avLst/>
              <a:gdLst>
                <a:gd name="T0" fmla="*/ 19 w 21"/>
                <a:gd name="T1" fmla="*/ 12 h 23"/>
                <a:gd name="T2" fmla="*/ 12 w 21"/>
                <a:gd name="T3" fmla="*/ 9 h 23"/>
                <a:gd name="T4" fmla="*/ 12 w 21"/>
                <a:gd name="T5" fmla="*/ 4 h 23"/>
                <a:gd name="T6" fmla="*/ 15 w 21"/>
                <a:gd name="T7" fmla="*/ 6 h 23"/>
                <a:gd name="T8" fmla="*/ 20 w 21"/>
                <a:gd name="T9" fmla="*/ 6 h 23"/>
                <a:gd name="T10" fmla="*/ 17 w 21"/>
                <a:gd name="T11" fmla="*/ 3 h 23"/>
                <a:gd name="T12" fmla="*/ 12 w 21"/>
                <a:gd name="T13" fmla="*/ 1 h 23"/>
                <a:gd name="T14" fmla="*/ 12 w 21"/>
                <a:gd name="T15" fmla="*/ 0 h 23"/>
                <a:gd name="T16" fmla="*/ 9 w 21"/>
                <a:gd name="T17" fmla="*/ 0 h 23"/>
                <a:gd name="T18" fmla="*/ 9 w 21"/>
                <a:gd name="T19" fmla="*/ 1 h 23"/>
                <a:gd name="T20" fmla="*/ 3 w 21"/>
                <a:gd name="T21" fmla="*/ 3 h 23"/>
                <a:gd name="T22" fmla="*/ 1 w 21"/>
                <a:gd name="T23" fmla="*/ 7 h 23"/>
                <a:gd name="T24" fmla="*/ 3 w 21"/>
                <a:gd name="T25" fmla="*/ 10 h 23"/>
                <a:gd name="T26" fmla="*/ 9 w 21"/>
                <a:gd name="T27" fmla="*/ 12 h 23"/>
                <a:gd name="T28" fmla="*/ 9 w 21"/>
                <a:gd name="T29" fmla="*/ 18 h 23"/>
                <a:gd name="T30" fmla="*/ 7 w 21"/>
                <a:gd name="T31" fmla="*/ 17 h 23"/>
                <a:gd name="T32" fmla="*/ 5 w 21"/>
                <a:gd name="T33" fmla="*/ 15 h 23"/>
                <a:gd name="T34" fmla="*/ 0 w 21"/>
                <a:gd name="T35" fmla="*/ 15 h 23"/>
                <a:gd name="T36" fmla="*/ 3 w 21"/>
                <a:gd name="T37" fmla="*/ 19 h 23"/>
                <a:gd name="T38" fmla="*/ 9 w 21"/>
                <a:gd name="T39" fmla="*/ 21 h 23"/>
                <a:gd name="T40" fmla="*/ 9 w 21"/>
                <a:gd name="T41" fmla="*/ 23 h 23"/>
                <a:gd name="T42" fmla="*/ 12 w 21"/>
                <a:gd name="T43" fmla="*/ 23 h 23"/>
                <a:gd name="T44" fmla="*/ 12 w 21"/>
                <a:gd name="T45" fmla="*/ 21 h 23"/>
                <a:gd name="T46" fmla="*/ 19 w 21"/>
                <a:gd name="T47" fmla="*/ 19 h 23"/>
                <a:gd name="T48" fmla="*/ 21 w 21"/>
                <a:gd name="T49" fmla="*/ 15 h 23"/>
                <a:gd name="T50" fmla="*/ 19 w 21"/>
                <a:gd name="T51" fmla="*/ 12 h 23"/>
                <a:gd name="T52" fmla="*/ 9 w 21"/>
                <a:gd name="T53" fmla="*/ 9 h 23"/>
                <a:gd name="T54" fmla="*/ 7 w 21"/>
                <a:gd name="T55" fmla="*/ 8 h 23"/>
                <a:gd name="T56" fmla="*/ 6 w 21"/>
                <a:gd name="T57" fmla="*/ 6 h 23"/>
                <a:gd name="T58" fmla="*/ 7 w 21"/>
                <a:gd name="T59" fmla="*/ 5 h 23"/>
                <a:gd name="T60" fmla="*/ 9 w 21"/>
                <a:gd name="T61" fmla="*/ 4 h 23"/>
                <a:gd name="T62" fmla="*/ 9 w 21"/>
                <a:gd name="T63" fmla="*/ 9 h 23"/>
                <a:gd name="T64" fmla="*/ 15 w 21"/>
                <a:gd name="T65" fmla="*/ 17 h 23"/>
                <a:gd name="T66" fmla="*/ 12 w 21"/>
                <a:gd name="T67" fmla="*/ 18 h 23"/>
                <a:gd name="T68" fmla="*/ 12 w 21"/>
                <a:gd name="T69" fmla="*/ 13 h 23"/>
                <a:gd name="T70" fmla="*/ 15 w 21"/>
                <a:gd name="T71" fmla="*/ 14 h 23"/>
                <a:gd name="T72" fmla="*/ 16 w 21"/>
                <a:gd name="T73" fmla="*/ 15 h 23"/>
                <a:gd name="T74" fmla="*/ 15 w 21"/>
                <a:gd name="T7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23">
                  <a:moveTo>
                    <a:pt x="19" y="12"/>
                  </a:moveTo>
                  <a:cubicBezTo>
                    <a:pt x="18" y="11"/>
                    <a:pt x="15" y="10"/>
                    <a:pt x="12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3"/>
                    <a:pt x="17" y="3"/>
                  </a:cubicBezTo>
                  <a:cubicBezTo>
                    <a:pt x="16" y="2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3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21"/>
                    <a:pt x="17" y="20"/>
                    <a:pt x="19" y="19"/>
                  </a:cubicBezTo>
                  <a:cubicBezTo>
                    <a:pt x="20" y="18"/>
                    <a:pt x="21" y="17"/>
                    <a:pt x="21" y="15"/>
                  </a:cubicBezTo>
                  <a:cubicBezTo>
                    <a:pt x="21" y="14"/>
                    <a:pt x="20" y="12"/>
                    <a:pt x="19" y="12"/>
                  </a:cubicBezTo>
                  <a:close/>
                  <a:moveTo>
                    <a:pt x="9" y="9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lnTo>
                    <a:pt x="9" y="9"/>
                  </a:lnTo>
                  <a:close/>
                  <a:moveTo>
                    <a:pt x="15" y="17"/>
                  </a:moveTo>
                  <a:cubicBezTo>
                    <a:pt x="14" y="18"/>
                    <a:pt x="13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240506" y="1286070"/>
            <a:ext cx="552064" cy="552064"/>
            <a:chOff x="8470502" y="2473080"/>
            <a:chExt cx="720000" cy="720000"/>
          </a:xfrm>
          <a:solidFill>
            <a:srgbClr val="1E50A0"/>
          </a:solidFill>
        </p:grpSpPr>
        <p:sp>
          <p:nvSpPr>
            <p:cNvPr id="88" name="Freeform 798"/>
            <p:cNvSpPr>
              <a:spLocks noEditPoints="1"/>
            </p:cNvSpPr>
            <p:nvPr/>
          </p:nvSpPr>
          <p:spPr bwMode="auto">
            <a:xfrm>
              <a:off x="8470502" y="2473080"/>
              <a:ext cx="720000" cy="720000"/>
            </a:xfrm>
            <a:custGeom>
              <a:avLst/>
              <a:gdLst>
                <a:gd name="T0" fmla="*/ 57 w 96"/>
                <a:gd name="T1" fmla="*/ 85 h 93"/>
                <a:gd name="T2" fmla="*/ 70 w 96"/>
                <a:gd name="T3" fmla="*/ 80 h 93"/>
                <a:gd name="T4" fmla="*/ 76 w 96"/>
                <a:gd name="T5" fmla="*/ 86 h 93"/>
                <a:gd name="T6" fmla="*/ 88 w 96"/>
                <a:gd name="T7" fmla="*/ 74 h 93"/>
                <a:gd name="T8" fmla="*/ 82 w 96"/>
                <a:gd name="T9" fmla="*/ 68 h 93"/>
                <a:gd name="T10" fmla="*/ 88 w 96"/>
                <a:gd name="T11" fmla="*/ 55 h 93"/>
                <a:gd name="T12" fmla="*/ 96 w 96"/>
                <a:gd name="T13" fmla="*/ 55 h 93"/>
                <a:gd name="T14" fmla="*/ 96 w 96"/>
                <a:gd name="T15" fmla="*/ 46 h 93"/>
                <a:gd name="T16" fmla="*/ 96 w 96"/>
                <a:gd name="T17" fmla="*/ 46 h 93"/>
                <a:gd name="T18" fmla="*/ 96 w 96"/>
                <a:gd name="T19" fmla="*/ 38 h 93"/>
                <a:gd name="T20" fmla="*/ 88 w 96"/>
                <a:gd name="T21" fmla="*/ 38 h 93"/>
                <a:gd name="T22" fmla="*/ 82 w 96"/>
                <a:gd name="T23" fmla="*/ 25 h 93"/>
                <a:gd name="T24" fmla="*/ 88 w 96"/>
                <a:gd name="T25" fmla="*/ 19 h 93"/>
                <a:gd name="T26" fmla="*/ 76 w 96"/>
                <a:gd name="T27" fmla="*/ 7 h 93"/>
                <a:gd name="T28" fmla="*/ 70 w 96"/>
                <a:gd name="T29" fmla="*/ 13 h 93"/>
                <a:gd name="T30" fmla="*/ 57 w 96"/>
                <a:gd name="T31" fmla="*/ 8 h 93"/>
                <a:gd name="T32" fmla="*/ 57 w 96"/>
                <a:gd name="T33" fmla="*/ 0 h 93"/>
                <a:gd name="T34" fmla="*/ 48 w 96"/>
                <a:gd name="T35" fmla="*/ 0 h 93"/>
                <a:gd name="T36" fmla="*/ 39 w 96"/>
                <a:gd name="T37" fmla="*/ 0 h 93"/>
                <a:gd name="T38" fmla="*/ 39 w 96"/>
                <a:gd name="T39" fmla="*/ 8 h 93"/>
                <a:gd name="T40" fmla="*/ 26 w 96"/>
                <a:gd name="T41" fmla="*/ 13 h 93"/>
                <a:gd name="T42" fmla="*/ 20 w 96"/>
                <a:gd name="T43" fmla="*/ 7 h 93"/>
                <a:gd name="T44" fmla="*/ 8 w 96"/>
                <a:gd name="T45" fmla="*/ 19 h 93"/>
                <a:gd name="T46" fmla="*/ 14 w 96"/>
                <a:gd name="T47" fmla="*/ 25 h 93"/>
                <a:gd name="T48" fmla="*/ 8 w 96"/>
                <a:gd name="T49" fmla="*/ 38 h 93"/>
                <a:gd name="T50" fmla="*/ 0 w 96"/>
                <a:gd name="T51" fmla="*/ 38 h 93"/>
                <a:gd name="T52" fmla="*/ 0 w 96"/>
                <a:gd name="T53" fmla="*/ 46 h 93"/>
                <a:gd name="T54" fmla="*/ 0 w 96"/>
                <a:gd name="T55" fmla="*/ 46 h 93"/>
                <a:gd name="T56" fmla="*/ 0 w 96"/>
                <a:gd name="T57" fmla="*/ 55 h 93"/>
                <a:gd name="T58" fmla="*/ 8 w 96"/>
                <a:gd name="T59" fmla="*/ 55 h 93"/>
                <a:gd name="T60" fmla="*/ 14 w 96"/>
                <a:gd name="T61" fmla="*/ 68 h 93"/>
                <a:gd name="T62" fmla="*/ 8 w 96"/>
                <a:gd name="T63" fmla="*/ 74 h 93"/>
                <a:gd name="T64" fmla="*/ 20 w 96"/>
                <a:gd name="T65" fmla="*/ 86 h 93"/>
                <a:gd name="T66" fmla="*/ 26 w 96"/>
                <a:gd name="T67" fmla="*/ 80 h 93"/>
                <a:gd name="T68" fmla="*/ 39 w 96"/>
                <a:gd name="T69" fmla="*/ 85 h 93"/>
                <a:gd name="T70" fmla="*/ 39 w 96"/>
                <a:gd name="T71" fmla="*/ 93 h 93"/>
                <a:gd name="T72" fmla="*/ 48 w 96"/>
                <a:gd name="T73" fmla="*/ 93 h 93"/>
                <a:gd name="T74" fmla="*/ 57 w 96"/>
                <a:gd name="T75" fmla="*/ 93 h 93"/>
                <a:gd name="T76" fmla="*/ 57 w 96"/>
                <a:gd name="T77" fmla="*/ 85 h 93"/>
                <a:gd name="T78" fmla="*/ 17 w 96"/>
                <a:gd name="T79" fmla="*/ 46 h 93"/>
                <a:gd name="T80" fmla="*/ 48 w 96"/>
                <a:gd name="T81" fmla="*/ 16 h 93"/>
                <a:gd name="T82" fmla="*/ 79 w 96"/>
                <a:gd name="T83" fmla="*/ 46 h 93"/>
                <a:gd name="T84" fmla="*/ 48 w 96"/>
                <a:gd name="T85" fmla="*/ 77 h 93"/>
                <a:gd name="T86" fmla="*/ 17 w 96"/>
                <a:gd name="T8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3">
                  <a:moveTo>
                    <a:pt x="57" y="85"/>
                  </a:moveTo>
                  <a:cubicBezTo>
                    <a:pt x="70" y="80"/>
                    <a:pt x="70" y="80"/>
                    <a:pt x="70" y="80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57" y="93"/>
                    <a:pt x="57" y="93"/>
                    <a:pt x="57" y="93"/>
                  </a:cubicBezTo>
                  <a:lnTo>
                    <a:pt x="57" y="85"/>
                  </a:lnTo>
                  <a:close/>
                  <a:moveTo>
                    <a:pt x="17" y="46"/>
                  </a:moveTo>
                  <a:cubicBezTo>
                    <a:pt x="17" y="30"/>
                    <a:pt x="31" y="16"/>
                    <a:pt x="48" y="16"/>
                  </a:cubicBezTo>
                  <a:cubicBezTo>
                    <a:pt x="65" y="16"/>
                    <a:pt x="79" y="30"/>
                    <a:pt x="79" y="46"/>
                  </a:cubicBezTo>
                  <a:cubicBezTo>
                    <a:pt x="79" y="63"/>
                    <a:pt x="65" y="77"/>
                    <a:pt x="48" y="77"/>
                  </a:cubicBezTo>
                  <a:cubicBezTo>
                    <a:pt x="31" y="77"/>
                    <a:pt x="17" y="63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" name="Freeform 799"/>
            <p:cNvSpPr>
              <a:spLocks noEditPoints="1"/>
            </p:cNvSpPr>
            <p:nvPr/>
          </p:nvSpPr>
          <p:spPr bwMode="auto">
            <a:xfrm>
              <a:off x="8650502" y="2653080"/>
              <a:ext cx="360000" cy="360000"/>
            </a:xfrm>
            <a:custGeom>
              <a:avLst/>
              <a:gdLst>
                <a:gd name="T0" fmla="*/ 48 w 48"/>
                <a:gd name="T1" fmla="*/ 28 h 47"/>
                <a:gd name="T2" fmla="*/ 48 w 48"/>
                <a:gd name="T3" fmla="*/ 23 h 47"/>
                <a:gd name="T4" fmla="*/ 48 w 48"/>
                <a:gd name="T5" fmla="*/ 23 h 47"/>
                <a:gd name="T6" fmla="*/ 48 w 48"/>
                <a:gd name="T7" fmla="*/ 19 h 47"/>
                <a:gd name="T8" fmla="*/ 44 w 48"/>
                <a:gd name="T9" fmla="*/ 19 h 47"/>
                <a:gd name="T10" fmla="*/ 41 w 48"/>
                <a:gd name="T11" fmla="*/ 13 h 47"/>
                <a:gd name="T12" fmla="*/ 44 w 48"/>
                <a:gd name="T13" fmla="*/ 10 h 47"/>
                <a:gd name="T14" fmla="*/ 38 w 48"/>
                <a:gd name="T15" fmla="*/ 4 h 47"/>
                <a:gd name="T16" fmla="*/ 35 w 48"/>
                <a:gd name="T17" fmla="*/ 7 h 47"/>
                <a:gd name="T18" fmla="*/ 28 w 48"/>
                <a:gd name="T19" fmla="*/ 4 h 47"/>
                <a:gd name="T20" fmla="*/ 28 w 48"/>
                <a:gd name="T21" fmla="*/ 0 h 47"/>
                <a:gd name="T22" fmla="*/ 24 w 48"/>
                <a:gd name="T23" fmla="*/ 0 h 47"/>
                <a:gd name="T24" fmla="*/ 20 w 48"/>
                <a:gd name="T25" fmla="*/ 0 h 47"/>
                <a:gd name="T26" fmla="*/ 20 w 48"/>
                <a:gd name="T27" fmla="*/ 4 h 47"/>
                <a:gd name="T28" fmla="*/ 13 w 48"/>
                <a:gd name="T29" fmla="*/ 7 h 47"/>
                <a:gd name="T30" fmla="*/ 10 w 48"/>
                <a:gd name="T31" fmla="*/ 4 h 47"/>
                <a:gd name="T32" fmla="*/ 4 w 48"/>
                <a:gd name="T33" fmla="*/ 10 h 47"/>
                <a:gd name="T34" fmla="*/ 7 w 48"/>
                <a:gd name="T35" fmla="*/ 13 h 47"/>
                <a:gd name="T36" fmla="*/ 4 w 48"/>
                <a:gd name="T37" fmla="*/ 19 h 47"/>
                <a:gd name="T38" fmla="*/ 0 w 48"/>
                <a:gd name="T39" fmla="*/ 19 h 47"/>
                <a:gd name="T40" fmla="*/ 0 w 48"/>
                <a:gd name="T41" fmla="*/ 23 h 47"/>
                <a:gd name="T42" fmla="*/ 0 w 48"/>
                <a:gd name="T43" fmla="*/ 23 h 47"/>
                <a:gd name="T44" fmla="*/ 0 w 48"/>
                <a:gd name="T45" fmla="*/ 28 h 47"/>
                <a:gd name="T46" fmla="*/ 4 w 48"/>
                <a:gd name="T47" fmla="*/ 28 h 47"/>
                <a:gd name="T48" fmla="*/ 7 w 48"/>
                <a:gd name="T49" fmla="*/ 34 h 47"/>
                <a:gd name="T50" fmla="*/ 4 w 48"/>
                <a:gd name="T51" fmla="*/ 37 h 47"/>
                <a:gd name="T52" fmla="*/ 10 w 48"/>
                <a:gd name="T53" fmla="*/ 43 h 47"/>
                <a:gd name="T54" fmla="*/ 13 w 48"/>
                <a:gd name="T55" fmla="*/ 40 h 47"/>
                <a:gd name="T56" fmla="*/ 20 w 48"/>
                <a:gd name="T57" fmla="*/ 43 h 47"/>
                <a:gd name="T58" fmla="*/ 20 w 48"/>
                <a:gd name="T59" fmla="*/ 47 h 47"/>
                <a:gd name="T60" fmla="*/ 24 w 48"/>
                <a:gd name="T61" fmla="*/ 47 h 47"/>
                <a:gd name="T62" fmla="*/ 28 w 48"/>
                <a:gd name="T63" fmla="*/ 47 h 47"/>
                <a:gd name="T64" fmla="*/ 28 w 48"/>
                <a:gd name="T65" fmla="*/ 43 h 47"/>
                <a:gd name="T66" fmla="*/ 35 w 48"/>
                <a:gd name="T67" fmla="*/ 40 h 47"/>
                <a:gd name="T68" fmla="*/ 38 w 48"/>
                <a:gd name="T69" fmla="*/ 43 h 47"/>
                <a:gd name="T70" fmla="*/ 44 w 48"/>
                <a:gd name="T71" fmla="*/ 37 h 47"/>
                <a:gd name="T72" fmla="*/ 41 w 48"/>
                <a:gd name="T73" fmla="*/ 34 h 47"/>
                <a:gd name="T74" fmla="*/ 44 w 48"/>
                <a:gd name="T75" fmla="*/ 28 h 47"/>
                <a:gd name="T76" fmla="*/ 48 w 48"/>
                <a:gd name="T77" fmla="*/ 28 h 47"/>
                <a:gd name="T78" fmla="*/ 24 w 48"/>
                <a:gd name="T79" fmla="*/ 39 h 47"/>
                <a:gd name="T80" fmla="*/ 8 w 48"/>
                <a:gd name="T81" fmla="*/ 23 h 47"/>
                <a:gd name="T82" fmla="*/ 24 w 48"/>
                <a:gd name="T83" fmla="*/ 8 h 47"/>
                <a:gd name="T84" fmla="*/ 40 w 48"/>
                <a:gd name="T85" fmla="*/ 23 h 47"/>
                <a:gd name="T86" fmla="*/ 24 w 48"/>
                <a:gd name="T87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47">
                  <a:moveTo>
                    <a:pt x="48" y="28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8" y="28"/>
                  </a:lnTo>
                  <a:close/>
                  <a:moveTo>
                    <a:pt x="24" y="39"/>
                  </a:move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3"/>
                  </a:cubicBezTo>
                  <a:cubicBezTo>
                    <a:pt x="40" y="32"/>
                    <a:pt x="33" y="39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61" name="Freeform 798"/>
          <p:cNvSpPr>
            <a:spLocks noEditPoints="1"/>
          </p:cNvSpPr>
          <p:nvPr/>
        </p:nvSpPr>
        <p:spPr bwMode="auto">
          <a:xfrm>
            <a:off x="8609430" y="1286070"/>
            <a:ext cx="552064" cy="552064"/>
          </a:xfrm>
          <a:custGeom>
            <a:avLst/>
            <a:gdLst>
              <a:gd name="T0" fmla="*/ 57 w 96"/>
              <a:gd name="T1" fmla="*/ 85 h 93"/>
              <a:gd name="T2" fmla="*/ 70 w 96"/>
              <a:gd name="T3" fmla="*/ 80 h 93"/>
              <a:gd name="T4" fmla="*/ 76 w 96"/>
              <a:gd name="T5" fmla="*/ 86 h 93"/>
              <a:gd name="T6" fmla="*/ 88 w 96"/>
              <a:gd name="T7" fmla="*/ 74 h 93"/>
              <a:gd name="T8" fmla="*/ 82 w 96"/>
              <a:gd name="T9" fmla="*/ 68 h 93"/>
              <a:gd name="T10" fmla="*/ 88 w 96"/>
              <a:gd name="T11" fmla="*/ 55 h 93"/>
              <a:gd name="T12" fmla="*/ 96 w 96"/>
              <a:gd name="T13" fmla="*/ 55 h 93"/>
              <a:gd name="T14" fmla="*/ 96 w 96"/>
              <a:gd name="T15" fmla="*/ 46 h 93"/>
              <a:gd name="T16" fmla="*/ 96 w 96"/>
              <a:gd name="T17" fmla="*/ 46 h 93"/>
              <a:gd name="T18" fmla="*/ 96 w 96"/>
              <a:gd name="T19" fmla="*/ 38 h 93"/>
              <a:gd name="T20" fmla="*/ 88 w 96"/>
              <a:gd name="T21" fmla="*/ 38 h 93"/>
              <a:gd name="T22" fmla="*/ 82 w 96"/>
              <a:gd name="T23" fmla="*/ 25 h 93"/>
              <a:gd name="T24" fmla="*/ 88 w 96"/>
              <a:gd name="T25" fmla="*/ 19 h 93"/>
              <a:gd name="T26" fmla="*/ 76 w 96"/>
              <a:gd name="T27" fmla="*/ 7 h 93"/>
              <a:gd name="T28" fmla="*/ 70 w 96"/>
              <a:gd name="T29" fmla="*/ 13 h 93"/>
              <a:gd name="T30" fmla="*/ 57 w 96"/>
              <a:gd name="T31" fmla="*/ 8 h 93"/>
              <a:gd name="T32" fmla="*/ 57 w 96"/>
              <a:gd name="T33" fmla="*/ 0 h 93"/>
              <a:gd name="T34" fmla="*/ 48 w 96"/>
              <a:gd name="T35" fmla="*/ 0 h 93"/>
              <a:gd name="T36" fmla="*/ 39 w 96"/>
              <a:gd name="T37" fmla="*/ 0 h 93"/>
              <a:gd name="T38" fmla="*/ 39 w 96"/>
              <a:gd name="T39" fmla="*/ 8 h 93"/>
              <a:gd name="T40" fmla="*/ 26 w 96"/>
              <a:gd name="T41" fmla="*/ 13 h 93"/>
              <a:gd name="T42" fmla="*/ 20 w 96"/>
              <a:gd name="T43" fmla="*/ 7 h 93"/>
              <a:gd name="T44" fmla="*/ 8 w 96"/>
              <a:gd name="T45" fmla="*/ 19 h 93"/>
              <a:gd name="T46" fmla="*/ 14 w 96"/>
              <a:gd name="T47" fmla="*/ 25 h 93"/>
              <a:gd name="T48" fmla="*/ 8 w 96"/>
              <a:gd name="T49" fmla="*/ 38 h 93"/>
              <a:gd name="T50" fmla="*/ 0 w 96"/>
              <a:gd name="T51" fmla="*/ 38 h 93"/>
              <a:gd name="T52" fmla="*/ 0 w 96"/>
              <a:gd name="T53" fmla="*/ 46 h 93"/>
              <a:gd name="T54" fmla="*/ 0 w 96"/>
              <a:gd name="T55" fmla="*/ 46 h 93"/>
              <a:gd name="T56" fmla="*/ 0 w 96"/>
              <a:gd name="T57" fmla="*/ 55 h 93"/>
              <a:gd name="T58" fmla="*/ 8 w 96"/>
              <a:gd name="T59" fmla="*/ 55 h 93"/>
              <a:gd name="T60" fmla="*/ 14 w 96"/>
              <a:gd name="T61" fmla="*/ 68 h 93"/>
              <a:gd name="T62" fmla="*/ 8 w 96"/>
              <a:gd name="T63" fmla="*/ 74 h 93"/>
              <a:gd name="T64" fmla="*/ 20 w 96"/>
              <a:gd name="T65" fmla="*/ 86 h 93"/>
              <a:gd name="T66" fmla="*/ 26 w 96"/>
              <a:gd name="T67" fmla="*/ 80 h 93"/>
              <a:gd name="T68" fmla="*/ 39 w 96"/>
              <a:gd name="T69" fmla="*/ 85 h 93"/>
              <a:gd name="T70" fmla="*/ 39 w 96"/>
              <a:gd name="T71" fmla="*/ 93 h 93"/>
              <a:gd name="T72" fmla="*/ 48 w 96"/>
              <a:gd name="T73" fmla="*/ 93 h 93"/>
              <a:gd name="T74" fmla="*/ 57 w 96"/>
              <a:gd name="T75" fmla="*/ 93 h 93"/>
              <a:gd name="T76" fmla="*/ 57 w 96"/>
              <a:gd name="T77" fmla="*/ 85 h 93"/>
              <a:gd name="T78" fmla="*/ 17 w 96"/>
              <a:gd name="T79" fmla="*/ 46 h 93"/>
              <a:gd name="T80" fmla="*/ 48 w 96"/>
              <a:gd name="T81" fmla="*/ 16 h 93"/>
              <a:gd name="T82" fmla="*/ 79 w 96"/>
              <a:gd name="T83" fmla="*/ 46 h 93"/>
              <a:gd name="T84" fmla="*/ 48 w 96"/>
              <a:gd name="T85" fmla="*/ 77 h 93"/>
              <a:gd name="T86" fmla="*/ 17 w 96"/>
              <a:gd name="T87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3">
                <a:moveTo>
                  <a:pt x="57" y="85"/>
                </a:moveTo>
                <a:cubicBezTo>
                  <a:pt x="70" y="80"/>
                  <a:pt x="70" y="80"/>
                  <a:pt x="70" y="80"/>
                </a:cubicBezTo>
                <a:cubicBezTo>
                  <a:pt x="76" y="86"/>
                  <a:pt x="76" y="86"/>
                  <a:pt x="76" y="86"/>
                </a:cubicBezTo>
                <a:cubicBezTo>
                  <a:pt x="88" y="74"/>
                  <a:pt x="88" y="74"/>
                  <a:pt x="88" y="74"/>
                </a:cubicBezTo>
                <a:cubicBezTo>
                  <a:pt x="82" y="68"/>
                  <a:pt x="82" y="68"/>
                  <a:pt x="82" y="68"/>
                </a:cubicBezTo>
                <a:cubicBezTo>
                  <a:pt x="88" y="55"/>
                  <a:pt x="88" y="55"/>
                  <a:pt x="8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38"/>
                  <a:pt x="96" y="38"/>
                  <a:pt x="96" y="38"/>
                </a:cubicBezTo>
                <a:cubicBezTo>
                  <a:pt x="88" y="38"/>
                  <a:pt x="88" y="38"/>
                  <a:pt x="88" y="38"/>
                </a:cubicBezTo>
                <a:cubicBezTo>
                  <a:pt x="82" y="25"/>
                  <a:pt x="82" y="25"/>
                  <a:pt x="82" y="25"/>
                </a:cubicBezTo>
                <a:cubicBezTo>
                  <a:pt x="88" y="19"/>
                  <a:pt x="88" y="19"/>
                  <a:pt x="88" y="19"/>
                </a:cubicBezTo>
                <a:cubicBezTo>
                  <a:pt x="76" y="7"/>
                  <a:pt x="76" y="7"/>
                  <a:pt x="76" y="7"/>
                </a:cubicBezTo>
                <a:cubicBezTo>
                  <a:pt x="70" y="13"/>
                  <a:pt x="70" y="13"/>
                  <a:pt x="70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0"/>
                  <a:pt x="57" y="0"/>
                  <a:pt x="5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7"/>
                  <a:pt x="20" y="7"/>
                  <a:pt x="20" y="7"/>
                </a:cubicBezTo>
                <a:cubicBezTo>
                  <a:pt x="8" y="19"/>
                  <a:pt x="8" y="19"/>
                  <a:pt x="8" y="19"/>
                </a:cubicBezTo>
                <a:cubicBezTo>
                  <a:pt x="14" y="25"/>
                  <a:pt x="14" y="25"/>
                  <a:pt x="14" y="25"/>
                </a:cubicBezTo>
                <a:cubicBezTo>
                  <a:pt x="8" y="38"/>
                  <a:pt x="8" y="38"/>
                  <a:pt x="8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74"/>
                  <a:pt x="8" y="74"/>
                  <a:pt x="8" y="74"/>
                </a:cubicBezTo>
                <a:cubicBezTo>
                  <a:pt x="20" y="86"/>
                  <a:pt x="20" y="86"/>
                  <a:pt x="20" y="86"/>
                </a:cubicBezTo>
                <a:cubicBezTo>
                  <a:pt x="26" y="80"/>
                  <a:pt x="26" y="80"/>
                  <a:pt x="26" y="8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93"/>
                  <a:pt x="39" y="93"/>
                  <a:pt x="39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85"/>
                </a:lnTo>
                <a:close/>
                <a:moveTo>
                  <a:pt x="17" y="46"/>
                </a:moveTo>
                <a:cubicBezTo>
                  <a:pt x="17" y="30"/>
                  <a:pt x="31" y="16"/>
                  <a:pt x="48" y="16"/>
                </a:cubicBezTo>
                <a:cubicBezTo>
                  <a:pt x="65" y="16"/>
                  <a:pt x="79" y="30"/>
                  <a:pt x="79" y="46"/>
                </a:cubicBezTo>
                <a:cubicBezTo>
                  <a:pt x="79" y="63"/>
                  <a:pt x="65" y="77"/>
                  <a:pt x="48" y="77"/>
                </a:cubicBezTo>
                <a:cubicBezTo>
                  <a:pt x="31" y="77"/>
                  <a:pt x="17" y="63"/>
                  <a:pt x="17" y="46"/>
                </a:cubicBezTo>
                <a:close/>
              </a:path>
            </a:pathLst>
          </a:custGeom>
          <a:solidFill>
            <a:srgbClr val="1E50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62" name="Freeform 76"/>
          <p:cNvSpPr>
            <a:spLocks noChangeAspect="1" noEditPoints="1"/>
          </p:cNvSpPr>
          <p:nvPr/>
        </p:nvSpPr>
        <p:spPr bwMode="auto">
          <a:xfrm>
            <a:off x="11056049" y="4992692"/>
            <a:ext cx="552064" cy="552064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63" name="Freeform 269"/>
          <p:cNvSpPr>
            <a:spLocks noChangeAspect="1" noEditPoints="1"/>
          </p:cNvSpPr>
          <p:nvPr/>
        </p:nvSpPr>
        <p:spPr bwMode="auto">
          <a:xfrm>
            <a:off x="5347278" y="4992692"/>
            <a:ext cx="552064" cy="552064"/>
          </a:xfrm>
          <a:custGeom>
            <a:avLst/>
            <a:gdLst>
              <a:gd name="T0" fmla="*/ 186 w 192"/>
              <a:gd name="T1" fmla="*/ 81 h 192"/>
              <a:gd name="T2" fmla="*/ 169 w 192"/>
              <a:gd name="T3" fmla="*/ 81 h 192"/>
              <a:gd name="T4" fmla="*/ 159 w 192"/>
              <a:gd name="T5" fmla="*/ 55 h 192"/>
              <a:gd name="T6" fmla="*/ 171 w 192"/>
              <a:gd name="T7" fmla="*/ 43 h 192"/>
              <a:gd name="T8" fmla="*/ 171 w 192"/>
              <a:gd name="T9" fmla="*/ 35 h 192"/>
              <a:gd name="T10" fmla="*/ 158 w 192"/>
              <a:gd name="T11" fmla="*/ 22 h 192"/>
              <a:gd name="T12" fmla="*/ 149 w 192"/>
              <a:gd name="T13" fmla="*/ 22 h 192"/>
              <a:gd name="T14" fmla="*/ 137 w 192"/>
              <a:gd name="T15" fmla="*/ 34 h 192"/>
              <a:gd name="T16" fmla="*/ 111 w 192"/>
              <a:gd name="T17" fmla="*/ 23 h 192"/>
              <a:gd name="T18" fmla="*/ 111 w 192"/>
              <a:gd name="T19" fmla="*/ 6 h 192"/>
              <a:gd name="T20" fmla="*/ 105 w 192"/>
              <a:gd name="T21" fmla="*/ 0 h 192"/>
              <a:gd name="T22" fmla="*/ 87 w 192"/>
              <a:gd name="T23" fmla="*/ 0 h 192"/>
              <a:gd name="T24" fmla="*/ 81 w 192"/>
              <a:gd name="T25" fmla="*/ 6 h 192"/>
              <a:gd name="T26" fmla="*/ 81 w 192"/>
              <a:gd name="T27" fmla="*/ 23 h 192"/>
              <a:gd name="T28" fmla="*/ 55 w 192"/>
              <a:gd name="T29" fmla="*/ 34 h 192"/>
              <a:gd name="T30" fmla="*/ 43 w 192"/>
              <a:gd name="T31" fmla="*/ 22 h 192"/>
              <a:gd name="T32" fmla="*/ 35 w 192"/>
              <a:gd name="T33" fmla="*/ 22 h 192"/>
              <a:gd name="T34" fmla="*/ 22 w 192"/>
              <a:gd name="T35" fmla="*/ 35 h 192"/>
              <a:gd name="T36" fmla="*/ 22 w 192"/>
              <a:gd name="T37" fmla="*/ 43 h 192"/>
              <a:gd name="T38" fmla="*/ 34 w 192"/>
              <a:gd name="T39" fmla="*/ 55 h 192"/>
              <a:gd name="T40" fmla="*/ 23 w 192"/>
              <a:gd name="T41" fmla="*/ 81 h 192"/>
              <a:gd name="T42" fmla="*/ 6 w 192"/>
              <a:gd name="T43" fmla="*/ 81 h 192"/>
              <a:gd name="T44" fmla="*/ 0 w 192"/>
              <a:gd name="T45" fmla="*/ 87 h 192"/>
              <a:gd name="T46" fmla="*/ 0 w 192"/>
              <a:gd name="T47" fmla="*/ 105 h 192"/>
              <a:gd name="T48" fmla="*/ 6 w 192"/>
              <a:gd name="T49" fmla="*/ 111 h 192"/>
              <a:gd name="T50" fmla="*/ 23 w 192"/>
              <a:gd name="T51" fmla="*/ 111 h 192"/>
              <a:gd name="T52" fmla="*/ 34 w 192"/>
              <a:gd name="T53" fmla="*/ 137 h 192"/>
              <a:gd name="T54" fmla="*/ 22 w 192"/>
              <a:gd name="T55" fmla="*/ 149 h 192"/>
              <a:gd name="T56" fmla="*/ 22 w 192"/>
              <a:gd name="T57" fmla="*/ 158 h 192"/>
              <a:gd name="T58" fmla="*/ 35 w 192"/>
              <a:gd name="T59" fmla="*/ 171 h 192"/>
              <a:gd name="T60" fmla="*/ 43 w 192"/>
              <a:gd name="T61" fmla="*/ 171 h 192"/>
              <a:gd name="T62" fmla="*/ 55 w 192"/>
              <a:gd name="T63" fmla="*/ 159 h 192"/>
              <a:gd name="T64" fmla="*/ 81 w 192"/>
              <a:gd name="T65" fmla="*/ 170 h 192"/>
              <a:gd name="T66" fmla="*/ 81 w 192"/>
              <a:gd name="T67" fmla="*/ 186 h 192"/>
              <a:gd name="T68" fmla="*/ 87 w 192"/>
              <a:gd name="T69" fmla="*/ 192 h 192"/>
              <a:gd name="T70" fmla="*/ 105 w 192"/>
              <a:gd name="T71" fmla="*/ 192 h 192"/>
              <a:gd name="T72" fmla="*/ 111 w 192"/>
              <a:gd name="T73" fmla="*/ 186 h 192"/>
              <a:gd name="T74" fmla="*/ 111 w 192"/>
              <a:gd name="T75" fmla="*/ 170 h 192"/>
              <a:gd name="T76" fmla="*/ 137 w 192"/>
              <a:gd name="T77" fmla="*/ 159 h 192"/>
              <a:gd name="T78" fmla="*/ 149 w 192"/>
              <a:gd name="T79" fmla="*/ 171 h 192"/>
              <a:gd name="T80" fmla="*/ 158 w 192"/>
              <a:gd name="T81" fmla="*/ 171 h 192"/>
              <a:gd name="T82" fmla="*/ 171 w 192"/>
              <a:gd name="T83" fmla="*/ 158 h 192"/>
              <a:gd name="T84" fmla="*/ 171 w 192"/>
              <a:gd name="T85" fmla="*/ 149 h 192"/>
              <a:gd name="T86" fmla="*/ 159 w 192"/>
              <a:gd name="T87" fmla="*/ 137 h 192"/>
              <a:gd name="T88" fmla="*/ 169 w 192"/>
              <a:gd name="T89" fmla="*/ 111 h 192"/>
              <a:gd name="T90" fmla="*/ 186 w 192"/>
              <a:gd name="T91" fmla="*/ 111 h 192"/>
              <a:gd name="T92" fmla="*/ 192 w 192"/>
              <a:gd name="T93" fmla="*/ 105 h 192"/>
              <a:gd name="T94" fmla="*/ 192 w 192"/>
              <a:gd name="T95" fmla="*/ 87 h 192"/>
              <a:gd name="T96" fmla="*/ 186 w 192"/>
              <a:gd name="T97" fmla="*/ 81 h 192"/>
              <a:gd name="T98" fmla="*/ 96 w 192"/>
              <a:gd name="T99" fmla="*/ 134 h 192"/>
              <a:gd name="T100" fmla="*/ 59 w 192"/>
              <a:gd name="T101" fmla="*/ 96 h 192"/>
              <a:gd name="T102" fmla="*/ 96 w 192"/>
              <a:gd name="T103" fmla="*/ 59 h 192"/>
              <a:gd name="T104" fmla="*/ 134 w 192"/>
              <a:gd name="T105" fmla="*/ 96 h 192"/>
              <a:gd name="T106" fmla="*/ 96 w 192"/>
              <a:gd name="T107" fmla="*/ 13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186" y="81"/>
                </a:moveTo>
                <a:cubicBezTo>
                  <a:pt x="169" y="81"/>
                  <a:pt x="169" y="81"/>
                  <a:pt x="169" y="81"/>
                </a:cubicBezTo>
                <a:cubicBezTo>
                  <a:pt x="168" y="72"/>
                  <a:pt x="164" y="63"/>
                  <a:pt x="159" y="55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3" y="41"/>
                  <a:pt x="173" y="37"/>
                  <a:pt x="171" y="35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5" y="20"/>
                  <a:pt x="152" y="20"/>
                  <a:pt x="149" y="22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0" y="29"/>
                  <a:pt x="121" y="25"/>
                  <a:pt x="111" y="23"/>
                </a:cubicBezTo>
                <a:cubicBezTo>
                  <a:pt x="111" y="6"/>
                  <a:pt x="111" y="6"/>
                  <a:pt x="111" y="6"/>
                </a:cubicBezTo>
                <a:cubicBezTo>
                  <a:pt x="111" y="3"/>
                  <a:pt x="109" y="0"/>
                  <a:pt x="10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1" y="3"/>
                  <a:pt x="81" y="6"/>
                </a:cubicBezTo>
                <a:cubicBezTo>
                  <a:pt x="81" y="23"/>
                  <a:pt x="81" y="23"/>
                  <a:pt x="81" y="23"/>
                </a:cubicBezTo>
                <a:cubicBezTo>
                  <a:pt x="72" y="25"/>
                  <a:pt x="63" y="29"/>
                  <a:pt x="55" y="34"/>
                </a:cubicBez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20" y="41"/>
                  <a:pt x="22" y="43"/>
                </a:cubicBezTo>
                <a:cubicBezTo>
                  <a:pt x="34" y="55"/>
                  <a:pt x="34" y="55"/>
                  <a:pt x="34" y="55"/>
                </a:cubicBezTo>
                <a:cubicBezTo>
                  <a:pt x="29" y="63"/>
                  <a:pt x="25" y="72"/>
                  <a:pt x="23" y="81"/>
                </a:cubicBezTo>
                <a:cubicBezTo>
                  <a:pt x="6" y="81"/>
                  <a:pt x="6" y="81"/>
                  <a:pt x="6" y="81"/>
                </a:cubicBezTo>
                <a:cubicBezTo>
                  <a:pt x="3" y="81"/>
                  <a:pt x="0" y="84"/>
                  <a:pt x="0" y="87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3" y="111"/>
                  <a:pt x="6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5" y="121"/>
                  <a:pt x="29" y="130"/>
                  <a:pt x="34" y="137"/>
                </a:cubicBezTo>
                <a:cubicBezTo>
                  <a:pt x="22" y="149"/>
                  <a:pt x="22" y="149"/>
                  <a:pt x="22" y="149"/>
                </a:cubicBezTo>
                <a:cubicBezTo>
                  <a:pt x="20" y="152"/>
                  <a:pt x="20" y="156"/>
                  <a:pt x="22" y="15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3"/>
                  <a:pt x="41" y="173"/>
                  <a:pt x="43" y="171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63" y="164"/>
                  <a:pt x="72" y="168"/>
                  <a:pt x="81" y="170"/>
                </a:cubicBezTo>
                <a:cubicBezTo>
                  <a:pt x="81" y="186"/>
                  <a:pt x="81" y="186"/>
                  <a:pt x="81" y="186"/>
                </a:cubicBezTo>
                <a:cubicBezTo>
                  <a:pt x="81" y="190"/>
                  <a:pt x="84" y="192"/>
                  <a:pt x="87" y="192"/>
                </a:cubicBezTo>
                <a:cubicBezTo>
                  <a:pt x="105" y="192"/>
                  <a:pt x="105" y="192"/>
                  <a:pt x="105" y="192"/>
                </a:cubicBezTo>
                <a:cubicBezTo>
                  <a:pt x="109" y="192"/>
                  <a:pt x="111" y="190"/>
                  <a:pt x="111" y="186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21" y="168"/>
                  <a:pt x="130" y="164"/>
                  <a:pt x="137" y="159"/>
                </a:cubicBezTo>
                <a:cubicBezTo>
                  <a:pt x="149" y="171"/>
                  <a:pt x="149" y="171"/>
                  <a:pt x="149" y="171"/>
                </a:cubicBezTo>
                <a:cubicBezTo>
                  <a:pt x="152" y="173"/>
                  <a:pt x="155" y="173"/>
                  <a:pt x="158" y="171"/>
                </a:cubicBezTo>
                <a:cubicBezTo>
                  <a:pt x="171" y="158"/>
                  <a:pt x="171" y="158"/>
                  <a:pt x="171" y="158"/>
                </a:cubicBezTo>
                <a:cubicBezTo>
                  <a:pt x="173" y="156"/>
                  <a:pt x="173" y="152"/>
                  <a:pt x="171" y="149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64" y="130"/>
                  <a:pt x="168" y="121"/>
                  <a:pt x="169" y="111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90" y="111"/>
                  <a:pt x="192" y="109"/>
                  <a:pt x="192" y="105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2" y="84"/>
                  <a:pt x="190" y="81"/>
                  <a:pt x="186" y="81"/>
                </a:cubicBezTo>
                <a:close/>
                <a:moveTo>
                  <a:pt x="96" y="134"/>
                </a:moveTo>
                <a:cubicBezTo>
                  <a:pt x="75" y="134"/>
                  <a:pt x="59" y="117"/>
                  <a:pt x="59" y="96"/>
                </a:cubicBezTo>
                <a:cubicBezTo>
                  <a:pt x="59" y="75"/>
                  <a:pt x="75" y="59"/>
                  <a:pt x="96" y="59"/>
                </a:cubicBezTo>
                <a:cubicBezTo>
                  <a:pt x="117" y="59"/>
                  <a:pt x="134" y="75"/>
                  <a:pt x="134" y="96"/>
                </a:cubicBezTo>
                <a:cubicBezTo>
                  <a:pt x="134" y="117"/>
                  <a:pt x="117" y="134"/>
                  <a:pt x="96" y="134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CACACA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64" name="组合 63"/>
          <p:cNvGrpSpPr>
            <a:grpSpLocks noChangeAspect="1"/>
          </p:cNvGrpSpPr>
          <p:nvPr/>
        </p:nvGrpSpPr>
        <p:grpSpPr>
          <a:xfrm>
            <a:off x="4533686" y="4992692"/>
            <a:ext cx="550572" cy="552064"/>
            <a:chOff x="6434772" y="5428023"/>
            <a:chExt cx="585787" cy="587375"/>
          </a:xfrm>
          <a:solidFill>
            <a:schemeClr val="bg1"/>
          </a:solidFill>
        </p:grpSpPr>
        <p:sp>
          <p:nvSpPr>
            <p:cNvPr id="86" name="Freeform 270"/>
            <p:cNvSpPr/>
            <p:nvPr/>
          </p:nvSpPr>
          <p:spPr bwMode="auto">
            <a:xfrm>
              <a:off x="6434772" y="5428023"/>
              <a:ext cx="585787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CACACA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" name="Oval 271"/>
            <p:cNvSpPr>
              <a:spLocks noChangeArrowheads="1"/>
            </p:cNvSpPr>
            <p:nvPr/>
          </p:nvSpPr>
          <p:spPr bwMode="auto">
            <a:xfrm>
              <a:off x="6577647" y="5572485"/>
              <a:ext cx="303212" cy="301625"/>
            </a:xfrm>
            <a:prstGeom prst="ellipse">
              <a:avLst/>
            </a:prstGeom>
            <a:grpFill/>
            <a:ln w="25400" cap="flat">
              <a:solidFill>
                <a:srgbClr val="CACACA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3718148" y="4992692"/>
            <a:ext cx="552064" cy="552064"/>
            <a:chOff x="7704772" y="5428023"/>
            <a:chExt cx="587375" cy="587375"/>
          </a:xfrm>
          <a:solidFill>
            <a:schemeClr val="bg1"/>
          </a:solidFill>
        </p:grpSpPr>
        <p:sp>
          <p:nvSpPr>
            <p:cNvPr id="84" name="Freeform 272"/>
            <p:cNvSpPr/>
            <p:nvPr/>
          </p:nvSpPr>
          <p:spPr bwMode="auto">
            <a:xfrm>
              <a:off x="7704772" y="5428023"/>
              <a:ext cx="587375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CACACA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" name="Oval 273"/>
            <p:cNvSpPr>
              <a:spLocks noChangeArrowheads="1"/>
            </p:cNvSpPr>
            <p:nvPr/>
          </p:nvSpPr>
          <p:spPr bwMode="auto">
            <a:xfrm>
              <a:off x="7931784" y="5655035"/>
              <a:ext cx="133350" cy="136525"/>
            </a:xfrm>
            <a:prstGeom prst="ellipse">
              <a:avLst/>
            </a:prstGeom>
            <a:grpFill/>
            <a:ln w="25400" cap="flat">
              <a:solidFill>
                <a:srgbClr val="CACACA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66" name="Freeform 189"/>
          <p:cNvSpPr>
            <a:spLocks noChangeAspect="1" noEditPoints="1"/>
          </p:cNvSpPr>
          <p:nvPr/>
        </p:nvSpPr>
        <p:spPr bwMode="auto">
          <a:xfrm>
            <a:off x="2902610" y="4992692"/>
            <a:ext cx="552064" cy="552064"/>
          </a:xfrm>
          <a:custGeom>
            <a:avLst/>
            <a:gdLst>
              <a:gd name="T0" fmla="*/ 166 w 192"/>
              <a:gd name="T1" fmla="*/ 131 h 192"/>
              <a:gd name="T2" fmla="*/ 158 w 192"/>
              <a:gd name="T3" fmla="*/ 169 h 192"/>
              <a:gd name="T4" fmla="*/ 121 w 192"/>
              <a:gd name="T5" fmla="*/ 171 h 192"/>
              <a:gd name="T6" fmla="*/ 87 w 192"/>
              <a:gd name="T7" fmla="*/ 192 h 192"/>
              <a:gd name="T8" fmla="*/ 60 w 192"/>
              <a:gd name="T9" fmla="*/ 167 h 192"/>
              <a:gd name="T10" fmla="*/ 22 w 192"/>
              <a:gd name="T11" fmla="*/ 158 h 192"/>
              <a:gd name="T12" fmla="*/ 20 w 192"/>
              <a:gd name="T13" fmla="*/ 121 h 192"/>
              <a:gd name="T14" fmla="*/ 0 w 192"/>
              <a:gd name="T15" fmla="*/ 87 h 192"/>
              <a:gd name="T16" fmla="*/ 25 w 192"/>
              <a:gd name="T17" fmla="*/ 60 h 192"/>
              <a:gd name="T18" fmla="*/ 34 w 192"/>
              <a:gd name="T19" fmla="*/ 22 h 192"/>
              <a:gd name="T20" fmla="*/ 71 w 192"/>
              <a:gd name="T21" fmla="*/ 20 h 192"/>
              <a:gd name="T22" fmla="*/ 104 w 192"/>
              <a:gd name="T23" fmla="*/ 0 h 192"/>
              <a:gd name="T24" fmla="*/ 131 w 192"/>
              <a:gd name="T25" fmla="*/ 25 h 192"/>
              <a:gd name="T26" fmla="*/ 169 w 192"/>
              <a:gd name="T27" fmla="*/ 34 h 192"/>
              <a:gd name="T28" fmla="*/ 171 w 192"/>
              <a:gd name="T29" fmla="*/ 71 h 192"/>
              <a:gd name="T30" fmla="*/ 192 w 192"/>
              <a:gd name="T31" fmla="*/ 104 h 192"/>
              <a:gd name="T32" fmla="*/ 175 w 192"/>
              <a:gd name="T33" fmla="*/ 79 h 192"/>
              <a:gd name="T34" fmla="*/ 156 w 192"/>
              <a:gd name="T35" fmla="*/ 59 h 192"/>
              <a:gd name="T36" fmla="*/ 163 w 192"/>
              <a:gd name="T37" fmla="*/ 40 h 192"/>
              <a:gd name="T38" fmla="*/ 139 w 192"/>
              <a:gd name="T39" fmla="*/ 29 h 192"/>
              <a:gd name="T40" fmla="*/ 112 w 192"/>
              <a:gd name="T41" fmla="*/ 27 h 192"/>
              <a:gd name="T42" fmla="*/ 104 w 192"/>
              <a:gd name="T43" fmla="*/ 8 h 192"/>
              <a:gd name="T44" fmla="*/ 79 w 192"/>
              <a:gd name="T45" fmla="*/ 18 h 192"/>
              <a:gd name="T46" fmla="*/ 53 w 192"/>
              <a:gd name="T47" fmla="*/ 29 h 192"/>
              <a:gd name="T48" fmla="*/ 28 w 192"/>
              <a:gd name="T49" fmla="*/ 40 h 192"/>
              <a:gd name="T50" fmla="*/ 35 w 192"/>
              <a:gd name="T51" fmla="*/ 59 h 192"/>
              <a:gd name="T52" fmla="*/ 16 w 192"/>
              <a:gd name="T53" fmla="*/ 79 h 192"/>
              <a:gd name="T54" fmla="*/ 16 w 192"/>
              <a:gd name="T55" fmla="*/ 112 h 192"/>
              <a:gd name="T56" fmla="*/ 35 w 192"/>
              <a:gd name="T57" fmla="*/ 132 h 192"/>
              <a:gd name="T58" fmla="*/ 28 w 192"/>
              <a:gd name="T59" fmla="*/ 152 h 192"/>
              <a:gd name="T60" fmla="*/ 59 w 192"/>
              <a:gd name="T61" fmla="*/ 156 h 192"/>
              <a:gd name="T62" fmla="*/ 79 w 192"/>
              <a:gd name="T63" fmla="*/ 175 h 192"/>
              <a:gd name="T64" fmla="*/ 112 w 192"/>
              <a:gd name="T65" fmla="*/ 175 h 192"/>
              <a:gd name="T66" fmla="*/ 132 w 192"/>
              <a:gd name="T67" fmla="*/ 156 h 192"/>
              <a:gd name="T68" fmla="*/ 163 w 192"/>
              <a:gd name="T69" fmla="*/ 152 h 192"/>
              <a:gd name="T70" fmla="*/ 156 w 192"/>
              <a:gd name="T71" fmla="*/ 132 h 192"/>
              <a:gd name="T72" fmla="*/ 175 w 192"/>
              <a:gd name="T73" fmla="*/ 112 h 192"/>
              <a:gd name="T74" fmla="*/ 96 w 192"/>
              <a:gd name="T75" fmla="*/ 137 h 192"/>
              <a:gd name="T76" fmla="*/ 137 w 192"/>
              <a:gd name="T77" fmla="*/ 96 h 192"/>
              <a:gd name="T78" fmla="*/ 62 w 192"/>
              <a:gd name="T79" fmla="*/ 96 h 192"/>
              <a:gd name="T80" fmla="*/ 96 w 192"/>
              <a:gd name="T81" fmla="*/ 62 h 192"/>
              <a:gd name="T82" fmla="*/ 96 w 192"/>
              <a:gd name="T83" fmla="*/ 79 h 192"/>
              <a:gd name="T84" fmla="*/ 96 w 192"/>
              <a:gd name="T85" fmla="*/ 87 h 192"/>
              <a:gd name="T86" fmla="*/ 104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75" y="121"/>
                </a:moveTo>
                <a:cubicBezTo>
                  <a:pt x="171" y="121"/>
                  <a:pt x="171" y="121"/>
                  <a:pt x="171" y="121"/>
                </a:cubicBezTo>
                <a:cubicBezTo>
                  <a:pt x="170" y="124"/>
                  <a:pt x="168" y="128"/>
                  <a:pt x="166" y="131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176" y="141"/>
                  <a:pt x="176" y="151"/>
                  <a:pt x="169" y="158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51" y="176"/>
                  <a:pt x="140" y="176"/>
                  <a:pt x="134" y="169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28" y="168"/>
                  <a:pt x="124" y="170"/>
                  <a:pt x="121" y="171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84"/>
                  <a:pt x="113" y="192"/>
                  <a:pt x="104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78" y="192"/>
                  <a:pt x="71" y="184"/>
                  <a:pt x="71" y="175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7" y="170"/>
                  <a:pt x="63" y="168"/>
                  <a:pt x="60" y="16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51" y="176"/>
                  <a:pt x="40" y="176"/>
                  <a:pt x="34" y="169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5" y="151"/>
                  <a:pt x="15" y="141"/>
                  <a:pt x="22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3" y="128"/>
                  <a:pt x="22" y="124"/>
                  <a:pt x="20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7" y="121"/>
                  <a:pt x="0" y="113"/>
                  <a:pt x="0" y="10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8"/>
                  <a:pt x="7" y="71"/>
                  <a:pt x="16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67"/>
                  <a:pt x="23" y="64"/>
                  <a:pt x="25" y="60"/>
                </a:cubicBezTo>
                <a:cubicBezTo>
                  <a:pt x="22" y="57"/>
                  <a:pt x="22" y="57"/>
                  <a:pt x="22" y="57"/>
                </a:cubicBezTo>
                <a:cubicBezTo>
                  <a:pt x="15" y="51"/>
                  <a:pt x="15" y="40"/>
                  <a:pt x="22" y="34"/>
                </a:cubicBezTo>
                <a:cubicBezTo>
                  <a:pt x="34" y="22"/>
                  <a:pt x="34" y="22"/>
                  <a:pt x="34" y="22"/>
                </a:cubicBezTo>
                <a:cubicBezTo>
                  <a:pt x="40" y="15"/>
                  <a:pt x="51" y="15"/>
                  <a:pt x="57" y="22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3"/>
                  <a:pt x="67" y="22"/>
                  <a:pt x="71" y="20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7"/>
                  <a:pt x="78" y="0"/>
                  <a:pt x="8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1" y="7"/>
                  <a:pt x="121" y="16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24" y="22"/>
                  <a:pt x="128" y="23"/>
                  <a:pt x="131" y="2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40" y="15"/>
                  <a:pt x="151" y="15"/>
                  <a:pt x="158" y="22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6" y="40"/>
                  <a:pt x="176" y="51"/>
                  <a:pt x="169" y="57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8" y="64"/>
                  <a:pt x="170" y="67"/>
                  <a:pt x="171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84" y="71"/>
                  <a:pt x="192" y="78"/>
                  <a:pt x="192" y="87"/>
                </a:cubicBezTo>
                <a:cubicBezTo>
                  <a:pt x="192" y="104"/>
                  <a:pt x="192" y="104"/>
                  <a:pt x="192" y="104"/>
                </a:cubicBezTo>
                <a:cubicBezTo>
                  <a:pt x="192" y="113"/>
                  <a:pt x="184" y="121"/>
                  <a:pt x="175" y="121"/>
                </a:cubicBezTo>
                <a:close/>
                <a:moveTo>
                  <a:pt x="183" y="87"/>
                </a:moveTo>
                <a:cubicBezTo>
                  <a:pt x="183" y="83"/>
                  <a:pt x="179" y="79"/>
                  <a:pt x="175" y="79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3" y="72"/>
                  <a:pt x="160" y="65"/>
                  <a:pt x="156" y="59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51"/>
                  <a:pt x="163" y="51"/>
                  <a:pt x="163" y="51"/>
                </a:cubicBezTo>
                <a:cubicBezTo>
                  <a:pt x="167" y="48"/>
                  <a:pt x="167" y="43"/>
                  <a:pt x="163" y="40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48" y="24"/>
                  <a:pt x="143" y="24"/>
                  <a:pt x="140" y="28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6" y="31"/>
                  <a:pt x="119" y="28"/>
                  <a:pt x="112" y="27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2"/>
                  <a:pt x="109" y="8"/>
                  <a:pt x="104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3" y="8"/>
                  <a:pt x="79" y="12"/>
                  <a:pt x="79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7"/>
                  <a:pt x="79" y="27"/>
                  <a:pt x="79" y="27"/>
                </a:cubicBezTo>
                <a:cubicBezTo>
                  <a:pt x="72" y="28"/>
                  <a:pt x="65" y="31"/>
                  <a:pt x="59" y="35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48" y="24"/>
                  <a:pt x="43" y="24"/>
                  <a:pt x="39" y="28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43"/>
                  <a:pt x="24" y="48"/>
                  <a:pt x="28" y="51"/>
                </a:cubicBezTo>
                <a:cubicBezTo>
                  <a:pt x="29" y="53"/>
                  <a:pt x="29" y="53"/>
                  <a:pt x="29" y="53"/>
                </a:cubicBezTo>
                <a:cubicBezTo>
                  <a:pt x="35" y="59"/>
                  <a:pt x="35" y="59"/>
                  <a:pt x="35" y="59"/>
                </a:cubicBezTo>
                <a:cubicBezTo>
                  <a:pt x="31" y="65"/>
                  <a:pt x="28" y="72"/>
                  <a:pt x="27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2" y="79"/>
                  <a:pt x="8" y="83"/>
                  <a:pt x="8" y="87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09"/>
                  <a:pt x="12" y="112"/>
                  <a:pt x="16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8" y="120"/>
                  <a:pt x="31" y="126"/>
                  <a:pt x="35" y="132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4" y="143"/>
                  <a:pt x="24" y="148"/>
                  <a:pt x="28" y="152"/>
                </a:cubicBezTo>
                <a:cubicBezTo>
                  <a:pt x="39" y="164"/>
                  <a:pt x="39" y="164"/>
                  <a:pt x="39" y="164"/>
                </a:cubicBezTo>
                <a:cubicBezTo>
                  <a:pt x="43" y="167"/>
                  <a:pt x="48" y="167"/>
                  <a:pt x="51" y="164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5" y="160"/>
                  <a:pt x="72" y="163"/>
                  <a:pt x="79" y="165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79" y="180"/>
                  <a:pt x="83" y="183"/>
                  <a:pt x="87" y="183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9" y="183"/>
                  <a:pt x="112" y="180"/>
                  <a:pt x="112" y="175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9" y="163"/>
                  <a:pt x="126" y="160"/>
                  <a:pt x="132" y="156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3" y="167"/>
                  <a:pt x="148" y="167"/>
                  <a:pt x="152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7" y="148"/>
                  <a:pt x="167" y="143"/>
                  <a:pt x="163" y="140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0" y="126"/>
                  <a:pt x="163" y="120"/>
                  <a:pt x="164" y="112"/>
                </a:cubicBezTo>
                <a:cubicBezTo>
                  <a:pt x="173" y="112"/>
                  <a:pt x="173" y="112"/>
                  <a:pt x="173" y="112"/>
                </a:cubicBezTo>
                <a:cubicBezTo>
                  <a:pt x="175" y="112"/>
                  <a:pt x="175" y="112"/>
                  <a:pt x="175" y="112"/>
                </a:cubicBezTo>
                <a:cubicBezTo>
                  <a:pt x="179" y="112"/>
                  <a:pt x="183" y="109"/>
                  <a:pt x="183" y="104"/>
                </a:cubicBezTo>
                <a:lnTo>
                  <a:pt x="183" y="87"/>
                </a:lnTo>
                <a:close/>
                <a:moveTo>
                  <a:pt x="96" y="137"/>
                </a:moveTo>
                <a:cubicBezTo>
                  <a:pt x="72" y="137"/>
                  <a:pt x="54" y="119"/>
                  <a:pt x="54" y="96"/>
                </a:cubicBezTo>
                <a:cubicBezTo>
                  <a:pt x="54" y="73"/>
                  <a:pt x="72" y="54"/>
                  <a:pt x="96" y="54"/>
                </a:cubicBezTo>
                <a:cubicBezTo>
                  <a:pt x="119" y="54"/>
                  <a:pt x="137" y="73"/>
                  <a:pt x="137" y="96"/>
                </a:cubicBezTo>
                <a:cubicBezTo>
                  <a:pt x="137" y="119"/>
                  <a:pt x="119" y="137"/>
                  <a:pt x="96" y="137"/>
                </a:cubicBezTo>
                <a:close/>
                <a:moveTo>
                  <a:pt x="96" y="62"/>
                </a:moveTo>
                <a:cubicBezTo>
                  <a:pt x="77" y="62"/>
                  <a:pt x="62" y="77"/>
                  <a:pt x="62" y="96"/>
                </a:cubicBezTo>
                <a:cubicBezTo>
                  <a:pt x="62" y="114"/>
                  <a:pt x="77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7"/>
                  <a:pt x="114" y="62"/>
                  <a:pt x="96" y="62"/>
                </a:cubicBezTo>
                <a:close/>
                <a:moveTo>
                  <a:pt x="96" y="112"/>
                </a:moveTo>
                <a:cubicBezTo>
                  <a:pt x="86" y="112"/>
                  <a:pt x="79" y="105"/>
                  <a:pt x="79" y="96"/>
                </a:cubicBezTo>
                <a:cubicBezTo>
                  <a:pt x="79" y="86"/>
                  <a:pt x="86" y="79"/>
                  <a:pt x="96" y="79"/>
                </a:cubicBezTo>
                <a:cubicBezTo>
                  <a:pt x="105" y="79"/>
                  <a:pt x="112" y="86"/>
                  <a:pt x="112" y="96"/>
                </a:cubicBezTo>
                <a:cubicBezTo>
                  <a:pt x="112" y="105"/>
                  <a:pt x="105" y="112"/>
                  <a:pt x="96" y="112"/>
                </a:cubicBezTo>
                <a:close/>
                <a:moveTo>
                  <a:pt x="96" y="87"/>
                </a:moveTo>
                <a:cubicBezTo>
                  <a:pt x="91" y="87"/>
                  <a:pt x="87" y="91"/>
                  <a:pt x="87" y="96"/>
                </a:cubicBezTo>
                <a:cubicBezTo>
                  <a:pt x="87" y="100"/>
                  <a:pt x="91" y="104"/>
                  <a:pt x="96" y="104"/>
                </a:cubicBezTo>
                <a:cubicBezTo>
                  <a:pt x="100" y="104"/>
                  <a:pt x="104" y="100"/>
                  <a:pt x="104" y="96"/>
                </a:cubicBezTo>
                <a:cubicBezTo>
                  <a:pt x="104" y="91"/>
                  <a:pt x="100" y="87"/>
                  <a:pt x="96" y="87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67" name="Freeform 211"/>
          <p:cNvSpPr>
            <a:spLocks noEditPoints="1"/>
          </p:cNvSpPr>
          <p:nvPr/>
        </p:nvSpPr>
        <p:spPr bwMode="auto">
          <a:xfrm>
            <a:off x="7793892" y="4992692"/>
            <a:ext cx="552064" cy="552064"/>
          </a:xfrm>
          <a:custGeom>
            <a:avLst/>
            <a:gdLst>
              <a:gd name="T0" fmla="*/ 331 w 331"/>
              <a:gd name="T1" fmla="*/ 141 h 330"/>
              <a:gd name="T2" fmla="*/ 331 w 331"/>
              <a:gd name="T3" fmla="*/ 188 h 330"/>
              <a:gd name="T4" fmla="*/ 282 w 331"/>
              <a:gd name="T5" fmla="*/ 196 h 330"/>
              <a:gd name="T6" fmla="*/ 270 w 331"/>
              <a:gd name="T7" fmla="*/ 225 h 330"/>
              <a:gd name="T8" fmla="*/ 299 w 331"/>
              <a:gd name="T9" fmla="*/ 265 h 330"/>
              <a:gd name="T10" fmla="*/ 266 w 331"/>
              <a:gd name="T11" fmla="*/ 298 h 330"/>
              <a:gd name="T12" fmla="*/ 226 w 331"/>
              <a:gd name="T13" fmla="*/ 269 h 330"/>
              <a:gd name="T14" fmla="*/ 197 w 331"/>
              <a:gd name="T15" fmla="*/ 281 h 330"/>
              <a:gd name="T16" fmla="*/ 189 w 331"/>
              <a:gd name="T17" fmla="*/ 330 h 330"/>
              <a:gd name="T18" fmla="*/ 142 w 331"/>
              <a:gd name="T19" fmla="*/ 330 h 330"/>
              <a:gd name="T20" fmla="*/ 134 w 331"/>
              <a:gd name="T21" fmla="*/ 281 h 330"/>
              <a:gd name="T22" fmla="*/ 105 w 331"/>
              <a:gd name="T23" fmla="*/ 269 h 330"/>
              <a:gd name="T24" fmla="*/ 65 w 331"/>
              <a:gd name="T25" fmla="*/ 298 h 330"/>
              <a:gd name="T26" fmla="*/ 32 w 331"/>
              <a:gd name="T27" fmla="*/ 265 h 330"/>
              <a:gd name="T28" fmla="*/ 62 w 331"/>
              <a:gd name="T29" fmla="*/ 225 h 330"/>
              <a:gd name="T30" fmla="*/ 49 w 331"/>
              <a:gd name="T31" fmla="*/ 196 h 330"/>
              <a:gd name="T32" fmla="*/ 0 w 331"/>
              <a:gd name="T33" fmla="*/ 188 h 330"/>
              <a:gd name="T34" fmla="*/ 0 w 331"/>
              <a:gd name="T35" fmla="*/ 141 h 330"/>
              <a:gd name="T36" fmla="*/ 50 w 331"/>
              <a:gd name="T37" fmla="*/ 134 h 330"/>
              <a:gd name="T38" fmla="*/ 61 w 331"/>
              <a:gd name="T39" fmla="*/ 105 h 330"/>
              <a:gd name="T40" fmla="*/ 32 w 331"/>
              <a:gd name="T41" fmla="*/ 65 h 330"/>
              <a:gd name="T42" fmla="*/ 66 w 331"/>
              <a:gd name="T43" fmla="*/ 32 h 330"/>
              <a:gd name="T44" fmla="*/ 106 w 331"/>
              <a:gd name="T45" fmla="*/ 61 h 330"/>
              <a:gd name="T46" fmla="*/ 134 w 331"/>
              <a:gd name="T47" fmla="*/ 50 h 330"/>
              <a:gd name="T48" fmla="*/ 142 w 331"/>
              <a:gd name="T49" fmla="*/ 0 h 330"/>
              <a:gd name="T50" fmla="*/ 189 w 331"/>
              <a:gd name="T51" fmla="*/ 0 h 330"/>
              <a:gd name="T52" fmla="*/ 197 w 331"/>
              <a:gd name="T53" fmla="*/ 49 h 330"/>
              <a:gd name="T54" fmla="*/ 226 w 331"/>
              <a:gd name="T55" fmla="*/ 61 h 330"/>
              <a:gd name="T56" fmla="*/ 266 w 331"/>
              <a:gd name="T57" fmla="*/ 32 h 330"/>
              <a:gd name="T58" fmla="*/ 299 w 331"/>
              <a:gd name="T59" fmla="*/ 65 h 330"/>
              <a:gd name="T60" fmla="*/ 270 w 331"/>
              <a:gd name="T61" fmla="*/ 105 h 330"/>
              <a:gd name="T62" fmla="*/ 282 w 331"/>
              <a:gd name="T63" fmla="*/ 134 h 330"/>
              <a:gd name="T64" fmla="*/ 331 w 331"/>
              <a:gd name="T65" fmla="*/ 141 h 330"/>
              <a:gd name="T66" fmla="*/ 165 w 331"/>
              <a:gd name="T67" fmla="*/ 105 h 330"/>
              <a:gd name="T68" fmla="*/ 106 w 331"/>
              <a:gd name="T69" fmla="*/ 165 h 330"/>
              <a:gd name="T70" fmla="*/ 165 w 331"/>
              <a:gd name="T71" fmla="*/ 224 h 330"/>
              <a:gd name="T72" fmla="*/ 225 w 331"/>
              <a:gd name="T73" fmla="*/ 165 h 330"/>
              <a:gd name="T74" fmla="*/ 165 w 331"/>
              <a:gd name="T75" fmla="*/ 10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330">
                <a:moveTo>
                  <a:pt x="331" y="141"/>
                </a:moveTo>
                <a:cubicBezTo>
                  <a:pt x="331" y="188"/>
                  <a:pt x="331" y="188"/>
                  <a:pt x="331" y="188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0" y="225"/>
                  <a:pt x="270" y="225"/>
                  <a:pt x="270" y="225"/>
                </a:cubicBezTo>
                <a:cubicBezTo>
                  <a:pt x="299" y="265"/>
                  <a:pt x="299" y="265"/>
                  <a:pt x="299" y="265"/>
                </a:cubicBezTo>
                <a:cubicBezTo>
                  <a:pt x="266" y="298"/>
                  <a:pt x="266" y="298"/>
                  <a:pt x="266" y="298"/>
                </a:cubicBezTo>
                <a:cubicBezTo>
                  <a:pt x="226" y="269"/>
                  <a:pt x="226" y="269"/>
                  <a:pt x="226" y="269"/>
                </a:cubicBezTo>
                <a:cubicBezTo>
                  <a:pt x="197" y="281"/>
                  <a:pt x="197" y="281"/>
                  <a:pt x="197" y="281"/>
                </a:cubicBezTo>
                <a:cubicBezTo>
                  <a:pt x="189" y="330"/>
                  <a:pt x="189" y="330"/>
                  <a:pt x="189" y="330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34" y="281"/>
                  <a:pt x="134" y="281"/>
                  <a:pt x="134" y="281"/>
                </a:cubicBezTo>
                <a:cubicBezTo>
                  <a:pt x="105" y="269"/>
                  <a:pt x="105" y="269"/>
                  <a:pt x="105" y="269"/>
                </a:cubicBezTo>
                <a:cubicBezTo>
                  <a:pt x="65" y="298"/>
                  <a:pt x="65" y="298"/>
                  <a:pt x="65" y="298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41"/>
                  <a:pt x="0" y="141"/>
                  <a:pt x="0" y="141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32" y="65"/>
                  <a:pt x="32" y="65"/>
                  <a:pt x="32" y="65"/>
                </a:cubicBezTo>
                <a:cubicBezTo>
                  <a:pt x="66" y="32"/>
                  <a:pt x="66" y="32"/>
                  <a:pt x="66" y="32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42" y="0"/>
                  <a:pt x="142" y="0"/>
                  <a:pt x="14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26" y="61"/>
                  <a:pt x="226" y="61"/>
                  <a:pt x="226" y="61"/>
                </a:cubicBezTo>
                <a:cubicBezTo>
                  <a:pt x="266" y="32"/>
                  <a:pt x="266" y="32"/>
                  <a:pt x="266" y="32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82" y="134"/>
                  <a:pt x="282" y="134"/>
                  <a:pt x="282" y="134"/>
                </a:cubicBezTo>
                <a:lnTo>
                  <a:pt x="331" y="141"/>
                </a:lnTo>
                <a:close/>
                <a:moveTo>
                  <a:pt x="165" y="105"/>
                </a:moveTo>
                <a:cubicBezTo>
                  <a:pt x="132" y="105"/>
                  <a:pt x="106" y="132"/>
                  <a:pt x="106" y="165"/>
                </a:cubicBezTo>
                <a:cubicBezTo>
                  <a:pt x="106" y="198"/>
                  <a:pt x="132" y="224"/>
                  <a:pt x="165" y="224"/>
                </a:cubicBezTo>
                <a:cubicBezTo>
                  <a:pt x="198" y="224"/>
                  <a:pt x="225" y="198"/>
                  <a:pt x="225" y="165"/>
                </a:cubicBezTo>
                <a:cubicBezTo>
                  <a:pt x="225" y="132"/>
                  <a:pt x="198" y="105"/>
                  <a:pt x="165" y="105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6978354" y="4993183"/>
            <a:ext cx="552064" cy="550654"/>
            <a:chOff x="3266744" y="1839452"/>
            <a:chExt cx="720000" cy="718161"/>
          </a:xfrm>
          <a:solidFill>
            <a:srgbClr val="CACACA"/>
          </a:solidFill>
        </p:grpSpPr>
        <p:sp>
          <p:nvSpPr>
            <p:cNvPr id="82" name="Freeform 210"/>
            <p:cNvSpPr>
              <a:spLocks noEditPoints="1"/>
            </p:cNvSpPr>
            <p:nvPr/>
          </p:nvSpPr>
          <p:spPr bwMode="auto">
            <a:xfrm>
              <a:off x="3266744" y="1839452"/>
              <a:ext cx="720000" cy="718161"/>
            </a:xfrm>
            <a:custGeom>
              <a:avLst/>
              <a:gdLst>
                <a:gd name="T0" fmla="*/ 331 w 331"/>
                <a:gd name="T1" fmla="*/ 141 h 330"/>
                <a:gd name="T2" fmla="*/ 331 w 331"/>
                <a:gd name="T3" fmla="*/ 188 h 330"/>
                <a:gd name="T4" fmla="*/ 294 w 331"/>
                <a:gd name="T5" fmla="*/ 199 h 330"/>
                <a:gd name="T6" fmla="*/ 280 w 331"/>
                <a:gd name="T7" fmla="*/ 231 h 330"/>
                <a:gd name="T8" fmla="*/ 299 w 331"/>
                <a:gd name="T9" fmla="*/ 265 h 330"/>
                <a:gd name="T10" fmla="*/ 266 w 331"/>
                <a:gd name="T11" fmla="*/ 298 h 330"/>
                <a:gd name="T12" fmla="*/ 232 w 331"/>
                <a:gd name="T13" fmla="*/ 279 h 330"/>
                <a:gd name="T14" fmla="*/ 200 w 331"/>
                <a:gd name="T15" fmla="*/ 293 h 330"/>
                <a:gd name="T16" fmla="*/ 189 w 331"/>
                <a:gd name="T17" fmla="*/ 330 h 330"/>
                <a:gd name="T18" fmla="*/ 142 w 331"/>
                <a:gd name="T19" fmla="*/ 330 h 330"/>
                <a:gd name="T20" fmla="*/ 131 w 331"/>
                <a:gd name="T21" fmla="*/ 292 h 330"/>
                <a:gd name="T22" fmla="*/ 99 w 331"/>
                <a:gd name="T23" fmla="*/ 280 h 330"/>
                <a:gd name="T24" fmla="*/ 65 w 331"/>
                <a:gd name="T25" fmla="*/ 298 h 330"/>
                <a:gd name="T26" fmla="*/ 32 w 331"/>
                <a:gd name="T27" fmla="*/ 265 h 330"/>
                <a:gd name="T28" fmla="*/ 51 w 331"/>
                <a:gd name="T29" fmla="*/ 231 h 330"/>
                <a:gd name="T30" fmla="*/ 37 w 331"/>
                <a:gd name="T31" fmla="*/ 199 h 330"/>
                <a:gd name="T32" fmla="*/ 0 w 331"/>
                <a:gd name="T33" fmla="*/ 188 h 330"/>
                <a:gd name="T34" fmla="*/ 0 w 331"/>
                <a:gd name="T35" fmla="*/ 141 h 330"/>
                <a:gd name="T36" fmla="*/ 38 w 331"/>
                <a:gd name="T37" fmla="*/ 131 h 330"/>
                <a:gd name="T38" fmla="*/ 51 w 331"/>
                <a:gd name="T39" fmla="*/ 99 h 330"/>
                <a:gd name="T40" fmla="*/ 32 w 331"/>
                <a:gd name="T41" fmla="*/ 65 h 330"/>
                <a:gd name="T42" fmla="*/ 66 w 331"/>
                <a:gd name="T43" fmla="*/ 32 h 330"/>
                <a:gd name="T44" fmla="*/ 100 w 331"/>
                <a:gd name="T45" fmla="*/ 51 h 330"/>
                <a:gd name="T46" fmla="*/ 131 w 331"/>
                <a:gd name="T47" fmla="*/ 38 h 330"/>
                <a:gd name="T48" fmla="*/ 142 w 331"/>
                <a:gd name="T49" fmla="*/ 0 h 330"/>
                <a:gd name="T50" fmla="*/ 189 w 331"/>
                <a:gd name="T51" fmla="*/ 0 h 330"/>
                <a:gd name="T52" fmla="*/ 200 w 331"/>
                <a:gd name="T53" fmla="*/ 37 h 330"/>
                <a:gd name="T54" fmla="*/ 231 w 331"/>
                <a:gd name="T55" fmla="*/ 51 h 330"/>
                <a:gd name="T56" fmla="*/ 266 w 331"/>
                <a:gd name="T57" fmla="*/ 32 h 330"/>
                <a:gd name="T58" fmla="*/ 299 w 331"/>
                <a:gd name="T59" fmla="*/ 65 h 330"/>
                <a:gd name="T60" fmla="*/ 281 w 331"/>
                <a:gd name="T61" fmla="*/ 99 h 330"/>
                <a:gd name="T62" fmla="*/ 293 w 331"/>
                <a:gd name="T63" fmla="*/ 131 h 330"/>
                <a:gd name="T64" fmla="*/ 331 w 331"/>
                <a:gd name="T65" fmla="*/ 141 h 330"/>
                <a:gd name="T66" fmla="*/ 165 w 331"/>
                <a:gd name="T67" fmla="*/ 99 h 330"/>
                <a:gd name="T68" fmla="*/ 100 w 331"/>
                <a:gd name="T69" fmla="*/ 165 h 330"/>
                <a:gd name="T70" fmla="*/ 165 w 331"/>
                <a:gd name="T71" fmla="*/ 230 h 330"/>
                <a:gd name="T72" fmla="*/ 231 w 331"/>
                <a:gd name="T73" fmla="*/ 165 h 330"/>
                <a:gd name="T74" fmla="*/ 165 w 331"/>
                <a:gd name="T75" fmla="*/ 9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30">
                  <a:moveTo>
                    <a:pt x="331" y="141"/>
                  </a:moveTo>
                  <a:cubicBezTo>
                    <a:pt x="331" y="188"/>
                    <a:pt x="331" y="188"/>
                    <a:pt x="331" y="188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99" y="265"/>
                    <a:pt x="299" y="265"/>
                    <a:pt x="299" y="265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93" y="131"/>
                    <a:pt x="293" y="131"/>
                    <a:pt x="293" y="131"/>
                  </a:cubicBezTo>
                  <a:lnTo>
                    <a:pt x="331" y="141"/>
                  </a:lnTo>
                  <a:close/>
                  <a:moveTo>
                    <a:pt x="165" y="99"/>
                  </a:moveTo>
                  <a:cubicBezTo>
                    <a:pt x="129" y="99"/>
                    <a:pt x="100" y="129"/>
                    <a:pt x="100" y="165"/>
                  </a:cubicBezTo>
                  <a:cubicBezTo>
                    <a:pt x="100" y="201"/>
                    <a:pt x="129" y="230"/>
                    <a:pt x="165" y="230"/>
                  </a:cubicBezTo>
                  <a:cubicBezTo>
                    <a:pt x="201" y="230"/>
                    <a:pt x="231" y="201"/>
                    <a:pt x="231" y="165"/>
                  </a:cubicBezTo>
                  <a:cubicBezTo>
                    <a:pt x="231" y="129"/>
                    <a:pt x="201" y="99"/>
                    <a:pt x="16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" name="Freeform 212"/>
            <p:cNvSpPr>
              <a:spLocks noEditPoints="1"/>
            </p:cNvSpPr>
            <p:nvPr/>
          </p:nvSpPr>
          <p:spPr bwMode="auto">
            <a:xfrm>
              <a:off x="3446744" y="2018532"/>
              <a:ext cx="360000" cy="360000"/>
            </a:xfrm>
            <a:custGeom>
              <a:avLst/>
              <a:gdLst>
                <a:gd name="T0" fmla="*/ 84 w 167"/>
                <a:gd name="T1" fmla="*/ 10 h 167"/>
                <a:gd name="T2" fmla="*/ 157 w 167"/>
                <a:gd name="T3" fmla="*/ 84 h 167"/>
                <a:gd name="T4" fmla="*/ 84 w 167"/>
                <a:gd name="T5" fmla="*/ 157 h 167"/>
                <a:gd name="T6" fmla="*/ 10 w 167"/>
                <a:gd name="T7" fmla="*/ 84 h 167"/>
                <a:gd name="T8" fmla="*/ 84 w 167"/>
                <a:gd name="T9" fmla="*/ 10 h 167"/>
                <a:gd name="T10" fmla="*/ 84 w 167"/>
                <a:gd name="T11" fmla="*/ 0 h 167"/>
                <a:gd name="T12" fmla="*/ 167 w 167"/>
                <a:gd name="T13" fmla="*/ 84 h 167"/>
                <a:gd name="T14" fmla="*/ 84 w 167"/>
                <a:gd name="T15" fmla="*/ 167 h 167"/>
                <a:gd name="T16" fmla="*/ 0 w 167"/>
                <a:gd name="T17" fmla="*/ 84 h 167"/>
                <a:gd name="T18" fmla="*/ 84 w 167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84" y="10"/>
                  </a:moveTo>
                  <a:cubicBezTo>
                    <a:pt x="124" y="10"/>
                    <a:pt x="157" y="43"/>
                    <a:pt x="157" y="84"/>
                  </a:cubicBezTo>
                  <a:cubicBezTo>
                    <a:pt x="157" y="124"/>
                    <a:pt x="124" y="157"/>
                    <a:pt x="84" y="157"/>
                  </a:cubicBezTo>
                  <a:cubicBezTo>
                    <a:pt x="43" y="157"/>
                    <a:pt x="10" y="124"/>
                    <a:pt x="10" y="84"/>
                  </a:cubicBezTo>
                  <a:cubicBezTo>
                    <a:pt x="10" y="43"/>
                    <a:pt x="43" y="10"/>
                    <a:pt x="84" y="10"/>
                  </a:cubicBezTo>
                  <a:close/>
                  <a:moveTo>
                    <a:pt x="84" y="0"/>
                  </a:moveTo>
                  <a:cubicBezTo>
                    <a:pt x="130" y="0"/>
                    <a:pt x="167" y="38"/>
                    <a:pt x="167" y="84"/>
                  </a:cubicBezTo>
                  <a:cubicBezTo>
                    <a:pt x="167" y="130"/>
                    <a:pt x="130" y="167"/>
                    <a:pt x="84" y="167"/>
                  </a:cubicBezTo>
                  <a:cubicBezTo>
                    <a:pt x="37" y="167"/>
                    <a:pt x="0" y="130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2087072" y="4992692"/>
            <a:ext cx="552064" cy="552064"/>
            <a:chOff x="5407175" y="3510826"/>
            <a:chExt cx="414588" cy="414588"/>
          </a:xfrm>
          <a:solidFill>
            <a:srgbClr val="CACACA"/>
          </a:solidFill>
        </p:grpSpPr>
        <p:sp>
          <p:nvSpPr>
            <p:cNvPr id="80" name="Freeform 31"/>
            <p:cNvSpPr>
              <a:spLocks noChangeAspect="1" noEditPoints="1"/>
            </p:cNvSpPr>
            <p:nvPr/>
          </p:nvSpPr>
          <p:spPr bwMode="auto">
            <a:xfrm>
              <a:off x="5407175" y="3510826"/>
              <a:ext cx="414588" cy="414588"/>
            </a:xfrm>
            <a:custGeom>
              <a:avLst/>
              <a:gdLst>
                <a:gd name="T0" fmla="*/ 55 w 62"/>
                <a:gd name="T1" fmla="*/ 48 h 62"/>
                <a:gd name="T2" fmla="*/ 54 w 62"/>
                <a:gd name="T3" fmla="*/ 42 h 62"/>
                <a:gd name="T4" fmla="*/ 58 w 62"/>
                <a:gd name="T5" fmla="*/ 42 h 62"/>
                <a:gd name="T6" fmla="*/ 62 w 62"/>
                <a:gd name="T7" fmla="*/ 38 h 62"/>
                <a:gd name="T8" fmla="*/ 60 w 62"/>
                <a:gd name="T9" fmla="*/ 33 h 62"/>
                <a:gd name="T10" fmla="*/ 57 w 62"/>
                <a:gd name="T11" fmla="*/ 29 h 62"/>
                <a:gd name="T12" fmla="*/ 60 w 62"/>
                <a:gd name="T13" fmla="*/ 27 h 62"/>
                <a:gd name="T14" fmla="*/ 61 w 62"/>
                <a:gd name="T15" fmla="*/ 22 h 62"/>
                <a:gd name="T16" fmla="*/ 57 w 62"/>
                <a:gd name="T17" fmla="*/ 19 h 62"/>
                <a:gd name="T18" fmla="*/ 53 w 62"/>
                <a:gd name="T19" fmla="*/ 17 h 62"/>
                <a:gd name="T20" fmla="*/ 54 w 62"/>
                <a:gd name="T21" fmla="*/ 13 h 62"/>
                <a:gd name="T22" fmla="*/ 53 w 62"/>
                <a:gd name="T23" fmla="*/ 8 h 62"/>
                <a:gd name="T24" fmla="*/ 47 w 62"/>
                <a:gd name="T25" fmla="*/ 7 h 62"/>
                <a:gd name="T26" fmla="*/ 44 w 62"/>
                <a:gd name="T27" fmla="*/ 9 h 62"/>
                <a:gd name="T28" fmla="*/ 42 w 62"/>
                <a:gd name="T29" fmla="*/ 4 h 62"/>
                <a:gd name="T30" fmla="*/ 38 w 62"/>
                <a:gd name="T31" fmla="*/ 0 h 62"/>
                <a:gd name="T32" fmla="*/ 33 w 62"/>
                <a:gd name="T33" fmla="*/ 2 h 62"/>
                <a:gd name="T34" fmla="*/ 29 w 62"/>
                <a:gd name="T35" fmla="*/ 5 h 62"/>
                <a:gd name="T36" fmla="*/ 27 w 62"/>
                <a:gd name="T37" fmla="*/ 3 h 62"/>
                <a:gd name="T38" fmla="*/ 22 w 62"/>
                <a:gd name="T39" fmla="*/ 1 h 62"/>
                <a:gd name="T40" fmla="*/ 19 w 62"/>
                <a:gd name="T41" fmla="*/ 5 h 62"/>
                <a:gd name="T42" fmla="*/ 17 w 62"/>
                <a:gd name="T43" fmla="*/ 10 h 62"/>
                <a:gd name="T44" fmla="*/ 13 w 62"/>
                <a:gd name="T45" fmla="*/ 9 h 62"/>
                <a:gd name="T46" fmla="*/ 8 w 62"/>
                <a:gd name="T47" fmla="*/ 10 h 62"/>
                <a:gd name="T48" fmla="*/ 7 w 62"/>
                <a:gd name="T49" fmla="*/ 15 h 62"/>
                <a:gd name="T50" fmla="*/ 8 w 62"/>
                <a:gd name="T51" fmla="*/ 20 h 62"/>
                <a:gd name="T52" fmla="*/ 4 w 62"/>
                <a:gd name="T53" fmla="*/ 21 h 62"/>
                <a:gd name="T54" fmla="*/ 0 w 62"/>
                <a:gd name="T55" fmla="*/ 24 h 62"/>
                <a:gd name="T56" fmla="*/ 2 w 62"/>
                <a:gd name="T57" fmla="*/ 29 h 62"/>
                <a:gd name="T58" fmla="*/ 5 w 62"/>
                <a:gd name="T59" fmla="*/ 33 h 62"/>
                <a:gd name="T60" fmla="*/ 2 w 62"/>
                <a:gd name="T61" fmla="*/ 36 h 62"/>
                <a:gd name="T62" fmla="*/ 1 w 62"/>
                <a:gd name="T63" fmla="*/ 40 h 62"/>
                <a:gd name="T64" fmla="*/ 5 w 62"/>
                <a:gd name="T65" fmla="*/ 44 h 62"/>
                <a:gd name="T66" fmla="*/ 10 w 62"/>
                <a:gd name="T67" fmla="*/ 46 h 62"/>
                <a:gd name="T68" fmla="*/ 9 w 62"/>
                <a:gd name="T69" fmla="*/ 49 h 62"/>
                <a:gd name="T70" fmla="*/ 10 w 62"/>
                <a:gd name="T71" fmla="*/ 54 h 62"/>
                <a:gd name="T72" fmla="*/ 15 w 62"/>
                <a:gd name="T73" fmla="*/ 55 h 62"/>
                <a:gd name="T74" fmla="*/ 20 w 62"/>
                <a:gd name="T75" fmla="*/ 54 h 62"/>
                <a:gd name="T76" fmla="*/ 21 w 62"/>
                <a:gd name="T77" fmla="*/ 58 h 62"/>
                <a:gd name="T78" fmla="*/ 24 w 62"/>
                <a:gd name="T79" fmla="*/ 62 h 62"/>
                <a:gd name="T80" fmla="*/ 29 w 62"/>
                <a:gd name="T81" fmla="*/ 60 h 62"/>
                <a:gd name="T82" fmla="*/ 33 w 62"/>
                <a:gd name="T83" fmla="*/ 57 h 62"/>
                <a:gd name="T84" fmla="*/ 35 w 62"/>
                <a:gd name="T85" fmla="*/ 60 h 62"/>
                <a:gd name="T86" fmla="*/ 40 w 62"/>
                <a:gd name="T87" fmla="*/ 61 h 62"/>
                <a:gd name="T88" fmla="*/ 43 w 62"/>
                <a:gd name="T89" fmla="*/ 57 h 62"/>
                <a:gd name="T90" fmla="*/ 46 w 62"/>
                <a:gd name="T91" fmla="*/ 53 h 62"/>
                <a:gd name="T92" fmla="*/ 49 w 62"/>
                <a:gd name="T93" fmla="*/ 54 h 62"/>
                <a:gd name="T94" fmla="*/ 54 w 62"/>
                <a:gd name="T95" fmla="*/ 53 h 62"/>
                <a:gd name="T96" fmla="*/ 55 w 62"/>
                <a:gd name="T97" fmla="*/ 48 h 62"/>
                <a:gd name="T98" fmla="*/ 19 w 62"/>
                <a:gd name="T99" fmla="*/ 44 h 62"/>
                <a:gd name="T100" fmla="*/ 18 w 62"/>
                <a:gd name="T101" fmla="*/ 19 h 62"/>
                <a:gd name="T102" fmla="*/ 43 w 62"/>
                <a:gd name="T103" fmla="*/ 18 h 62"/>
                <a:gd name="T104" fmla="*/ 44 w 62"/>
                <a:gd name="T105" fmla="*/ 43 h 62"/>
                <a:gd name="T106" fmla="*/ 19 w 62"/>
                <a:gd name="T107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2">
                  <a:moveTo>
                    <a:pt x="55" y="48"/>
                  </a:moveTo>
                  <a:cubicBezTo>
                    <a:pt x="54" y="46"/>
                    <a:pt x="54" y="43"/>
                    <a:pt x="54" y="42"/>
                  </a:cubicBezTo>
                  <a:cubicBezTo>
                    <a:pt x="55" y="42"/>
                    <a:pt x="56" y="41"/>
                    <a:pt x="58" y="42"/>
                  </a:cubicBezTo>
                  <a:cubicBezTo>
                    <a:pt x="60" y="42"/>
                    <a:pt x="61" y="40"/>
                    <a:pt x="62" y="38"/>
                  </a:cubicBezTo>
                  <a:cubicBezTo>
                    <a:pt x="62" y="36"/>
                    <a:pt x="62" y="34"/>
                    <a:pt x="60" y="33"/>
                  </a:cubicBezTo>
                  <a:cubicBezTo>
                    <a:pt x="58" y="33"/>
                    <a:pt x="57" y="30"/>
                    <a:pt x="57" y="29"/>
                  </a:cubicBezTo>
                  <a:cubicBezTo>
                    <a:pt x="57" y="28"/>
                    <a:pt x="58" y="27"/>
                    <a:pt x="60" y="27"/>
                  </a:cubicBezTo>
                  <a:cubicBezTo>
                    <a:pt x="61" y="26"/>
                    <a:pt x="62" y="24"/>
                    <a:pt x="61" y="22"/>
                  </a:cubicBezTo>
                  <a:cubicBezTo>
                    <a:pt x="61" y="20"/>
                    <a:pt x="59" y="18"/>
                    <a:pt x="57" y="19"/>
                  </a:cubicBezTo>
                  <a:cubicBezTo>
                    <a:pt x="56" y="19"/>
                    <a:pt x="53" y="17"/>
                    <a:pt x="53" y="17"/>
                  </a:cubicBezTo>
                  <a:cubicBezTo>
                    <a:pt x="52" y="16"/>
                    <a:pt x="52" y="14"/>
                    <a:pt x="54" y="13"/>
                  </a:cubicBezTo>
                  <a:cubicBezTo>
                    <a:pt x="55" y="12"/>
                    <a:pt x="54" y="9"/>
                    <a:pt x="53" y="8"/>
                  </a:cubicBezTo>
                  <a:cubicBezTo>
                    <a:pt x="51" y="6"/>
                    <a:pt x="49" y="6"/>
                    <a:pt x="47" y="7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3" y="8"/>
                    <a:pt x="41" y="6"/>
                    <a:pt x="42" y="4"/>
                  </a:cubicBezTo>
                  <a:cubicBezTo>
                    <a:pt x="42" y="3"/>
                    <a:pt x="40" y="1"/>
                    <a:pt x="38" y="0"/>
                  </a:cubicBezTo>
                  <a:cubicBezTo>
                    <a:pt x="36" y="0"/>
                    <a:pt x="34" y="1"/>
                    <a:pt x="33" y="2"/>
                  </a:cubicBezTo>
                  <a:cubicBezTo>
                    <a:pt x="33" y="4"/>
                    <a:pt x="30" y="5"/>
                    <a:pt x="29" y="5"/>
                  </a:cubicBezTo>
                  <a:cubicBezTo>
                    <a:pt x="28" y="5"/>
                    <a:pt x="27" y="4"/>
                    <a:pt x="27" y="3"/>
                  </a:cubicBezTo>
                  <a:cubicBezTo>
                    <a:pt x="26" y="1"/>
                    <a:pt x="24" y="0"/>
                    <a:pt x="22" y="1"/>
                  </a:cubicBezTo>
                  <a:cubicBezTo>
                    <a:pt x="20" y="2"/>
                    <a:pt x="18" y="3"/>
                    <a:pt x="19" y="5"/>
                  </a:cubicBezTo>
                  <a:cubicBezTo>
                    <a:pt x="19" y="7"/>
                    <a:pt x="17" y="9"/>
                    <a:pt x="17" y="10"/>
                  </a:cubicBezTo>
                  <a:cubicBezTo>
                    <a:pt x="16" y="10"/>
                    <a:pt x="14" y="10"/>
                    <a:pt x="13" y="9"/>
                  </a:cubicBezTo>
                  <a:cubicBezTo>
                    <a:pt x="12" y="7"/>
                    <a:pt x="9" y="8"/>
                    <a:pt x="8" y="10"/>
                  </a:cubicBezTo>
                  <a:cubicBezTo>
                    <a:pt x="6" y="11"/>
                    <a:pt x="6" y="14"/>
                    <a:pt x="7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1"/>
                    <a:pt x="6" y="21"/>
                    <a:pt x="4" y="21"/>
                  </a:cubicBezTo>
                  <a:cubicBezTo>
                    <a:pt x="2" y="20"/>
                    <a:pt x="1" y="22"/>
                    <a:pt x="0" y="24"/>
                  </a:cubicBezTo>
                  <a:cubicBezTo>
                    <a:pt x="0" y="26"/>
                    <a:pt x="1" y="28"/>
                    <a:pt x="2" y="29"/>
                  </a:cubicBezTo>
                  <a:cubicBezTo>
                    <a:pt x="4" y="29"/>
                    <a:pt x="5" y="32"/>
                    <a:pt x="5" y="33"/>
                  </a:cubicBezTo>
                  <a:cubicBezTo>
                    <a:pt x="5" y="34"/>
                    <a:pt x="4" y="35"/>
                    <a:pt x="2" y="36"/>
                  </a:cubicBezTo>
                  <a:cubicBezTo>
                    <a:pt x="1" y="36"/>
                    <a:pt x="0" y="38"/>
                    <a:pt x="1" y="40"/>
                  </a:cubicBezTo>
                  <a:cubicBezTo>
                    <a:pt x="1" y="43"/>
                    <a:pt x="3" y="44"/>
                    <a:pt x="5" y="44"/>
                  </a:cubicBezTo>
                  <a:cubicBezTo>
                    <a:pt x="7" y="43"/>
                    <a:pt x="9" y="45"/>
                    <a:pt x="10" y="46"/>
                  </a:cubicBezTo>
                  <a:cubicBezTo>
                    <a:pt x="10" y="46"/>
                    <a:pt x="10" y="48"/>
                    <a:pt x="9" y="49"/>
                  </a:cubicBezTo>
                  <a:cubicBezTo>
                    <a:pt x="7" y="50"/>
                    <a:pt x="8" y="53"/>
                    <a:pt x="10" y="54"/>
                  </a:cubicBezTo>
                  <a:cubicBezTo>
                    <a:pt x="11" y="56"/>
                    <a:pt x="13" y="56"/>
                    <a:pt x="15" y="55"/>
                  </a:cubicBezTo>
                  <a:cubicBezTo>
                    <a:pt x="16" y="54"/>
                    <a:pt x="19" y="54"/>
                    <a:pt x="20" y="54"/>
                  </a:cubicBezTo>
                  <a:cubicBezTo>
                    <a:pt x="21" y="55"/>
                    <a:pt x="21" y="56"/>
                    <a:pt x="21" y="58"/>
                  </a:cubicBezTo>
                  <a:cubicBezTo>
                    <a:pt x="20" y="60"/>
                    <a:pt x="22" y="61"/>
                    <a:pt x="24" y="62"/>
                  </a:cubicBezTo>
                  <a:cubicBezTo>
                    <a:pt x="26" y="62"/>
                    <a:pt x="28" y="62"/>
                    <a:pt x="29" y="60"/>
                  </a:cubicBezTo>
                  <a:cubicBezTo>
                    <a:pt x="29" y="58"/>
                    <a:pt x="32" y="57"/>
                    <a:pt x="33" y="57"/>
                  </a:cubicBezTo>
                  <a:cubicBezTo>
                    <a:pt x="34" y="57"/>
                    <a:pt x="35" y="58"/>
                    <a:pt x="35" y="60"/>
                  </a:cubicBezTo>
                  <a:cubicBezTo>
                    <a:pt x="36" y="61"/>
                    <a:pt x="38" y="62"/>
                    <a:pt x="40" y="61"/>
                  </a:cubicBezTo>
                  <a:cubicBezTo>
                    <a:pt x="43" y="61"/>
                    <a:pt x="44" y="59"/>
                    <a:pt x="43" y="57"/>
                  </a:cubicBezTo>
                  <a:cubicBezTo>
                    <a:pt x="43" y="56"/>
                    <a:pt x="45" y="53"/>
                    <a:pt x="46" y="53"/>
                  </a:cubicBezTo>
                  <a:cubicBezTo>
                    <a:pt x="46" y="52"/>
                    <a:pt x="48" y="53"/>
                    <a:pt x="49" y="54"/>
                  </a:cubicBezTo>
                  <a:cubicBezTo>
                    <a:pt x="50" y="55"/>
                    <a:pt x="53" y="54"/>
                    <a:pt x="54" y="53"/>
                  </a:cubicBezTo>
                  <a:cubicBezTo>
                    <a:pt x="56" y="51"/>
                    <a:pt x="56" y="49"/>
                    <a:pt x="55" y="48"/>
                  </a:cubicBezTo>
                  <a:close/>
                  <a:moveTo>
                    <a:pt x="19" y="44"/>
                  </a:moveTo>
                  <a:cubicBezTo>
                    <a:pt x="11" y="38"/>
                    <a:pt x="11" y="26"/>
                    <a:pt x="18" y="19"/>
                  </a:cubicBezTo>
                  <a:cubicBezTo>
                    <a:pt x="25" y="11"/>
                    <a:pt x="36" y="11"/>
                    <a:pt x="43" y="18"/>
                  </a:cubicBezTo>
                  <a:cubicBezTo>
                    <a:pt x="51" y="25"/>
                    <a:pt x="51" y="36"/>
                    <a:pt x="44" y="43"/>
                  </a:cubicBezTo>
                  <a:cubicBezTo>
                    <a:pt x="38" y="51"/>
                    <a:pt x="26" y="51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" name="Freeform 32"/>
            <p:cNvSpPr/>
            <p:nvPr/>
          </p:nvSpPr>
          <p:spPr bwMode="auto">
            <a:xfrm>
              <a:off x="5519988" y="3626459"/>
              <a:ext cx="188962" cy="186142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70" name="Freeform 33"/>
          <p:cNvSpPr>
            <a:spLocks noChangeAspect="1" noEditPoints="1"/>
          </p:cNvSpPr>
          <p:nvPr/>
        </p:nvSpPr>
        <p:spPr bwMode="auto">
          <a:xfrm>
            <a:off x="1271534" y="4992692"/>
            <a:ext cx="552064" cy="552064"/>
          </a:xfrm>
          <a:custGeom>
            <a:avLst/>
            <a:gdLst>
              <a:gd name="T0" fmla="*/ 7 w 65"/>
              <a:gd name="T1" fmla="*/ 16 h 65"/>
              <a:gd name="T2" fmla="*/ 8 w 65"/>
              <a:gd name="T3" fmla="*/ 21 h 65"/>
              <a:gd name="T4" fmla="*/ 4 w 65"/>
              <a:gd name="T5" fmla="*/ 22 h 65"/>
              <a:gd name="T6" fmla="*/ 0 w 65"/>
              <a:gd name="T7" fmla="*/ 26 h 65"/>
              <a:gd name="T8" fmla="*/ 2 w 65"/>
              <a:gd name="T9" fmla="*/ 31 h 65"/>
              <a:gd name="T10" fmla="*/ 5 w 65"/>
              <a:gd name="T11" fmla="*/ 35 h 65"/>
              <a:gd name="T12" fmla="*/ 3 w 65"/>
              <a:gd name="T13" fmla="*/ 38 h 65"/>
              <a:gd name="T14" fmla="*/ 1 w 65"/>
              <a:gd name="T15" fmla="*/ 43 h 65"/>
              <a:gd name="T16" fmla="*/ 5 w 65"/>
              <a:gd name="T17" fmla="*/ 46 h 65"/>
              <a:gd name="T18" fmla="*/ 9 w 65"/>
              <a:gd name="T19" fmla="*/ 46 h 65"/>
              <a:gd name="T20" fmla="*/ 9 w 65"/>
              <a:gd name="T21" fmla="*/ 52 h 65"/>
              <a:gd name="T22" fmla="*/ 10 w 65"/>
              <a:gd name="T23" fmla="*/ 57 h 65"/>
              <a:gd name="T24" fmla="*/ 16 w 65"/>
              <a:gd name="T25" fmla="*/ 58 h 65"/>
              <a:gd name="T26" fmla="*/ 21 w 65"/>
              <a:gd name="T27" fmla="*/ 57 h 65"/>
              <a:gd name="T28" fmla="*/ 22 w 65"/>
              <a:gd name="T29" fmla="*/ 61 h 65"/>
              <a:gd name="T30" fmla="*/ 25 w 65"/>
              <a:gd name="T31" fmla="*/ 65 h 65"/>
              <a:gd name="T32" fmla="*/ 30 w 65"/>
              <a:gd name="T33" fmla="*/ 63 h 65"/>
              <a:gd name="T34" fmla="*/ 35 w 65"/>
              <a:gd name="T35" fmla="*/ 60 h 65"/>
              <a:gd name="T36" fmla="*/ 37 w 65"/>
              <a:gd name="T37" fmla="*/ 62 h 65"/>
              <a:gd name="T38" fmla="*/ 43 w 65"/>
              <a:gd name="T39" fmla="*/ 64 h 65"/>
              <a:gd name="T40" fmla="*/ 46 w 65"/>
              <a:gd name="T41" fmla="*/ 60 h 65"/>
              <a:gd name="T42" fmla="*/ 48 w 65"/>
              <a:gd name="T43" fmla="*/ 55 h 65"/>
              <a:gd name="T44" fmla="*/ 52 w 65"/>
              <a:gd name="T45" fmla="*/ 56 h 65"/>
              <a:gd name="T46" fmla="*/ 57 w 65"/>
              <a:gd name="T47" fmla="*/ 55 h 65"/>
              <a:gd name="T48" fmla="*/ 57 w 65"/>
              <a:gd name="T49" fmla="*/ 49 h 65"/>
              <a:gd name="T50" fmla="*/ 57 w 65"/>
              <a:gd name="T51" fmla="*/ 44 h 65"/>
              <a:gd name="T52" fmla="*/ 61 w 65"/>
              <a:gd name="T53" fmla="*/ 43 h 65"/>
              <a:gd name="T54" fmla="*/ 65 w 65"/>
              <a:gd name="T55" fmla="*/ 40 h 65"/>
              <a:gd name="T56" fmla="*/ 62 w 65"/>
              <a:gd name="T57" fmla="*/ 35 h 65"/>
              <a:gd name="T58" fmla="*/ 59 w 65"/>
              <a:gd name="T59" fmla="*/ 30 h 65"/>
              <a:gd name="T60" fmla="*/ 62 w 65"/>
              <a:gd name="T61" fmla="*/ 28 h 65"/>
              <a:gd name="T62" fmla="*/ 64 w 65"/>
              <a:gd name="T63" fmla="*/ 22 h 65"/>
              <a:gd name="T64" fmla="*/ 59 w 65"/>
              <a:gd name="T65" fmla="*/ 19 h 65"/>
              <a:gd name="T66" fmla="*/ 55 w 65"/>
              <a:gd name="T67" fmla="*/ 17 h 65"/>
              <a:gd name="T68" fmla="*/ 56 w 65"/>
              <a:gd name="T69" fmla="*/ 13 h 65"/>
              <a:gd name="T70" fmla="*/ 55 w 65"/>
              <a:gd name="T71" fmla="*/ 8 h 65"/>
              <a:gd name="T72" fmla="*/ 49 w 65"/>
              <a:gd name="T73" fmla="*/ 8 h 65"/>
              <a:gd name="T74" fmla="*/ 44 w 65"/>
              <a:gd name="T75" fmla="*/ 8 h 65"/>
              <a:gd name="T76" fmla="*/ 43 w 65"/>
              <a:gd name="T77" fmla="*/ 4 h 65"/>
              <a:gd name="T78" fmla="*/ 39 w 65"/>
              <a:gd name="T79" fmla="*/ 0 h 65"/>
              <a:gd name="T80" fmla="*/ 34 w 65"/>
              <a:gd name="T81" fmla="*/ 3 h 65"/>
              <a:gd name="T82" fmla="*/ 30 w 65"/>
              <a:gd name="T83" fmla="*/ 6 h 65"/>
              <a:gd name="T84" fmla="*/ 27 w 65"/>
              <a:gd name="T85" fmla="*/ 3 h 65"/>
              <a:gd name="T86" fmla="*/ 22 w 65"/>
              <a:gd name="T87" fmla="*/ 1 h 65"/>
              <a:gd name="T88" fmla="*/ 19 w 65"/>
              <a:gd name="T89" fmla="*/ 6 h 65"/>
              <a:gd name="T90" fmla="*/ 17 w 65"/>
              <a:gd name="T91" fmla="*/ 10 h 65"/>
              <a:gd name="T92" fmla="*/ 13 w 65"/>
              <a:gd name="T93" fmla="*/ 9 h 65"/>
              <a:gd name="T94" fmla="*/ 8 w 65"/>
              <a:gd name="T95" fmla="*/ 10 h 65"/>
              <a:gd name="T96" fmla="*/ 7 w 65"/>
              <a:gd name="T97" fmla="*/ 16 h 65"/>
              <a:gd name="T98" fmla="*/ 27 w 65"/>
              <a:gd name="T99" fmla="*/ 15 h 65"/>
              <a:gd name="T100" fmla="*/ 50 w 65"/>
              <a:gd name="T101" fmla="*/ 27 h 65"/>
              <a:gd name="T102" fmla="*/ 38 w 65"/>
              <a:gd name="T103" fmla="*/ 51 h 65"/>
              <a:gd name="T104" fmla="*/ 14 w 65"/>
              <a:gd name="T105" fmla="*/ 38 h 65"/>
              <a:gd name="T106" fmla="*/ 27 w 65"/>
              <a:gd name="T107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" h="65">
                <a:moveTo>
                  <a:pt x="7" y="16"/>
                </a:moveTo>
                <a:cubicBezTo>
                  <a:pt x="9" y="17"/>
                  <a:pt x="8" y="20"/>
                  <a:pt x="8" y="21"/>
                </a:cubicBezTo>
                <a:cubicBezTo>
                  <a:pt x="8" y="22"/>
                  <a:pt x="6" y="22"/>
                  <a:pt x="4" y="22"/>
                </a:cubicBezTo>
                <a:cubicBezTo>
                  <a:pt x="2" y="22"/>
                  <a:pt x="1" y="23"/>
                  <a:pt x="0" y="26"/>
                </a:cubicBezTo>
                <a:cubicBezTo>
                  <a:pt x="0" y="28"/>
                  <a:pt x="1" y="30"/>
                  <a:pt x="2" y="31"/>
                </a:cubicBezTo>
                <a:cubicBezTo>
                  <a:pt x="4" y="31"/>
                  <a:pt x="5" y="34"/>
                  <a:pt x="5" y="35"/>
                </a:cubicBezTo>
                <a:cubicBezTo>
                  <a:pt x="6" y="36"/>
                  <a:pt x="4" y="37"/>
                  <a:pt x="3" y="38"/>
                </a:cubicBezTo>
                <a:cubicBezTo>
                  <a:pt x="1" y="38"/>
                  <a:pt x="0" y="40"/>
                  <a:pt x="1" y="43"/>
                </a:cubicBezTo>
                <a:cubicBezTo>
                  <a:pt x="2" y="45"/>
                  <a:pt x="4" y="46"/>
                  <a:pt x="5" y="46"/>
                </a:cubicBezTo>
                <a:cubicBezTo>
                  <a:pt x="7" y="45"/>
                  <a:pt x="9" y="46"/>
                  <a:pt x="9" y="46"/>
                </a:cubicBezTo>
                <a:cubicBezTo>
                  <a:pt x="10" y="47"/>
                  <a:pt x="10" y="51"/>
                  <a:pt x="9" y="52"/>
                </a:cubicBezTo>
                <a:cubicBezTo>
                  <a:pt x="8" y="53"/>
                  <a:pt x="8" y="55"/>
                  <a:pt x="10" y="57"/>
                </a:cubicBezTo>
                <a:cubicBezTo>
                  <a:pt x="12" y="59"/>
                  <a:pt x="14" y="59"/>
                  <a:pt x="16" y="58"/>
                </a:cubicBezTo>
                <a:cubicBezTo>
                  <a:pt x="17" y="56"/>
                  <a:pt x="20" y="57"/>
                  <a:pt x="21" y="57"/>
                </a:cubicBezTo>
                <a:cubicBezTo>
                  <a:pt x="22" y="57"/>
                  <a:pt x="22" y="59"/>
                  <a:pt x="22" y="61"/>
                </a:cubicBezTo>
                <a:cubicBezTo>
                  <a:pt x="22" y="63"/>
                  <a:pt x="23" y="64"/>
                  <a:pt x="25" y="65"/>
                </a:cubicBezTo>
                <a:cubicBezTo>
                  <a:pt x="28" y="65"/>
                  <a:pt x="30" y="64"/>
                  <a:pt x="30" y="63"/>
                </a:cubicBezTo>
                <a:cubicBezTo>
                  <a:pt x="31" y="61"/>
                  <a:pt x="34" y="60"/>
                  <a:pt x="35" y="60"/>
                </a:cubicBezTo>
                <a:cubicBezTo>
                  <a:pt x="36" y="59"/>
                  <a:pt x="37" y="61"/>
                  <a:pt x="37" y="62"/>
                </a:cubicBezTo>
                <a:cubicBezTo>
                  <a:pt x="38" y="64"/>
                  <a:pt x="40" y="65"/>
                  <a:pt x="43" y="64"/>
                </a:cubicBezTo>
                <a:cubicBezTo>
                  <a:pt x="45" y="63"/>
                  <a:pt x="46" y="61"/>
                  <a:pt x="46" y="60"/>
                </a:cubicBezTo>
                <a:cubicBezTo>
                  <a:pt x="45" y="58"/>
                  <a:pt x="47" y="55"/>
                  <a:pt x="48" y="55"/>
                </a:cubicBezTo>
                <a:cubicBezTo>
                  <a:pt x="49" y="54"/>
                  <a:pt x="50" y="55"/>
                  <a:pt x="52" y="56"/>
                </a:cubicBezTo>
                <a:cubicBezTo>
                  <a:pt x="53" y="57"/>
                  <a:pt x="55" y="57"/>
                  <a:pt x="57" y="55"/>
                </a:cubicBezTo>
                <a:cubicBezTo>
                  <a:pt x="58" y="53"/>
                  <a:pt x="59" y="51"/>
                  <a:pt x="57" y="49"/>
                </a:cubicBezTo>
                <a:cubicBezTo>
                  <a:pt x="56" y="48"/>
                  <a:pt x="56" y="45"/>
                  <a:pt x="57" y="44"/>
                </a:cubicBezTo>
                <a:cubicBezTo>
                  <a:pt x="57" y="43"/>
                  <a:pt x="59" y="43"/>
                  <a:pt x="61" y="43"/>
                </a:cubicBezTo>
                <a:cubicBezTo>
                  <a:pt x="62" y="44"/>
                  <a:pt x="64" y="42"/>
                  <a:pt x="65" y="40"/>
                </a:cubicBezTo>
                <a:cubicBezTo>
                  <a:pt x="65" y="37"/>
                  <a:pt x="64" y="35"/>
                  <a:pt x="62" y="35"/>
                </a:cubicBezTo>
                <a:cubicBezTo>
                  <a:pt x="61" y="34"/>
                  <a:pt x="59" y="31"/>
                  <a:pt x="59" y="30"/>
                </a:cubicBezTo>
                <a:cubicBezTo>
                  <a:pt x="59" y="29"/>
                  <a:pt x="60" y="28"/>
                  <a:pt x="62" y="28"/>
                </a:cubicBezTo>
                <a:cubicBezTo>
                  <a:pt x="64" y="27"/>
                  <a:pt x="65" y="25"/>
                  <a:pt x="64" y="22"/>
                </a:cubicBezTo>
                <a:cubicBezTo>
                  <a:pt x="63" y="20"/>
                  <a:pt x="61" y="19"/>
                  <a:pt x="59" y="19"/>
                </a:cubicBezTo>
                <a:cubicBezTo>
                  <a:pt x="58" y="20"/>
                  <a:pt x="55" y="18"/>
                  <a:pt x="55" y="17"/>
                </a:cubicBezTo>
                <a:cubicBezTo>
                  <a:pt x="54" y="16"/>
                  <a:pt x="54" y="15"/>
                  <a:pt x="56" y="13"/>
                </a:cubicBezTo>
                <a:cubicBezTo>
                  <a:pt x="57" y="12"/>
                  <a:pt x="56" y="10"/>
                  <a:pt x="55" y="8"/>
                </a:cubicBezTo>
                <a:cubicBezTo>
                  <a:pt x="53" y="7"/>
                  <a:pt x="50" y="6"/>
                  <a:pt x="49" y="8"/>
                </a:cubicBezTo>
                <a:cubicBezTo>
                  <a:pt x="48" y="9"/>
                  <a:pt x="45" y="9"/>
                  <a:pt x="44" y="8"/>
                </a:cubicBezTo>
                <a:cubicBezTo>
                  <a:pt x="43" y="8"/>
                  <a:pt x="43" y="6"/>
                  <a:pt x="43" y="4"/>
                </a:cubicBezTo>
                <a:cubicBezTo>
                  <a:pt x="43" y="3"/>
                  <a:pt x="42" y="1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34" y="4"/>
                  <a:pt x="31" y="6"/>
                  <a:pt x="30" y="6"/>
                </a:cubicBezTo>
                <a:cubicBezTo>
                  <a:pt x="29" y="6"/>
                  <a:pt x="28" y="5"/>
                  <a:pt x="27" y="3"/>
                </a:cubicBezTo>
                <a:cubicBezTo>
                  <a:pt x="27" y="1"/>
                  <a:pt x="25" y="0"/>
                  <a:pt x="22" y="1"/>
                </a:cubicBezTo>
                <a:cubicBezTo>
                  <a:pt x="20" y="2"/>
                  <a:pt x="19" y="4"/>
                  <a:pt x="19" y="6"/>
                </a:cubicBezTo>
                <a:cubicBezTo>
                  <a:pt x="20" y="7"/>
                  <a:pt x="18" y="10"/>
                  <a:pt x="17" y="10"/>
                </a:cubicBezTo>
                <a:cubicBezTo>
                  <a:pt x="16" y="11"/>
                  <a:pt x="14" y="11"/>
                  <a:pt x="13" y="9"/>
                </a:cubicBezTo>
                <a:cubicBezTo>
                  <a:pt x="12" y="8"/>
                  <a:pt x="10" y="9"/>
                  <a:pt x="8" y="10"/>
                </a:cubicBezTo>
                <a:cubicBezTo>
                  <a:pt x="6" y="12"/>
                  <a:pt x="6" y="15"/>
                  <a:pt x="7" y="16"/>
                </a:cubicBezTo>
                <a:close/>
                <a:moveTo>
                  <a:pt x="27" y="15"/>
                </a:moveTo>
                <a:cubicBezTo>
                  <a:pt x="37" y="11"/>
                  <a:pt x="47" y="17"/>
                  <a:pt x="50" y="27"/>
                </a:cubicBezTo>
                <a:cubicBezTo>
                  <a:pt x="54" y="37"/>
                  <a:pt x="48" y="47"/>
                  <a:pt x="38" y="51"/>
                </a:cubicBezTo>
                <a:cubicBezTo>
                  <a:pt x="28" y="54"/>
                  <a:pt x="18" y="48"/>
                  <a:pt x="14" y="38"/>
                </a:cubicBezTo>
                <a:cubicBezTo>
                  <a:pt x="11" y="28"/>
                  <a:pt x="17" y="18"/>
                  <a:pt x="27" y="15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71" name="Freeform 101"/>
          <p:cNvSpPr>
            <a:spLocks noChangeAspect="1" noEditPoints="1"/>
          </p:cNvSpPr>
          <p:nvPr/>
        </p:nvSpPr>
        <p:spPr bwMode="auto">
          <a:xfrm>
            <a:off x="6162816" y="4992692"/>
            <a:ext cx="552064" cy="552064"/>
          </a:xfrm>
          <a:custGeom>
            <a:avLst/>
            <a:gdLst>
              <a:gd name="T0" fmla="*/ 124 w 218"/>
              <a:gd name="T1" fmla="*/ 28 h 219"/>
              <a:gd name="T2" fmla="*/ 148 w 218"/>
              <a:gd name="T3" fmla="*/ 40 h 219"/>
              <a:gd name="T4" fmla="*/ 163 w 218"/>
              <a:gd name="T5" fmla="*/ 29 h 219"/>
              <a:gd name="T6" fmla="*/ 187 w 218"/>
              <a:gd name="T7" fmla="*/ 41 h 219"/>
              <a:gd name="T8" fmla="*/ 175 w 218"/>
              <a:gd name="T9" fmla="*/ 66 h 219"/>
              <a:gd name="T10" fmla="*/ 187 w 218"/>
              <a:gd name="T11" fmla="*/ 94 h 219"/>
              <a:gd name="T12" fmla="*/ 214 w 218"/>
              <a:gd name="T13" fmla="*/ 103 h 219"/>
              <a:gd name="T14" fmla="*/ 189 w 218"/>
              <a:gd name="T15" fmla="*/ 129 h 219"/>
              <a:gd name="T16" fmla="*/ 175 w 218"/>
              <a:gd name="T17" fmla="*/ 153 h 219"/>
              <a:gd name="T18" fmla="*/ 185 w 218"/>
              <a:gd name="T19" fmla="*/ 167 h 219"/>
              <a:gd name="T20" fmla="*/ 167 w 218"/>
              <a:gd name="T21" fmla="*/ 195 h 219"/>
              <a:gd name="T22" fmla="*/ 148 w 218"/>
              <a:gd name="T23" fmla="*/ 179 h 219"/>
              <a:gd name="T24" fmla="*/ 124 w 218"/>
              <a:gd name="T25" fmla="*/ 188 h 219"/>
              <a:gd name="T26" fmla="*/ 115 w 218"/>
              <a:gd name="T27" fmla="*/ 215 h 219"/>
              <a:gd name="T28" fmla="*/ 90 w 218"/>
              <a:gd name="T29" fmla="*/ 190 h 219"/>
              <a:gd name="T30" fmla="*/ 68 w 218"/>
              <a:gd name="T31" fmla="*/ 177 h 219"/>
              <a:gd name="T32" fmla="*/ 51 w 218"/>
              <a:gd name="T33" fmla="*/ 190 h 219"/>
              <a:gd name="T34" fmla="*/ 27 w 218"/>
              <a:gd name="T35" fmla="*/ 178 h 219"/>
              <a:gd name="T36" fmla="*/ 41 w 218"/>
              <a:gd name="T37" fmla="*/ 151 h 219"/>
              <a:gd name="T38" fmla="*/ 32 w 218"/>
              <a:gd name="T39" fmla="*/ 129 h 219"/>
              <a:gd name="T40" fmla="*/ 4 w 218"/>
              <a:gd name="T41" fmla="*/ 120 h 219"/>
              <a:gd name="T42" fmla="*/ 28 w 218"/>
              <a:gd name="T43" fmla="*/ 94 h 219"/>
              <a:gd name="T44" fmla="*/ 38 w 218"/>
              <a:gd name="T45" fmla="*/ 74 h 219"/>
              <a:gd name="T46" fmla="*/ 24 w 218"/>
              <a:gd name="T47" fmla="*/ 56 h 219"/>
              <a:gd name="T48" fmla="*/ 36 w 218"/>
              <a:gd name="T49" fmla="*/ 31 h 219"/>
              <a:gd name="T50" fmla="*/ 60 w 218"/>
              <a:gd name="T51" fmla="*/ 43 h 219"/>
              <a:gd name="T52" fmla="*/ 87 w 218"/>
              <a:gd name="T53" fmla="*/ 33 h 219"/>
              <a:gd name="T54" fmla="*/ 90 w 218"/>
              <a:gd name="T55" fmla="*/ 13 h 219"/>
              <a:gd name="T56" fmla="*/ 109 w 218"/>
              <a:gd name="T57" fmla="*/ 158 h 219"/>
              <a:gd name="T58" fmla="*/ 60 w 218"/>
              <a:gd name="T59" fmla="*/ 110 h 219"/>
              <a:gd name="T60" fmla="*/ 98 w 218"/>
              <a:gd name="T61" fmla="*/ 0 h 219"/>
              <a:gd name="T62" fmla="*/ 63 w 218"/>
              <a:gd name="T63" fmla="*/ 40 h 219"/>
              <a:gd name="T64" fmla="*/ 34 w 218"/>
              <a:gd name="T65" fmla="*/ 28 h 219"/>
              <a:gd name="T66" fmla="*/ 35 w 218"/>
              <a:gd name="T67" fmla="*/ 72 h 219"/>
              <a:gd name="T68" fmla="*/ 0 w 218"/>
              <a:gd name="T69" fmla="*/ 103 h 219"/>
              <a:gd name="T70" fmla="*/ 29 w 218"/>
              <a:gd name="T71" fmla="*/ 133 h 219"/>
              <a:gd name="T72" fmla="*/ 24 w 218"/>
              <a:gd name="T73" fmla="*/ 181 h 219"/>
              <a:gd name="T74" fmla="*/ 54 w 218"/>
              <a:gd name="T75" fmla="*/ 193 h 219"/>
              <a:gd name="T76" fmla="*/ 86 w 218"/>
              <a:gd name="T77" fmla="*/ 206 h 219"/>
              <a:gd name="T78" fmla="*/ 128 w 218"/>
              <a:gd name="T79" fmla="*/ 206 h 219"/>
              <a:gd name="T80" fmla="*/ 158 w 218"/>
              <a:gd name="T81" fmla="*/ 195 h 219"/>
              <a:gd name="T82" fmla="*/ 188 w 218"/>
              <a:gd name="T83" fmla="*/ 183 h 219"/>
              <a:gd name="T84" fmla="*/ 189 w 218"/>
              <a:gd name="T85" fmla="*/ 133 h 219"/>
              <a:gd name="T86" fmla="*/ 218 w 218"/>
              <a:gd name="T87" fmla="*/ 103 h 219"/>
              <a:gd name="T88" fmla="*/ 180 w 218"/>
              <a:gd name="T89" fmla="*/ 66 h 219"/>
              <a:gd name="T90" fmla="*/ 178 w 218"/>
              <a:gd name="T91" fmla="*/ 26 h 219"/>
              <a:gd name="T92" fmla="*/ 150 w 218"/>
              <a:gd name="T93" fmla="*/ 37 h 219"/>
              <a:gd name="T94" fmla="*/ 115 w 218"/>
              <a:gd name="T95" fmla="*/ 0 h 219"/>
              <a:gd name="T96" fmla="*/ 109 w 218"/>
              <a:gd name="T97" fmla="*/ 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8" h="219">
                <a:moveTo>
                  <a:pt x="115" y="4"/>
                </a:moveTo>
                <a:cubicBezTo>
                  <a:pt x="120" y="4"/>
                  <a:pt x="124" y="8"/>
                  <a:pt x="124" y="13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35" y="34"/>
                  <a:pt x="141" y="37"/>
                  <a:pt x="148" y="4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2" y="39"/>
                  <a:pt x="152" y="39"/>
                  <a:pt x="152" y="39"/>
                </a:cubicBezTo>
                <a:cubicBezTo>
                  <a:pt x="163" y="29"/>
                  <a:pt x="163" y="29"/>
                  <a:pt x="163" y="29"/>
                </a:cubicBezTo>
                <a:cubicBezTo>
                  <a:pt x="164" y="27"/>
                  <a:pt x="167" y="27"/>
                  <a:pt x="169" y="27"/>
                </a:cubicBezTo>
                <a:cubicBezTo>
                  <a:pt x="171" y="27"/>
                  <a:pt x="174" y="27"/>
                  <a:pt x="175" y="29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1" y="45"/>
                  <a:pt x="191" y="50"/>
                  <a:pt x="187" y="54"/>
                </a:cubicBezTo>
                <a:cubicBezTo>
                  <a:pt x="178" y="64"/>
                  <a:pt x="178" y="64"/>
                  <a:pt x="178" y="64"/>
                </a:cubicBezTo>
                <a:cubicBezTo>
                  <a:pt x="175" y="66"/>
                  <a:pt x="175" y="66"/>
                  <a:pt x="175" y="66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81" y="76"/>
                  <a:pt x="184" y="83"/>
                  <a:pt x="186" y="91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90" y="94"/>
                  <a:pt x="190" y="94"/>
                  <a:pt x="190" y="94"/>
                </a:cubicBezTo>
                <a:cubicBezTo>
                  <a:pt x="205" y="94"/>
                  <a:pt x="205" y="94"/>
                  <a:pt x="205" y="94"/>
                </a:cubicBezTo>
                <a:cubicBezTo>
                  <a:pt x="210" y="94"/>
                  <a:pt x="214" y="98"/>
                  <a:pt x="214" y="103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4" y="125"/>
                  <a:pt x="210" y="129"/>
                  <a:pt x="205" y="129"/>
                </a:cubicBezTo>
                <a:cubicBezTo>
                  <a:pt x="189" y="129"/>
                  <a:pt x="189" y="129"/>
                  <a:pt x="189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3" y="139"/>
                  <a:pt x="180" y="147"/>
                  <a:pt x="175" y="153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9" y="171"/>
                  <a:pt x="189" y="177"/>
                  <a:pt x="185" y="180"/>
                </a:cubicBezTo>
                <a:cubicBezTo>
                  <a:pt x="173" y="192"/>
                  <a:pt x="173" y="192"/>
                  <a:pt x="173" y="192"/>
                </a:cubicBezTo>
                <a:cubicBezTo>
                  <a:pt x="171" y="194"/>
                  <a:pt x="169" y="195"/>
                  <a:pt x="167" y="195"/>
                </a:cubicBezTo>
                <a:cubicBezTo>
                  <a:pt x="164" y="195"/>
                  <a:pt x="162" y="194"/>
                  <a:pt x="161" y="19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9" y="183"/>
                  <a:pt x="133" y="185"/>
                  <a:pt x="127" y="187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11"/>
                  <a:pt x="120" y="215"/>
                  <a:pt x="115" y="215"/>
                </a:cubicBezTo>
                <a:cubicBezTo>
                  <a:pt x="98" y="215"/>
                  <a:pt x="98" y="215"/>
                  <a:pt x="98" y="215"/>
                </a:cubicBezTo>
                <a:cubicBezTo>
                  <a:pt x="93" y="215"/>
                  <a:pt x="90" y="211"/>
                  <a:pt x="90" y="20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7" y="186"/>
                  <a:pt x="87" y="186"/>
                  <a:pt x="87" y="186"/>
                </a:cubicBezTo>
                <a:cubicBezTo>
                  <a:pt x="80" y="184"/>
                  <a:pt x="74" y="181"/>
                  <a:pt x="68" y="177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49" y="192"/>
                  <a:pt x="47" y="193"/>
                  <a:pt x="45" y="193"/>
                </a:cubicBezTo>
                <a:cubicBezTo>
                  <a:pt x="43" y="193"/>
                  <a:pt x="40" y="192"/>
                  <a:pt x="39" y="190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3" y="174"/>
                  <a:pt x="23" y="169"/>
                  <a:pt x="27" y="165"/>
                </a:cubicBezTo>
                <a:cubicBezTo>
                  <a:pt x="39" y="153"/>
                  <a:pt x="39" y="153"/>
                  <a:pt x="39" y="153"/>
                </a:cubicBezTo>
                <a:cubicBezTo>
                  <a:pt x="41" y="151"/>
                  <a:pt x="41" y="151"/>
                  <a:pt x="41" y="151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7" y="143"/>
                  <a:pt x="35" y="138"/>
                  <a:pt x="33" y="132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8" y="129"/>
                  <a:pt x="4" y="125"/>
                  <a:pt x="4" y="120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98"/>
                  <a:pt x="8" y="94"/>
                  <a:pt x="13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85"/>
                  <a:pt x="35" y="79"/>
                  <a:pt x="38" y="74"/>
                </a:cubicBezTo>
                <a:cubicBezTo>
                  <a:pt x="40" y="71"/>
                  <a:pt x="40" y="71"/>
                  <a:pt x="40" y="71"/>
                </a:cubicBezTo>
                <a:cubicBezTo>
                  <a:pt x="37" y="69"/>
                  <a:pt x="37" y="69"/>
                  <a:pt x="37" y="69"/>
                </a:cubicBezTo>
                <a:cubicBezTo>
                  <a:pt x="24" y="56"/>
                  <a:pt x="24" y="56"/>
                  <a:pt x="24" y="56"/>
                </a:cubicBezTo>
                <a:cubicBezTo>
                  <a:pt x="23" y="54"/>
                  <a:pt x="22" y="52"/>
                  <a:pt x="22" y="50"/>
                </a:cubicBezTo>
                <a:cubicBezTo>
                  <a:pt x="22" y="47"/>
                  <a:pt x="23" y="45"/>
                  <a:pt x="24" y="43"/>
                </a:cubicBezTo>
                <a:cubicBezTo>
                  <a:pt x="36" y="31"/>
                  <a:pt x="36" y="31"/>
                  <a:pt x="36" y="31"/>
                </a:cubicBezTo>
                <a:cubicBezTo>
                  <a:pt x="38" y="30"/>
                  <a:pt x="40" y="29"/>
                  <a:pt x="43" y="29"/>
                </a:cubicBezTo>
                <a:cubicBezTo>
                  <a:pt x="45" y="29"/>
                  <a:pt x="47" y="30"/>
                  <a:pt x="49" y="31"/>
                </a:cubicBezTo>
                <a:cubicBezTo>
                  <a:pt x="60" y="43"/>
                  <a:pt x="60" y="43"/>
                  <a:pt x="60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72" y="39"/>
                  <a:pt x="79" y="36"/>
                  <a:pt x="87" y="33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8"/>
                  <a:pt x="93" y="4"/>
                  <a:pt x="98" y="4"/>
                </a:cubicBezTo>
                <a:cubicBezTo>
                  <a:pt x="115" y="4"/>
                  <a:pt x="115" y="4"/>
                  <a:pt x="115" y="4"/>
                </a:cubicBezTo>
                <a:moveTo>
                  <a:pt x="109" y="158"/>
                </a:moveTo>
                <a:cubicBezTo>
                  <a:pt x="136" y="158"/>
                  <a:pt x="158" y="137"/>
                  <a:pt x="158" y="110"/>
                </a:cubicBezTo>
                <a:cubicBezTo>
                  <a:pt x="158" y="83"/>
                  <a:pt x="136" y="61"/>
                  <a:pt x="109" y="61"/>
                </a:cubicBezTo>
                <a:cubicBezTo>
                  <a:pt x="82" y="61"/>
                  <a:pt x="60" y="83"/>
                  <a:pt x="60" y="110"/>
                </a:cubicBezTo>
                <a:cubicBezTo>
                  <a:pt x="60" y="137"/>
                  <a:pt x="82" y="158"/>
                  <a:pt x="109" y="158"/>
                </a:cubicBezTo>
                <a:moveTo>
                  <a:pt x="115" y="0"/>
                </a:move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6" y="6"/>
                  <a:pt x="86" y="13"/>
                </a:cubicBezTo>
                <a:cubicBezTo>
                  <a:pt x="86" y="29"/>
                  <a:pt x="86" y="29"/>
                  <a:pt x="86" y="29"/>
                </a:cubicBezTo>
                <a:cubicBezTo>
                  <a:pt x="78" y="32"/>
                  <a:pt x="70" y="35"/>
                  <a:pt x="63" y="40"/>
                </a:cubicBezTo>
                <a:cubicBezTo>
                  <a:pt x="52" y="28"/>
                  <a:pt x="52" y="28"/>
                  <a:pt x="52" y="28"/>
                </a:cubicBezTo>
                <a:cubicBezTo>
                  <a:pt x="49" y="26"/>
                  <a:pt x="46" y="25"/>
                  <a:pt x="43" y="25"/>
                </a:cubicBezTo>
                <a:cubicBezTo>
                  <a:pt x="39" y="25"/>
                  <a:pt x="36" y="26"/>
                  <a:pt x="34" y="28"/>
                </a:cubicBezTo>
                <a:cubicBezTo>
                  <a:pt x="22" y="41"/>
                  <a:pt x="22" y="41"/>
                  <a:pt x="22" y="41"/>
                </a:cubicBezTo>
                <a:cubicBezTo>
                  <a:pt x="17" y="46"/>
                  <a:pt x="17" y="54"/>
                  <a:pt x="22" y="59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8"/>
                  <a:pt x="29" y="84"/>
                  <a:pt x="28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6" y="90"/>
                  <a:pt x="0" y="96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1" y="139"/>
                  <a:pt x="33" y="145"/>
                  <a:pt x="36" y="150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19" y="168"/>
                  <a:pt x="19" y="176"/>
                  <a:pt x="24" y="181"/>
                </a:cubicBezTo>
                <a:cubicBezTo>
                  <a:pt x="36" y="193"/>
                  <a:pt x="36" y="193"/>
                  <a:pt x="36" y="193"/>
                </a:cubicBezTo>
                <a:cubicBezTo>
                  <a:pt x="38" y="195"/>
                  <a:pt x="42" y="197"/>
                  <a:pt x="45" y="197"/>
                </a:cubicBezTo>
                <a:cubicBezTo>
                  <a:pt x="48" y="197"/>
                  <a:pt x="51" y="195"/>
                  <a:pt x="54" y="193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72" y="185"/>
                  <a:pt x="79" y="188"/>
                  <a:pt x="86" y="190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13"/>
                  <a:pt x="91" y="219"/>
                  <a:pt x="98" y="219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23" y="219"/>
                  <a:pt x="128" y="213"/>
                  <a:pt x="128" y="206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35" y="189"/>
                  <a:pt x="141" y="187"/>
                  <a:pt x="147" y="184"/>
                </a:cubicBezTo>
                <a:cubicBezTo>
                  <a:pt x="158" y="195"/>
                  <a:pt x="158" y="195"/>
                  <a:pt x="158" y="195"/>
                </a:cubicBezTo>
                <a:cubicBezTo>
                  <a:pt x="160" y="197"/>
                  <a:pt x="164" y="199"/>
                  <a:pt x="167" y="199"/>
                </a:cubicBezTo>
                <a:cubicBezTo>
                  <a:pt x="170" y="199"/>
                  <a:pt x="173" y="197"/>
                  <a:pt x="176" y="195"/>
                </a:cubicBezTo>
                <a:cubicBezTo>
                  <a:pt x="188" y="183"/>
                  <a:pt x="188" y="183"/>
                  <a:pt x="188" y="183"/>
                </a:cubicBezTo>
                <a:cubicBezTo>
                  <a:pt x="193" y="178"/>
                  <a:pt x="193" y="170"/>
                  <a:pt x="188" y="165"/>
                </a:cubicBezTo>
                <a:cubicBezTo>
                  <a:pt x="179" y="155"/>
                  <a:pt x="179" y="155"/>
                  <a:pt x="179" y="155"/>
                </a:cubicBezTo>
                <a:cubicBezTo>
                  <a:pt x="183" y="149"/>
                  <a:pt x="187" y="141"/>
                  <a:pt x="189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12" y="133"/>
                  <a:pt x="218" y="127"/>
                  <a:pt x="218" y="120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6"/>
                  <a:pt x="212" y="90"/>
                  <a:pt x="205" y="90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88" y="82"/>
                  <a:pt x="185" y="74"/>
                  <a:pt x="180" y="66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95" y="52"/>
                  <a:pt x="195" y="43"/>
                  <a:pt x="190" y="38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6" y="24"/>
                  <a:pt x="172" y="23"/>
                  <a:pt x="169" y="23"/>
                </a:cubicBezTo>
                <a:cubicBezTo>
                  <a:pt x="166" y="23"/>
                  <a:pt x="162" y="24"/>
                  <a:pt x="160" y="26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43" y="33"/>
                  <a:pt x="136" y="30"/>
                  <a:pt x="128" y="28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6"/>
                  <a:pt x="123" y="0"/>
                  <a:pt x="115" y="0"/>
                </a:cubicBezTo>
                <a:close/>
                <a:moveTo>
                  <a:pt x="109" y="154"/>
                </a:moveTo>
                <a:cubicBezTo>
                  <a:pt x="84" y="154"/>
                  <a:pt x="64" y="134"/>
                  <a:pt x="64" y="110"/>
                </a:cubicBezTo>
                <a:cubicBezTo>
                  <a:pt x="64" y="85"/>
                  <a:pt x="84" y="65"/>
                  <a:pt x="109" y="65"/>
                </a:cubicBezTo>
                <a:cubicBezTo>
                  <a:pt x="134" y="65"/>
                  <a:pt x="154" y="85"/>
                  <a:pt x="154" y="110"/>
                </a:cubicBezTo>
                <a:cubicBezTo>
                  <a:pt x="154" y="134"/>
                  <a:pt x="134" y="154"/>
                  <a:pt x="109" y="154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72" name="Freeform 102"/>
          <p:cNvSpPr>
            <a:spLocks noChangeAspect="1" noEditPoints="1"/>
          </p:cNvSpPr>
          <p:nvPr/>
        </p:nvSpPr>
        <p:spPr bwMode="auto">
          <a:xfrm>
            <a:off x="455996" y="4992692"/>
            <a:ext cx="552064" cy="552064"/>
          </a:xfrm>
          <a:custGeom>
            <a:avLst/>
            <a:gdLst>
              <a:gd name="T0" fmla="*/ 218 w 218"/>
              <a:gd name="T1" fmla="*/ 102 h 218"/>
              <a:gd name="T2" fmla="*/ 218 w 218"/>
              <a:gd name="T3" fmla="*/ 120 h 218"/>
              <a:gd name="T4" fmla="*/ 205 w 218"/>
              <a:gd name="T5" fmla="*/ 132 h 218"/>
              <a:gd name="T6" fmla="*/ 189 w 218"/>
              <a:gd name="T7" fmla="*/ 132 h 218"/>
              <a:gd name="T8" fmla="*/ 178 w 218"/>
              <a:gd name="T9" fmla="*/ 155 h 218"/>
              <a:gd name="T10" fmla="*/ 188 w 218"/>
              <a:gd name="T11" fmla="*/ 164 h 218"/>
              <a:gd name="T12" fmla="*/ 188 w 218"/>
              <a:gd name="T13" fmla="*/ 182 h 218"/>
              <a:gd name="T14" fmla="*/ 176 w 218"/>
              <a:gd name="T15" fmla="*/ 194 h 218"/>
              <a:gd name="T16" fmla="*/ 157 w 218"/>
              <a:gd name="T17" fmla="*/ 194 h 218"/>
              <a:gd name="T18" fmla="*/ 146 w 218"/>
              <a:gd name="T19" fmla="*/ 183 h 218"/>
              <a:gd name="T20" fmla="*/ 128 w 218"/>
              <a:gd name="T21" fmla="*/ 190 h 218"/>
              <a:gd name="T22" fmla="*/ 128 w 218"/>
              <a:gd name="T23" fmla="*/ 205 h 218"/>
              <a:gd name="T24" fmla="*/ 115 w 218"/>
              <a:gd name="T25" fmla="*/ 218 h 218"/>
              <a:gd name="T26" fmla="*/ 98 w 218"/>
              <a:gd name="T27" fmla="*/ 218 h 218"/>
              <a:gd name="T28" fmla="*/ 85 w 218"/>
              <a:gd name="T29" fmla="*/ 205 h 218"/>
              <a:gd name="T30" fmla="*/ 85 w 218"/>
              <a:gd name="T31" fmla="*/ 189 h 218"/>
              <a:gd name="T32" fmla="*/ 66 w 218"/>
              <a:gd name="T33" fmla="*/ 180 h 218"/>
              <a:gd name="T34" fmla="*/ 54 w 218"/>
              <a:gd name="T35" fmla="*/ 192 h 218"/>
              <a:gd name="T36" fmla="*/ 35 w 218"/>
              <a:gd name="T37" fmla="*/ 192 h 218"/>
              <a:gd name="T38" fmla="*/ 23 w 218"/>
              <a:gd name="T39" fmla="*/ 180 h 218"/>
              <a:gd name="T40" fmla="*/ 23 w 218"/>
              <a:gd name="T41" fmla="*/ 162 h 218"/>
              <a:gd name="T42" fmla="*/ 36 w 218"/>
              <a:gd name="T43" fmla="*/ 149 h 218"/>
              <a:gd name="T44" fmla="*/ 29 w 218"/>
              <a:gd name="T45" fmla="*/ 132 h 218"/>
              <a:gd name="T46" fmla="*/ 12 w 218"/>
              <a:gd name="T47" fmla="*/ 132 h 218"/>
              <a:gd name="T48" fmla="*/ 0 w 218"/>
              <a:gd name="T49" fmla="*/ 120 h 218"/>
              <a:gd name="T50" fmla="*/ 0 w 218"/>
              <a:gd name="T51" fmla="*/ 102 h 218"/>
              <a:gd name="T52" fmla="*/ 12 w 218"/>
              <a:gd name="T53" fmla="*/ 90 h 218"/>
              <a:gd name="T54" fmla="*/ 28 w 218"/>
              <a:gd name="T55" fmla="*/ 90 h 218"/>
              <a:gd name="T56" fmla="*/ 34 w 218"/>
              <a:gd name="T57" fmla="*/ 71 h 218"/>
              <a:gd name="T58" fmla="*/ 21 w 218"/>
              <a:gd name="T59" fmla="*/ 58 h 218"/>
              <a:gd name="T60" fmla="*/ 21 w 218"/>
              <a:gd name="T61" fmla="*/ 40 h 218"/>
              <a:gd name="T62" fmla="*/ 33 w 218"/>
              <a:gd name="T63" fmla="*/ 28 h 218"/>
              <a:gd name="T64" fmla="*/ 51 w 218"/>
              <a:gd name="T65" fmla="*/ 28 h 218"/>
              <a:gd name="T66" fmla="*/ 63 w 218"/>
              <a:gd name="T67" fmla="*/ 39 h 218"/>
              <a:gd name="T68" fmla="*/ 85 w 218"/>
              <a:gd name="T69" fmla="*/ 29 h 218"/>
              <a:gd name="T70" fmla="*/ 85 w 218"/>
              <a:gd name="T71" fmla="*/ 13 h 218"/>
              <a:gd name="T72" fmla="*/ 98 w 218"/>
              <a:gd name="T73" fmla="*/ 0 h 218"/>
              <a:gd name="T74" fmla="*/ 115 w 218"/>
              <a:gd name="T75" fmla="*/ 0 h 218"/>
              <a:gd name="T76" fmla="*/ 128 w 218"/>
              <a:gd name="T77" fmla="*/ 13 h 218"/>
              <a:gd name="T78" fmla="*/ 128 w 218"/>
              <a:gd name="T79" fmla="*/ 28 h 218"/>
              <a:gd name="T80" fmla="*/ 149 w 218"/>
              <a:gd name="T81" fmla="*/ 36 h 218"/>
              <a:gd name="T82" fmla="*/ 160 w 218"/>
              <a:gd name="T83" fmla="*/ 26 h 218"/>
              <a:gd name="T84" fmla="*/ 178 w 218"/>
              <a:gd name="T85" fmla="*/ 26 h 218"/>
              <a:gd name="T86" fmla="*/ 190 w 218"/>
              <a:gd name="T87" fmla="*/ 38 h 218"/>
              <a:gd name="T88" fmla="*/ 190 w 218"/>
              <a:gd name="T89" fmla="*/ 56 h 218"/>
              <a:gd name="T90" fmla="*/ 180 w 218"/>
              <a:gd name="T91" fmla="*/ 66 h 218"/>
              <a:gd name="T92" fmla="*/ 190 w 218"/>
              <a:gd name="T93" fmla="*/ 90 h 218"/>
              <a:gd name="T94" fmla="*/ 205 w 218"/>
              <a:gd name="T95" fmla="*/ 90 h 218"/>
              <a:gd name="T96" fmla="*/ 218 w 218"/>
              <a:gd name="T97" fmla="*/ 102 h 218"/>
              <a:gd name="T98" fmla="*/ 154 w 218"/>
              <a:gd name="T99" fmla="*/ 109 h 218"/>
              <a:gd name="T100" fmla="*/ 109 w 218"/>
              <a:gd name="T101" fmla="*/ 64 h 218"/>
              <a:gd name="T102" fmla="*/ 64 w 218"/>
              <a:gd name="T103" fmla="*/ 109 h 218"/>
              <a:gd name="T104" fmla="*/ 109 w 218"/>
              <a:gd name="T105" fmla="*/ 154 h 218"/>
              <a:gd name="T106" fmla="*/ 154 w 218"/>
              <a:gd name="T10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218" y="102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27"/>
                  <a:pt x="212" y="132"/>
                  <a:pt x="205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86" y="140"/>
                  <a:pt x="183" y="148"/>
                  <a:pt x="178" y="155"/>
                </a:cubicBezTo>
                <a:cubicBezTo>
                  <a:pt x="188" y="164"/>
                  <a:pt x="188" y="164"/>
                  <a:pt x="188" y="164"/>
                </a:cubicBezTo>
                <a:cubicBezTo>
                  <a:pt x="193" y="169"/>
                  <a:pt x="193" y="177"/>
                  <a:pt x="188" y="18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71" y="199"/>
                  <a:pt x="162" y="199"/>
                  <a:pt x="157" y="194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1" y="186"/>
                  <a:pt x="134" y="188"/>
                  <a:pt x="128" y="19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12"/>
                  <a:pt x="122" y="218"/>
                  <a:pt x="115" y="218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1" y="218"/>
                  <a:pt x="85" y="212"/>
                  <a:pt x="85" y="20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78" y="187"/>
                  <a:pt x="72" y="184"/>
                  <a:pt x="66" y="180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49" y="197"/>
                  <a:pt x="40" y="197"/>
                  <a:pt x="35" y="192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18" y="175"/>
                  <a:pt x="18" y="167"/>
                  <a:pt x="23" y="16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44"/>
                  <a:pt x="30" y="138"/>
                  <a:pt x="29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5" y="132"/>
                  <a:pt x="0" y="127"/>
                  <a:pt x="0" y="12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5"/>
                  <a:pt x="5" y="90"/>
                  <a:pt x="12" y="90"/>
                </a:cubicBezTo>
                <a:cubicBezTo>
                  <a:pt x="28" y="90"/>
                  <a:pt x="28" y="90"/>
                  <a:pt x="28" y="90"/>
                </a:cubicBezTo>
                <a:cubicBezTo>
                  <a:pt x="29" y="83"/>
                  <a:pt x="31" y="77"/>
                  <a:pt x="34" y="71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3"/>
                  <a:pt x="16" y="45"/>
                  <a:pt x="21" y="40"/>
                </a:cubicBezTo>
                <a:cubicBezTo>
                  <a:pt x="33" y="28"/>
                  <a:pt x="33" y="28"/>
                  <a:pt x="33" y="28"/>
                </a:cubicBezTo>
                <a:cubicBezTo>
                  <a:pt x="38" y="23"/>
                  <a:pt x="46" y="23"/>
                  <a:pt x="51" y="28"/>
                </a:cubicBezTo>
                <a:cubicBezTo>
                  <a:pt x="63" y="39"/>
                  <a:pt x="63" y="39"/>
                  <a:pt x="63" y="39"/>
                </a:cubicBezTo>
                <a:cubicBezTo>
                  <a:pt x="70" y="35"/>
                  <a:pt x="77" y="31"/>
                  <a:pt x="85" y="29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5"/>
                  <a:pt x="91" y="0"/>
                  <a:pt x="9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8" y="5"/>
                  <a:pt x="128" y="1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35" y="30"/>
                  <a:pt x="143" y="32"/>
                  <a:pt x="149" y="36"/>
                </a:cubicBezTo>
                <a:cubicBezTo>
                  <a:pt x="160" y="26"/>
                  <a:pt x="160" y="26"/>
                  <a:pt x="160" y="26"/>
                </a:cubicBezTo>
                <a:cubicBezTo>
                  <a:pt x="165" y="21"/>
                  <a:pt x="173" y="21"/>
                  <a:pt x="178" y="26"/>
                </a:cubicBezTo>
                <a:cubicBezTo>
                  <a:pt x="190" y="38"/>
                  <a:pt x="190" y="38"/>
                  <a:pt x="190" y="38"/>
                </a:cubicBezTo>
                <a:cubicBezTo>
                  <a:pt x="195" y="43"/>
                  <a:pt x="195" y="51"/>
                  <a:pt x="190" y="5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4" y="73"/>
                  <a:pt x="188" y="81"/>
                  <a:pt x="190" y="90"/>
                </a:cubicBezTo>
                <a:cubicBezTo>
                  <a:pt x="205" y="90"/>
                  <a:pt x="205" y="90"/>
                  <a:pt x="205" y="90"/>
                </a:cubicBezTo>
                <a:cubicBezTo>
                  <a:pt x="212" y="90"/>
                  <a:pt x="218" y="95"/>
                  <a:pt x="218" y="102"/>
                </a:cubicBezTo>
                <a:close/>
                <a:moveTo>
                  <a:pt x="154" y="109"/>
                </a:moveTo>
                <a:cubicBezTo>
                  <a:pt x="154" y="84"/>
                  <a:pt x="133" y="64"/>
                  <a:pt x="109" y="64"/>
                </a:cubicBezTo>
                <a:cubicBezTo>
                  <a:pt x="84" y="64"/>
                  <a:pt x="64" y="84"/>
                  <a:pt x="64" y="109"/>
                </a:cubicBezTo>
                <a:cubicBezTo>
                  <a:pt x="64" y="134"/>
                  <a:pt x="84" y="154"/>
                  <a:pt x="109" y="154"/>
                </a:cubicBezTo>
                <a:cubicBezTo>
                  <a:pt x="133" y="154"/>
                  <a:pt x="154" y="134"/>
                  <a:pt x="154" y="109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9424968" y="4992692"/>
            <a:ext cx="552064" cy="552064"/>
            <a:chOff x="8424771" y="2309965"/>
            <a:chExt cx="720000" cy="720000"/>
          </a:xfrm>
          <a:solidFill>
            <a:srgbClr val="CACACA"/>
          </a:solidFill>
        </p:grpSpPr>
        <p:sp>
          <p:nvSpPr>
            <p:cNvPr id="78" name="Freeform 800"/>
            <p:cNvSpPr>
              <a:spLocks noEditPoints="1"/>
            </p:cNvSpPr>
            <p:nvPr/>
          </p:nvSpPr>
          <p:spPr bwMode="auto">
            <a:xfrm>
              <a:off x="8424771" y="2309965"/>
              <a:ext cx="720000" cy="720000"/>
            </a:xfrm>
            <a:custGeom>
              <a:avLst/>
              <a:gdLst>
                <a:gd name="T0" fmla="*/ 59 w 69"/>
                <a:gd name="T1" fmla="*/ 18 h 67"/>
                <a:gd name="T2" fmla="*/ 63 w 69"/>
                <a:gd name="T3" fmla="*/ 14 h 67"/>
                <a:gd name="T4" fmla="*/ 54 w 69"/>
                <a:gd name="T5" fmla="*/ 5 h 67"/>
                <a:gd name="T6" fmla="*/ 50 w 69"/>
                <a:gd name="T7" fmla="*/ 10 h 67"/>
                <a:gd name="T8" fmla="*/ 41 w 69"/>
                <a:gd name="T9" fmla="*/ 6 h 67"/>
                <a:gd name="T10" fmla="*/ 41 w 69"/>
                <a:gd name="T11" fmla="*/ 0 h 67"/>
                <a:gd name="T12" fmla="*/ 34 w 69"/>
                <a:gd name="T13" fmla="*/ 0 h 67"/>
                <a:gd name="T14" fmla="*/ 28 w 69"/>
                <a:gd name="T15" fmla="*/ 0 h 67"/>
                <a:gd name="T16" fmla="*/ 28 w 69"/>
                <a:gd name="T17" fmla="*/ 6 h 67"/>
                <a:gd name="T18" fmla="*/ 19 w 69"/>
                <a:gd name="T19" fmla="*/ 10 h 67"/>
                <a:gd name="T20" fmla="*/ 14 w 69"/>
                <a:gd name="T21" fmla="*/ 5 h 67"/>
                <a:gd name="T22" fmla="*/ 6 w 69"/>
                <a:gd name="T23" fmla="*/ 14 h 67"/>
                <a:gd name="T24" fmla="*/ 10 w 69"/>
                <a:gd name="T25" fmla="*/ 18 h 67"/>
                <a:gd name="T26" fmla="*/ 6 w 69"/>
                <a:gd name="T27" fmla="*/ 28 h 67"/>
                <a:gd name="T28" fmla="*/ 0 w 69"/>
                <a:gd name="T29" fmla="*/ 28 h 67"/>
                <a:gd name="T30" fmla="*/ 0 w 69"/>
                <a:gd name="T31" fmla="*/ 34 h 67"/>
                <a:gd name="T32" fmla="*/ 0 w 69"/>
                <a:gd name="T33" fmla="*/ 34 h 67"/>
                <a:gd name="T34" fmla="*/ 0 w 69"/>
                <a:gd name="T35" fmla="*/ 40 h 67"/>
                <a:gd name="T36" fmla="*/ 6 w 69"/>
                <a:gd name="T37" fmla="*/ 40 h 67"/>
                <a:gd name="T38" fmla="*/ 10 w 69"/>
                <a:gd name="T39" fmla="*/ 49 h 67"/>
                <a:gd name="T40" fmla="*/ 6 w 69"/>
                <a:gd name="T41" fmla="*/ 53 h 67"/>
                <a:gd name="T42" fmla="*/ 14 w 69"/>
                <a:gd name="T43" fmla="*/ 62 h 67"/>
                <a:gd name="T44" fmla="*/ 19 w 69"/>
                <a:gd name="T45" fmla="*/ 58 h 67"/>
                <a:gd name="T46" fmla="*/ 28 w 69"/>
                <a:gd name="T47" fmla="*/ 62 h 67"/>
                <a:gd name="T48" fmla="*/ 28 w 69"/>
                <a:gd name="T49" fmla="*/ 67 h 67"/>
                <a:gd name="T50" fmla="*/ 34 w 69"/>
                <a:gd name="T51" fmla="*/ 67 h 67"/>
                <a:gd name="T52" fmla="*/ 41 w 69"/>
                <a:gd name="T53" fmla="*/ 67 h 67"/>
                <a:gd name="T54" fmla="*/ 41 w 69"/>
                <a:gd name="T55" fmla="*/ 62 h 67"/>
                <a:gd name="T56" fmla="*/ 50 w 69"/>
                <a:gd name="T57" fmla="*/ 58 h 67"/>
                <a:gd name="T58" fmla="*/ 54 w 69"/>
                <a:gd name="T59" fmla="*/ 62 h 67"/>
                <a:gd name="T60" fmla="*/ 63 w 69"/>
                <a:gd name="T61" fmla="*/ 53 h 67"/>
                <a:gd name="T62" fmla="*/ 59 w 69"/>
                <a:gd name="T63" fmla="*/ 49 h 67"/>
                <a:gd name="T64" fmla="*/ 63 w 69"/>
                <a:gd name="T65" fmla="*/ 40 h 67"/>
                <a:gd name="T66" fmla="*/ 69 w 69"/>
                <a:gd name="T67" fmla="*/ 40 h 67"/>
                <a:gd name="T68" fmla="*/ 69 w 69"/>
                <a:gd name="T69" fmla="*/ 34 h 67"/>
                <a:gd name="T70" fmla="*/ 69 w 69"/>
                <a:gd name="T71" fmla="*/ 34 h 67"/>
                <a:gd name="T72" fmla="*/ 69 w 69"/>
                <a:gd name="T73" fmla="*/ 28 h 67"/>
                <a:gd name="T74" fmla="*/ 63 w 69"/>
                <a:gd name="T75" fmla="*/ 28 h 67"/>
                <a:gd name="T76" fmla="*/ 59 w 69"/>
                <a:gd name="T77" fmla="*/ 18 h 67"/>
                <a:gd name="T78" fmla="*/ 34 w 69"/>
                <a:gd name="T79" fmla="*/ 55 h 67"/>
                <a:gd name="T80" fmla="*/ 12 w 69"/>
                <a:gd name="T81" fmla="*/ 34 h 67"/>
                <a:gd name="T82" fmla="*/ 34 w 69"/>
                <a:gd name="T83" fmla="*/ 12 h 67"/>
                <a:gd name="T84" fmla="*/ 57 w 69"/>
                <a:gd name="T85" fmla="*/ 34 h 67"/>
                <a:gd name="T86" fmla="*/ 34 w 69"/>
                <a:gd name="T87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7">
                  <a:moveTo>
                    <a:pt x="59" y="18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28"/>
                    <a:pt x="63" y="28"/>
                    <a:pt x="63" y="28"/>
                  </a:cubicBezTo>
                  <a:lnTo>
                    <a:pt x="59" y="18"/>
                  </a:lnTo>
                  <a:close/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2"/>
                    <a:pt x="34" y="12"/>
                  </a:cubicBezTo>
                  <a:cubicBezTo>
                    <a:pt x="47" y="12"/>
                    <a:pt x="57" y="22"/>
                    <a:pt x="57" y="34"/>
                  </a:cubicBezTo>
                  <a:cubicBezTo>
                    <a:pt x="57" y="46"/>
                    <a:pt x="47" y="55"/>
                    <a:pt x="3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" name="Freeform 802"/>
            <p:cNvSpPr>
              <a:spLocks noEditPoints="1"/>
            </p:cNvSpPr>
            <p:nvPr/>
          </p:nvSpPr>
          <p:spPr bwMode="auto">
            <a:xfrm>
              <a:off x="8640771" y="2525965"/>
              <a:ext cx="288000" cy="288000"/>
            </a:xfrm>
            <a:custGeom>
              <a:avLst/>
              <a:gdLst>
                <a:gd name="T0" fmla="*/ 19 w 21"/>
                <a:gd name="T1" fmla="*/ 12 h 23"/>
                <a:gd name="T2" fmla="*/ 12 w 21"/>
                <a:gd name="T3" fmla="*/ 9 h 23"/>
                <a:gd name="T4" fmla="*/ 12 w 21"/>
                <a:gd name="T5" fmla="*/ 4 h 23"/>
                <a:gd name="T6" fmla="*/ 15 w 21"/>
                <a:gd name="T7" fmla="*/ 6 h 23"/>
                <a:gd name="T8" fmla="*/ 20 w 21"/>
                <a:gd name="T9" fmla="*/ 6 h 23"/>
                <a:gd name="T10" fmla="*/ 17 w 21"/>
                <a:gd name="T11" fmla="*/ 3 h 23"/>
                <a:gd name="T12" fmla="*/ 12 w 21"/>
                <a:gd name="T13" fmla="*/ 1 h 23"/>
                <a:gd name="T14" fmla="*/ 12 w 21"/>
                <a:gd name="T15" fmla="*/ 0 h 23"/>
                <a:gd name="T16" fmla="*/ 9 w 21"/>
                <a:gd name="T17" fmla="*/ 0 h 23"/>
                <a:gd name="T18" fmla="*/ 9 w 21"/>
                <a:gd name="T19" fmla="*/ 1 h 23"/>
                <a:gd name="T20" fmla="*/ 3 w 21"/>
                <a:gd name="T21" fmla="*/ 3 h 23"/>
                <a:gd name="T22" fmla="*/ 1 w 21"/>
                <a:gd name="T23" fmla="*/ 7 h 23"/>
                <a:gd name="T24" fmla="*/ 3 w 21"/>
                <a:gd name="T25" fmla="*/ 10 h 23"/>
                <a:gd name="T26" fmla="*/ 9 w 21"/>
                <a:gd name="T27" fmla="*/ 12 h 23"/>
                <a:gd name="T28" fmla="*/ 9 w 21"/>
                <a:gd name="T29" fmla="*/ 18 h 23"/>
                <a:gd name="T30" fmla="*/ 7 w 21"/>
                <a:gd name="T31" fmla="*/ 17 h 23"/>
                <a:gd name="T32" fmla="*/ 5 w 21"/>
                <a:gd name="T33" fmla="*/ 15 h 23"/>
                <a:gd name="T34" fmla="*/ 0 w 21"/>
                <a:gd name="T35" fmla="*/ 15 h 23"/>
                <a:gd name="T36" fmla="*/ 3 w 21"/>
                <a:gd name="T37" fmla="*/ 19 h 23"/>
                <a:gd name="T38" fmla="*/ 9 w 21"/>
                <a:gd name="T39" fmla="*/ 21 h 23"/>
                <a:gd name="T40" fmla="*/ 9 w 21"/>
                <a:gd name="T41" fmla="*/ 23 h 23"/>
                <a:gd name="T42" fmla="*/ 12 w 21"/>
                <a:gd name="T43" fmla="*/ 23 h 23"/>
                <a:gd name="T44" fmla="*/ 12 w 21"/>
                <a:gd name="T45" fmla="*/ 21 h 23"/>
                <a:gd name="T46" fmla="*/ 19 w 21"/>
                <a:gd name="T47" fmla="*/ 19 h 23"/>
                <a:gd name="T48" fmla="*/ 21 w 21"/>
                <a:gd name="T49" fmla="*/ 15 h 23"/>
                <a:gd name="T50" fmla="*/ 19 w 21"/>
                <a:gd name="T51" fmla="*/ 12 h 23"/>
                <a:gd name="T52" fmla="*/ 9 w 21"/>
                <a:gd name="T53" fmla="*/ 9 h 23"/>
                <a:gd name="T54" fmla="*/ 7 w 21"/>
                <a:gd name="T55" fmla="*/ 8 h 23"/>
                <a:gd name="T56" fmla="*/ 6 w 21"/>
                <a:gd name="T57" fmla="*/ 6 h 23"/>
                <a:gd name="T58" fmla="*/ 7 w 21"/>
                <a:gd name="T59" fmla="*/ 5 h 23"/>
                <a:gd name="T60" fmla="*/ 9 w 21"/>
                <a:gd name="T61" fmla="*/ 4 h 23"/>
                <a:gd name="T62" fmla="*/ 9 w 21"/>
                <a:gd name="T63" fmla="*/ 9 h 23"/>
                <a:gd name="T64" fmla="*/ 15 w 21"/>
                <a:gd name="T65" fmla="*/ 17 h 23"/>
                <a:gd name="T66" fmla="*/ 12 w 21"/>
                <a:gd name="T67" fmla="*/ 18 h 23"/>
                <a:gd name="T68" fmla="*/ 12 w 21"/>
                <a:gd name="T69" fmla="*/ 13 h 23"/>
                <a:gd name="T70" fmla="*/ 15 w 21"/>
                <a:gd name="T71" fmla="*/ 14 h 23"/>
                <a:gd name="T72" fmla="*/ 16 w 21"/>
                <a:gd name="T73" fmla="*/ 15 h 23"/>
                <a:gd name="T74" fmla="*/ 15 w 21"/>
                <a:gd name="T7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23">
                  <a:moveTo>
                    <a:pt x="19" y="12"/>
                  </a:moveTo>
                  <a:cubicBezTo>
                    <a:pt x="18" y="11"/>
                    <a:pt x="15" y="10"/>
                    <a:pt x="12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3"/>
                    <a:pt x="17" y="3"/>
                  </a:cubicBezTo>
                  <a:cubicBezTo>
                    <a:pt x="16" y="2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3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21"/>
                    <a:pt x="17" y="20"/>
                    <a:pt x="19" y="19"/>
                  </a:cubicBezTo>
                  <a:cubicBezTo>
                    <a:pt x="20" y="18"/>
                    <a:pt x="21" y="17"/>
                    <a:pt x="21" y="15"/>
                  </a:cubicBezTo>
                  <a:cubicBezTo>
                    <a:pt x="21" y="14"/>
                    <a:pt x="20" y="12"/>
                    <a:pt x="19" y="12"/>
                  </a:cubicBezTo>
                  <a:close/>
                  <a:moveTo>
                    <a:pt x="9" y="9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lnTo>
                    <a:pt x="9" y="9"/>
                  </a:lnTo>
                  <a:close/>
                  <a:moveTo>
                    <a:pt x="15" y="17"/>
                  </a:moveTo>
                  <a:cubicBezTo>
                    <a:pt x="14" y="18"/>
                    <a:pt x="13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0240506" y="4992692"/>
            <a:ext cx="552064" cy="552064"/>
            <a:chOff x="8470502" y="2473080"/>
            <a:chExt cx="720000" cy="720000"/>
          </a:xfrm>
          <a:solidFill>
            <a:srgbClr val="CACACA"/>
          </a:solidFill>
        </p:grpSpPr>
        <p:sp>
          <p:nvSpPr>
            <p:cNvPr id="76" name="Freeform 798"/>
            <p:cNvSpPr>
              <a:spLocks noEditPoints="1"/>
            </p:cNvSpPr>
            <p:nvPr/>
          </p:nvSpPr>
          <p:spPr bwMode="auto">
            <a:xfrm>
              <a:off x="8470502" y="2473080"/>
              <a:ext cx="720000" cy="720000"/>
            </a:xfrm>
            <a:custGeom>
              <a:avLst/>
              <a:gdLst>
                <a:gd name="T0" fmla="*/ 57 w 96"/>
                <a:gd name="T1" fmla="*/ 85 h 93"/>
                <a:gd name="T2" fmla="*/ 70 w 96"/>
                <a:gd name="T3" fmla="*/ 80 h 93"/>
                <a:gd name="T4" fmla="*/ 76 w 96"/>
                <a:gd name="T5" fmla="*/ 86 h 93"/>
                <a:gd name="T6" fmla="*/ 88 w 96"/>
                <a:gd name="T7" fmla="*/ 74 h 93"/>
                <a:gd name="T8" fmla="*/ 82 w 96"/>
                <a:gd name="T9" fmla="*/ 68 h 93"/>
                <a:gd name="T10" fmla="*/ 88 w 96"/>
                <a:gd name="T11" fmla="*/ 55 h 93"/>
                <a:gd name="T12" fmla="*/ 96 w 96"/>
                <a:gd name="T13" fmla="*/ 55 h 93"/>
                <a:gd name="T14" fmla="*/ 96 w 96"/>
                <a:gd name="T15" fmla="*/ 46 h 93"/>
                <a:gd name="T16" fmla="*/ 96 w 96"/>
                <a:gd name="T17" fmla="*/ 46 h 93"/>
                <a:gd name="T18" fmla="*/ 96 w 96"/>
                <a:gd name="T19" fmla="*/ 38 h 93"/>
                <a:gd name="T20" fmla="*/ 88 w 96"/>
                <a:gd name="T21" fmla="*/ 38 h 93"/>
                <a:gd name="T22" fmla="*/ 82 w 96"/>
                <a:gd name="T23" fmla="*/ 25 h 93"/>
                <a:gd name="T24" fmla="*/ 88 w 96"/>
                <a:gd name="T25" fmla="*/ 19 h 93"/>
                <a:gd name="T26" fmla="*/ 76 w 96"/>
                <a:gd name="T27" fmla="*/ 7 h 93"/>
                <a:gd name="T28" fmla="*/ 70 w 96"/>
                <a:gd name="T29" fmla="*/ 13 h 93"/>
                <a:gd name="T30" fmla="*/ 57 w 96"/>
                <a:gd name="T31" fmla="*/ 8 h 93"/>
                <a:gd name="T32" fmla="*/ 57 w 96"/>
                <a:gd name="T33" fmla="*/ 0 h 93"/>
                <a:gd name="T34" fmla="*/ 48 w 96"/>
                <a:gd name="T35" fmla="*/ 0 h 93"/>
                <a:gd name="T36" fmla="*/ 39 w 96"/>
                <a:gd name="T37" fmla="*/ 0 h 93"/>
                <a:gd name="T38" fmla="*/ 39 w 96"/>
                <a:gd name="T39" fmla="*/ 8 h 93"/>
                <a:gd name="T40" fmla="*/ 26 w 96"/>
                <a:gd name="T41" fmla="*/ 13 h 93"/>
                <a:gd name="T42" fmla="*/ 20 w 96"/>
                <a:gd name="T43" fmla="*/ 7 h 93"/>
                <a:gd name="T44" fmla="*/ 8 w 96"/>
                <a:gd name="T45" fmla="*/ 19 h 93"/>
                <a:gd name="T46" fmla="*/ 14 w 96"/>
                <a:gd name="T47" fmla="*/ 25 h 93"/>
                <a:gd name="T48" fmla="*/ 8 w 96"/>
                <a:gd name="T49" fmla="*/ 38 h 93"/>
                <a:gd name="T50" fmla="*/ 0 w 96"/>
                <a:gd name="T51" fmla="*/ 38 h 93"/>
                <a:gd name="T52" fmla="*/ 0 w 96"/>
                <a:gd name="T53" fmla="*/ 46 h 93"/>
                <a:gd name="T54" fmla="*/ 0 w 96"/>
                <a:gd name="T55" fmla="*/ 46 h 93"/>
                <a:gd name="T56" fmla="*/ 0 w 96"/>
                <a:gd name="T57" fmla="*/ 55 h 93"/>
                <a:gd name="T58" fmla="*/ 8 w 96"/>
                <a:gd name="T59" fmla="*/ 55 h 93"/>
                <a:gd name="T60" fmla="*/ 14 w 96"/>
                <a:gd name="T61" fmla="*/ 68 h 93"/>
                <a:gd name="T62" fmla="*/ 8 w 96"/>
                <a:gd name="T63" fmla="*/ 74 h 93"/>
                <a:gd name="T64" fmla="*/ 20 w 96"/>
                <a:gd name="T65" fmla="*/ 86 h 93"/>
                <a:gd name="T66" fmla="*/ 26 w 96"/>
                <a:gd name="T67" fmla="*/ 80 h 93"/>
                <a:gd name="T68" fmla="*/ 39 w 96"/>
                <a:gd name="T69" fmla="*/ 85 h 93"/>
                <a:gd name="T70" fmla="*/ 39 w 96"/>
                <a:gd name="T71" fmla="*/ 93 h 93"/>
                <a:gd name="T72" fmla="*/ 48 w 96"/>
                <a:gd name="T73" fmla="*/ 93 h 93"/>
                <a:gd name="T74" fmla="*/ 57 w 96"/>
                <a:gd name="T75" fmla="*/ 93 h 93"/>
                <a:gd name="T76" fmla="*/ 57 w 96"/>
                <a:gd name="T77" fmla="*/ 85 h 93"/>
                <a:gd name="T78" fmla="*/ 17 w 96"/>
                <a:gd name="T79" fmla="*/ 46 h 93"/>
                <a:gd name="T80" fmla="*/ 48 w 96"/>
                <a:gd name="T81" fmla="*/ 16 h 93"/>
                <a:gd name="T82" fmla="*/ 79 w 96"/>
                <a:gd name="T83" fmla="*/ 46 h 93"/>
                <a:gd name="T84" fmla="*/ 48 w 96"/>
                <a:gd name="T85" fmla="*/ 77 h 93"/>
                <a:gd name="T86" fmla="*/ 17 w 96"/>
                <a:gd name="T8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3">
                  <a:moveTo>
                    <a:pt x="57" y="85"/>
                  </a:moveTo>
                  <a:cubicBezTo>
                    <a:pt x="70" y="80"/>
                    <a:pt x="70" y="80"/>
                    <a:pt x="70" y="80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57" y="93"/>
                    <a:pt x="57" y="93"/>
                    <a:pt x="57" y="93"/>
                  </a:cubicBezTo>
                  <a:lnTo>
                    <a:pt x="57" y="85"/>
                  </a:lnTo>
                  <a:close/>
                  <a:moveTo>
                    <a:pt x="17" y="46"/>
                  </a:moveTo>
                  <a:cubicBezTo>
                    <a:pt x="17" y="30"/>
                    <a:pt x="31" y="16"/>
                    <a:pt x="48" y="16"/>
                  </a:cubicBezTo>
                  <a:cubicBezTo>
                    <a:pt x="65" y="16"/>
                    <a:pt x="79" y="30"/>
                    <a:pt x="79" y="46"/>
                  </a:cubicBezTo>
                  <a:cubicBezTo>
                    <a:pt x="79" y="63"/>
                    <a:pt x="65" y="77"/>
                    <a:pt x="48" y="77"/>
                  </a:cubicBezTo>
                  <a:cubicBezTo>
                    <a:pt x="31" y="77"/>
                    <a:pt x="17" y="63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" name="Freeform 799"/>
            <p:cNvSpPr>
              <a:spLocks noEditPoints="1"/>
            </p:cNvSpPr>
            <p:nvPr/>
          </p:nvSpPr>
          <p:spPr bwMode="auto">
            <a:xfrm>
              <a:off x="8650502" y="2653080"/>
              <a:ext cx="360000" cy="360000"/>
            </a:xfrm>
            <a:custGeom>
              <a:avLst/>
              <a:gdLst>
                <a:gd name="T0" fmla="*/ 48 w 48"/>
                <a:gd name="T1" fmla="*/ 28 h 47"/>
                <a:gd name="T2" fmla="*/ 48 w 48"/>
                <a:gd name="T3" fmla="*/ 23 h 47"/>
                <a:gd name="T4" fmla="*/ 48 w 48"/>
                <a:gd name="T5" fmla="*/ 23 h 47"/>
                <a:gd name="T6" fmla="*/ 48 w 48"/>
                <a:gd name="T7" fmla="*/ 19 h 47"/>
                <a:gd name="T8" fmla="*/ 44 w 48"/>
                <a:gd name="T9" fmla="*/ 19 h 47"/>
                <a:gd name="T10" fmla="*/ 41 w 48"/>
                <a:gd name="T11" fmla="*/ 13 h 47"/>
                <a:gd name="T12" fmla="*/ 44 w 48"/>
                <a:gd name="T13" fmla="*/ 10 h 47"/>
                <a:gd name="T14" fmla="*/ 38 w 48"/>
                <a:gd name="T15" fmla="*/ 4 h 47"/>
                <a:gd name="T16" fmla="*/ 35 w 48"/>
                <a:gd name="T17" fmla="*/ 7 h 47"/>
                <a:gd name="T18" fmla="*/ 28 w 48"/>
                <a:gd name="T19" fmla="*/ 4 h 47"/>
                <a:gd name="T20" fmla="*/ 28 w 48"/>
                <a:gd name="T21" fmla="*/ 0 h 47"/>
                <a:gd name="T22" fmla="*/ 24 w 48"/>
                <a:gd name="T23" fmla="*/ 0 h 47"/>
                <a:gd name="T24" fmla="*/ 20 w 48"/>
                <a:gd name="T25" fmla="*/ 0 h 47"/>
                <a:gd name="T26" fmla="*/ 20 w 48"/>
                <a:gd name="T27" fmla="*/ 4 h 47"/>
                <a:gd name="T28" fmla="*/ 13 w 48"/>
                <a:gd name="T29" fmla="*/ 7 h 47"/>
                <a:gd name="T30" fmla="*/ 10 w 48"/>
                <a:gd name="T31" fmla="*/ 4 h 47"/>
                <a:gd name="T32" fmla="*/ 4 w 48"/>
                <a:gd name="T33" fmla="*/ 10 h 47"/>
                <a:gd name="T34" fmla="*/ 7 w 48"/>
                <a:gd name="T35" fmla="*/ 13 h 47"/>
                <a:gd name="T36" fmla="*/ 4 w 48"/>
                <a:gd name="T37" fmla="*/ 19 h 47"/>
                <a:gd name="T38" fmla="*/ 0 w 48"/>
                <a:gd name="T39" fmla="*/ 19 h 47"/>
                <a:gd name="T40" fmla="*/ 0 w 48"/>
                <a:gd name="T41" fmla="*/ 23 h 47"/>
                <a:gd name="T42" fmla="*/ 0 w 48"/>
                <a:gd name="T43" fmla="*/ 23 h 47"/>
                <a:gd name="T44" fmla="*/ 0 w 48"/>
                <a:gd name="T45" fmla="*/ 28 h 47"/>
                <a:gd name="T46" fmla="*/ 4 w 48"/>
                <a:gd name="T47" fmla="*/ 28 h 47"/>
                <a:gd name="T48" fmla="*/ 7 w 48"/>
                <a:gd name="T49" fmla="*/ 34 h 47"/>
                <a:gd name="T50" fmla="*/ 4 w 48"/>
                <a:gd name="T51" fmla="*/ 37 h 47"/>
                <a:gd name="T52" fmla="*/ 10 w 48"/>
                <a:gd name="T53" fmla="*/ 43 h 47"/>
                <a:gd name="T54" fmla="*/ 13 w 48"/>
                <a:gd name="T55" fmla="*/ 40 h 47"/>
                <a:gd name="T56" fmla="*/ 20 w 48"/>
                <a:gd name="T57" fmla="*/ 43 h 47"/>
                <a:gd name="T58" fmla="*/ 20 w 48"/>
                <a:gd name="T59" fmla="*/ 47 h 47"/>
                <a:gd name="T60" fmla="*/ 24 w 48"/>
                <a:gd name="T61" fmla="*/ 47 h 47"/>
                <a:gd name="T62" fmla="*/ 28 w 48"/>
                <a:gd name="T63" fmla="*/ 47 h 47"/>
                <a:gd name="T64" fmla="*/ 28 w 48"/>
                <a:gd name="T65" fmla="*/ 43 h 47"/>
                <a:gd name="T66" fmla="*/ 35 w 48"/>
                <a:gd name="T67" fmla="*/ 40 h 47"/>
                <a:gd name="T68" fmla="*/ 38 w 48"/>
                <a:gd name="T69" fmla="*/ 43 h 47"/>
                <a:gd name="T70" fmla="*/ 44 w 48"/>
                <a:gd name="T71" fmla="*/ 37 h 47"/>
                <a:gd name="T72" fmla="*/ 41 w 48"/>
                <a:gd name="T73" fmla="*/ 34 h 47"/>
                <a:gd name="T74" fmla="*/ 44 w 48"/>
                <a:gd name="T75" fmla="*/ 28 h 47"/>
                <a:gd name="T76" fmla="*/ 48 w 48"/>
                <a:gd name="T77" fmla="*/ 28 h 47"/>
                <a:gd name="T78" fmla="*/ 24 w 48"/>
                <a:gd name="T79" fmla="*/ 39 h 47"/>
                <a:gd name="T80" fmla="*/ 8 w 48"/>
                <a:gd name="T81" fmla="*/ 23 h 47"/>
                <a:gd name="T82" fmla="*/ 24 w 48"/>
                <a:gd name="T83" fmla="*/ 8 h 47"/>
                <a:gd name="T84" fmla="*/ 40 w 48"/>
                <a:gd name="T85" fmla="*/ 23 h 47"/>
                <a:gd name="T86" fmla="*/ 24 w 48"/>
                <a:gd name="T87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47">
                  <a:moveTo>
                    <a:pt x="48" y="28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8" y="28"/>
                  </a:lnTo>
                  <a:close/>
                  <a:moveTo>
                    <a:pt x="24" y="39"/>
                  </a:move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3"/>
                  </a:cubicBezTo>
                  <a:cubicBezTo>
                    <a:pt x="40" y="32"/>
                    <a:pt x="33" y="39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75" name="Freeform 798"/>
          <p:cNvSpPr>
            <a:spLocks noEditPoints="1"/>
          </p:cNvSpPr>
          <p:nvPr/>
        </p:nvSpPr>
        <p:spPr bwMode="auto">
          <a:xfrm>
            <a:off x="8609430" y="4992692"/>
            <a:ext cx="552064" cy="552064"/>
          </a:xfrm>
          <a:custGeom>
            <a:avLst/>
            <a:gdLst>
              <a:gd name="T0" fmla="*/ 57 w 96"/>
              <a:gd name="T1" fmla="*/ 85 h 93"/>
              <a:gd name="T2" fmla="*/ 70 w 96"/>
              <a:gd name="T3" fmla="*/ 80 h 93"/>
              <a:gd name="T4" fmla="*/ 76 w 96"/>
              <a:gd name="T5" fmla="*/ 86 h 93"/>
              <a:gd name="T6" fmla="*/ 88 w 96"/>
              <a:gd name="T7" fmla="*/ 74 h 93"/>
              <a:gd name="T8" fmla="*/ 82 w 96"/>
              <a:gd name="T9" fmla="*/ 68 h 93"/>
              <a:gd name="T10" fmla="*/ 88 w 96"/>
              <a:gd name="T11" fmla="*/ 55 h 93"/>
              <a:gd name="T12" fmla="*/ 96 w 96"/>
              <a:gd name="T13" fmla="*/ 55 h 93"/>
              <a:gd name="T14" fmla="*/ 96 w 96"/>
              <a:gd name="T15" fmla="*/ 46 h 93"/>
              <a:gd name="T16" fmla="*/ 96 w 96"/>
              <a:gd name="T17" fmla="*/ 46 h 93"/>
              <a:gd name="T18" fmla="*/ 96 w 96"/>
              <a:gd name="T19" fmla="*/ 38 h 93"/>
              <a:gd name="T20" fmla="*/ 88 w 96"/>
              <a:gd name="T21" fmla="*/ 38 h 93"/>
              <a:gd name="T22" fmla="*/ 82 w 96"/>
              <a:gd name="T23" fmla="*/ 25 h 93"/>
              <a:gd name="T24" fmla="*/ 88 w 96"/>
              <a:gd name="T25" fmla="*/ 19 h 93"/>
              <a:gd name="T26" fmla="*/ 76 w 96"/>
              <a:gd name="T27" fmla="*/ 7 h 93"/>
              <a:gd name="T28" fmla="*/ 70 w 96"/>
              <a:gd name="T29" fmla="*/ 13 h 93"/>
              <a:gd name="T30" fmla="*/ 57 w 96"/>
              <a:gd name="T31" fmla="*/ 8 h 93"/>
              <a:gd name="T32" fmla="*/ 57 w 96"/>
              <a:gd name="T33" fmla="*/ 0 h 93"/>
              <a:gd name="T34" fmla="*/ 48 w 96"/>
              <a:gd name="T35" fmla="*/ 0 h 93"/>
              <a:gd name="T36" fmla="*/ 39 w 96"/>
              <a:gd name="T37" fmla="*/ 0 h 93"/>
              <a:gd name="T38" fmla="*/ 39 w 96"/>
              <a:gd name="T39" fmla="*/ 8 h 93"/>
              <a:gd name="T40" fmla="*/ 26 w 96"/>
              <a:gd name="T41" fmla="*/ 13 h 93"/>
              <a:gd name="T42" fmla="*/ 20 w 96"/>
              <a:gd name="T43" fmla="*/ 7 h 93"/>
              <a:gd name="T44" fmla="*/ 8 w 96"/>
              <a:gd name="T45" fmla="*/ 19 h 93"/>
              <a:gd name="T46" fmla="*/ 14 w 96"/>
              <a:gd name="T47" fmla="*/ 25 h 93"/>
              <a:gd name="T48" fmla="*/ 8 w 96"/>
              <a:gd name="T49" fmla="*/ 38 h 93"/>
              <a:gd name="T50" fmla="*/ 0 w 96"/>
              <a:gd name="T51" fmla="*/ 38 h 93"/>
              <a:gd name="T52" fmla="*/ 0 w 96"/>
              <a:gd name="T53" fmla="*/ 46 h 93"/>
              <a:gd name="T54" fmla="*/ 0 w 96"/>
              <a:gd name="T55" fmla="*/ 46 h 93"/>
              <a:gd name="T56" fmla="*/ 0 w 96"/>
              <a:gd name="T57" fmla="*/ 55 h 93"/>
              <a:gd name="T58" fmla="*/ 8 w 96"/>
              <a:gd name="T59" fmla="*/ 55 h 93"/>
              <a:gd name="T60" fmla="*/ 14 w 96"/>
              <a:gd name="T61" fmla="*/ 68 h 93"/>
              <a:gd name="T62" fmla="*/ 8 w 96"/>
              <a:gd name="T63" fmla="*/ 74 h 93"/>
              <a:gd name="T64" fmla="*/ 20 w 96"/>
              <a:gd name="T65" fmla="*/ 86 h 93"/>
              <a:gd name="T66" fmla="*/ 26 w 96"/>
              <a:gd name="T67" fmla="*/ 80 h 93"/>
              <a:gd name="T68" fmla="*/ 39 w 96"/>
              <a:gd name="T69" fmla="*/ 85 h 93"/>
              <a:gd name="T70" fmla="*/ 39 w 96"/>
              <a:gd name="T71" fmla="*/ 93 h 93"/>
              <a:gd name="T72" fmla="*/ 48 w 96"/>
              <a:gd name="T73" fmla="*/ 93 h 93"/>
              <a:gd name="T74" fmla="*/ 57 w 96"/>
              <a:gd name="T75" fmla="*/ 93 h 93"/>
              <a:gd name="T76" fmla="*/ 57 w 96"/>
              <a:gd name="T77" fmla="*/ 85 h 93"/>
              <a:gd name="T78" fmla="*/ 17 w 96"/>
              <a:gd name="T79" fmla="*/ 46 h 93"/>
              <a:gd name="T80" fmla="*/ 48 w 96"/>
              <a:gd name="T81" fmla="*/ 16 h 93"/>
              <a:gd name="T82" fmla="*/ 79 w 96"/>
              <a:gd name="T83" fmla="*/ 46 h 93"/>
              <a:gd name="T84" fmla="*/ 48 w 96"/>
              <a:gd name="T85" fmla="*/ 77 h 93"/>
              <a:gd name="T86" fmla="*/ 17 w 96"/>
              <a:gd name="T87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3">
                <a:moveTo>
                  <a:pt x="57" y="85"/>
                </a:moveTo>
                <a:cubicBezTo>
                  <a:pt x="70" y="80"/>
                  <a:pt x="70" y="80"/>
                  <a:pt x="70" y="80"/>
                </a:cubicBezTo>
                <a:cubicBezTo>
                  <a:pt x="76" y="86"/>
                  <a:pt x="76" y="86"/>
                  <a:pt x="76" y="86"/>
                </a:cubicBezTo>
                <a:cubicBezTo>
                  <a:pt x="88" y="74"/>
                  <a:pt x="88" y="74"/>
                  <a:pt x="88" y="74"/>
                </a:cubicBezTo>
                <a:cubicBezTo>
                  <a:pt x="82" y="68"/>
                  <a:pt x="82" y="68"/>
                  <a:pt x="82" y="68"/>
                </a:cubicBezTo>
                <a:cubicBezTo>
                  <a:pt x="88" y="55"/>
                  <a:pt x="88" y="55"/>
                  <a:pt x="8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38"/>
                  <a:pt x="96" y="38"/>
                  <a:pt x="96" y="38"/>
                </a:cubicBezTo>
                <a:cubicBezTo>
                  <a:pt x="88" y="38"/>
                  <a:pt x="88" y="38"/>
                  <a:pt x="88" y="38"/>
                </a:cubicBezTo>
                <a:cubicBezTo>
                  <a:pt x="82" y="25"/>
                  <a:pt x="82" y="25"/>
                  <a:pt x="82" y="25"/>
                </a:cubicBezTo>
                <a:cubicBezTo>
                  <a:pt x="88" y="19"/>
                  <a:pt x="88" y="19"/>
                  <a:pt x="88" y="19"/>
                </a:cubicBezTo>
                <a:cubicBezTo>
                  <a:pt x="76" y="7"/>
                  <a:pt x="76" y="7"/>
                  <a:pt x="76" y="7"/>
                </a:cubicBezTo>
                <a:cubicBezTo>
                  <a:pt x="70" y="13"/>
                  <a:pt x="70" y="13"/>
                  <a:pt x="70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0"/>
                  <a:pt x="57" y="0"/>
                  <a:pt x="5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7"/>
                  <a:pt x="20" y="7"/>
                  <a:pt x="20" y="7"/>
                </a:cubicBezTo>
                <a:cubicBezTo>
                  <a:pt x="8" y="19"/>
                  <a:pt x="8" y="19"/>
                  <a:pt x="8" y="19"/>
                </a:cubicBezTo>
                <a:cubicBezTo>
                  <a:pt x="14" y="25"/>
                  <a:pt x="14" y="25"/>
                  <a:pt x="14" y="25"/>
                </a:cubicBezTo>
                <a:cubicBezTo>
                  <a:pt x="8" y="38"/>
                  <a:pt x="8" y="38"/>
                  <a:pt x="8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74"/>
                  <a:pt x="8" y="74"/>
                  <a:pt x="8" y="74"/>
                </a:cubicBezTo>
                <a:cubicBezTo>
                  <a:pt x="20" y="86"/>
                  <a:pt x="20" y="86"/>
                  <a:pt x="20" y="86"/>
                </a:cubicBezTo>
                <a:cubicBezTo>
                  <a:pt x="26" y="80"/>
                  <a:pt x="26" y="80"/>
                  <a:pt x="26" y="8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93"/>
                  <a:pt x="39" y="93"/>
                  <a:pt x="39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85"/>
                </a:lnTo>
                <a:close/>
                <a:moveTo>
                  <a:pt x="17" y="46"/>
                </a:moveTo>
                <a:cubicBezTo>
                  <a:pt x="17" y="30"/>
                  <a:pt x="31" y="16"/>
                  <a:pt x="48" y="16"/>
                </a:cubicBezTo>
                <a:cubicBezTo>
                  <a:pt x="65" y="16"/>
                  <a:pt x="79" y="30"/>
                  <a:pt x="79" y="46"/>
                </a:cubicBezTo>
                <a:cubicBezTo>
                  <a:pt x="79" y="63"/>
                  <a:pt x="65" y="77"/>
                  <a:pt x="48" y="77"/>
                </a:cubicBezTo>
                <a:cubicBezTo>
                  <a:pt x="31" y="77"/>
                  <a:pt x="17" y="63"/>
                  <a:pt x="17" y="46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34" name="Freeform 76">
            <a:extLst>
              <a:ext uri="{FF2B5EF4-FFF2-40B4-BE49-F238E27FC236}">
                <a16:creationId xmlns="" xmlns:a16="http://schemas.microsoft.com/office/drawing/2014/main" id="{35A59206-9663-488F-815C-245E4A4DE3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56049" y="5919347"/>
            <a:ext cx="552064" cy="552064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rgbClr val="FF9B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35" name="Freeform 269">
            <a:extLst>
              <a:ext uri="{FF2B5EF4-FFF2-40B4-BE49-F238E27FC236}">
                <a16:creationId xmlns="" xmlns:a16="http://schemas.microsoft.com/office/drawing/2014/main" id="{11AE2CD6-8398-4795-995C-5EB34959E12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47278" y="5919347"/>
            <a:ext cx="552064" cy="552064"/>
          </a:xfrm>
          <a:custGeom>
            <a:avLst/>
            <a:gdLst>
              <a:gd name="T0" fmla="*/ 186 w 192"/>
              <a:gd name="T1" fmla="*/ 81 h 192"/>
              <a:gd name="T2" fmla="*/ 169 w 192"/>
              <a:gd name="T3" fmla="*/ 81 h 192"/>
              <a:gd name="T4" fmla="*/ 159 w 192"/>
              <a:gd name="T5" fmla="*/ 55 h 192"/>
              <a:gd name="T6" fmla="*/ 171 w 192"/>
              <a:gd name="T7" fmla="*/ 43 h 192"/>
              <a:gd name="T8" fmla="*/ 171 w 192"/>
              <a:gd name="T9" fmla="*/ 35 h 192"/>
              <a:gd name="T10" fmla="*/ 158 w 192"/>
              <a:gd name="T11" fmla="*/ 22 h 192"/>
              <a:gd name="T12" fmla="*/ 149 w 192"/>
              <a:gd name="T13" fmla="*/ 22 h 192"/>
              <a:gd name="T14" fmla="*/ 137 w 192"/>
              <a:gd name="T15" fmla="*/ 34 h 192"/>
              <a:gd name="T16" fmla="*/ 111 w 192"/>
              <a:gd name="T17" fmla="*/ 23 h 192"/>
              <a:gd name="T18" fmla="*/ 111 w 192"/>
              <a:gd name="T19" fmla="*/ 6 h 192"/>
              <a:gd name="T20" fmla="*/ 105 w 192"/>
              <a:gd name="T21" fmla="*/ 0 h 192"/>
              <a:gd name="T22" fmla="*/ 87 w 192"/>
              <a:gd name="T23" fmla="*/ 0 h 192"/>
              <a:gd name="T24" fmla="*/ 81 w 192"/>
              <a:gd name="T25" fmla="*/ 6 h 192"/>
              <a:gd name="T26" fmla="*/ 81 w 192"/>
              <a:gd name="T27" fmla="*/ 23 h 192"/>
              <a:gd name="T28" fmla="*/ 55 w 192"/>
              <a:gd name="T29" fmla="*/ 34 h 192"/>
              <a:gd name="T30" fmla="*/ 43 w 192"/>
              <a:gd name="T31" fmla="*/ 22 h 192"/>
              <a:gd name="T32" fmla="*/ 35 w 192"/>
              <a:gd name="T33" fmla="*/ 22 h 192"/>
              <a:gd name="T34" fmla="*/ 22 w 192"/>
              <a:gd name="T35" fmla="*/ 35 h 192"/>
              <a:gd name="T36" fmla="*/ 22 w 192"/>
              <a:gd name="T37" fmla="*/ 43 h 192"/>
              <a:gd name="T38" fmla="*/ 34 w 192"/>
              <a:gd name="T39" fmla="*/ 55 h 192"/>
              <a:gd name="T40" fmla="*/ 23 w 192"/>
              <a:gd name="T41" fmla="*/ 81 h 192"/>
              <a:gd name="T42" fmla="*/ 6 w 192"/>
              <a:gd name="T43" fmla="*/ 81 h 192"/>
              <a:gd name="T44" fmla="*/ 0 w 192"/>
              <a:gd name="T45" fmla="*/ 87 h 192"/>
              <a:gd name="T46" fmla="*/ 0 w 192"/>
              <a:gd name="T47" fmla="*/ 105 h 192"/>
              <a:gd name="T48" fmla="*/ 6 w 192"/>
              <a:gd name="T49" fmla="*/ 111 h 192"/>
              <a:gd name="T50" fmla="*/ 23 w 192"/>
              <a:gd name="T51" fmla="*/ 111 h 192"/>
              <a:gd name="T52" fmla="*/ 34 w 192"/>
              <a:gd name="T53" fmla="*/ 137 h 192"/>
              <a:gd name="T54" fmla="*/ 22 w 192"/>
              <a:gd name="T55" fmla="*/ 149 h 192"/>
              <a:gd name="T56" fmla="*/ 22 w 192"/>
              <a:gd name="T57" fmla="*/ 158 h 192"/>
              <a:gd name="T58" fmla="*/ 35 w 192"/>
              <a:gd name="T59" fmla="*/ 171 h 192"/>
              <a:gd name="T60" fmla="*/ 43 w 192"/>
              <a:gd name="T61" fmla="*/ 171 h 192"/>
              <a:gd name="T62" fmla="*/ 55 w 192"/>
              <a:gd name="T63" fmla="*/ 159 h 192"/>
              <a:gd name="T64" fmla="*/ 81 w 192"/>
              <a:gd name="T65" fmla="*/ 170 h 192"/>
              <a:gd name="T66" fmla="*/ 81 w 192"/>
              <a:gd name="T67" fmla="*/ 186 h 192"/>
              <a:gd name="T68" fmla="*/ 87 w 192"/>
              <a:gd name="T69" fmla="*/ 192 h 192"/>
              <a:gd name="T70" fmla="*/ 105 w 192"/>
              <a:gd name="T71" fmla="*/ 192 h 192"/>
              <a:gd name="T72" fmla="*/ 111 w 192"/>
              <a:gd name="T73" fmla="*/ 186 h 192"/>
              <a:gd name="T74" fmla="*/ 111 w 192"/>
              <a:gd name="T75" fmla="*/ 170 h 192"/>
              <a:gd name="T76" fmla="*/ 137 w 192"/>
              <a:gd name="T77" fmla="*/ 159 h 192"/>
              <a:gd name="T78" fmla="*/ 149 w 192"/>
              <a:gd name="T79" fmla="*/ 171 h 192"/>
              <a:gd name="T80" fmla="*/ 158 w 192"/>
              <a:gd name="T81" fmla="*/ 171 h 192"/>
              <a:gd name="T82" fmla="*/ 171 w 192"/>
              <a:gd name="T83" fmla="*/ 158 h 192"/>
              <a:gd name="T84" fmla="*/ 171 w 192"/>
              <a:gd name="T85" fmla="*/ 149 h 192"/>
              <a:gd name="T86" fmla="*/ 159 w 192"/>
              <a:gd name="T87" fmla="*/ 137 h 192"/>
              <a:gd name="T88" fmla="*/ 169 w 192"/>
              <a:gd name="T89" fmla="*/ 111 h 192"/>
              <a:gd name="T90" fmla="*/ 186 w 192"/>
              <a:gd name="T91" fmla="*/ 111 h 192"/>
              <a:gd name="T92" fmla="*/ 192 w 192"/>
              <a:gd name="T93" fmla="*/ 105 h 192"/>
              <a:gd name="T94" fmla="*/ 192 w 192"/>
              <a:gd name="T95" fmla="*/ 87 h 192"/>
              <a:gd name="T96" fmla="*/ 186 w 192"/>
              <a:gd name="T97" fmla="*/ 81 h 192"/>
              <a:gd name="T98" fmla="*/ 96 w 192"/>
              <a:gd name="T99" fmla="*/ 134 h 192"/>
              <a:gd name="T100" fmla="*/ 59 w 192"/>
              <a:gd name="T101" fmla="*/ 96 h 192"/>
              <a:gd name="T102" fmla="*/ 96 w 192"/>
              <a:gd name="T103" fmla="*/ 59 h 192"/>
              <a:gd name="T104" fmla="*/ 134 w 192"/>
              <a:gd name="T105" fmla="*/ 96 h 192"/>
              <a:gd name="T106" fmla="*/ 96 w 192"/>
              <a:gd name="T107" fmla="*/ 13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186" y="81"/>
                </a:moveTo>
                <a:cubicBezTo>
                  <a:pt x="169" y="81"/>
                  <a:pt x="169" y="81"/>
                  <a:pt x="169" y="81"/>
                </a:cubicBezTo>
                <a:cubicBezTo>
                  <a:pt x="168" y="72"/>
                  <a:pt x="164" y="63"/>
                  <a:pt x="159" y="55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3" y="41"/>
                  <a:pt x="173" y="37"/>
                  <a:pt x="171" y="35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5" y="20"/>
                  <a:pt x="152" y="20"/>
                  <a:pt x="149" y="22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0" y="29"/>
                  <a:pt x="121" y="25"/>
                  <a:pt x="111" y="23"/>
                </a:cubicBezTo>
                <a:cubicBezTo>
                  <a:pt x="111" y="6"/>
                  <a:pt x="111" y="6"/>
                  <a:pt x="111" y="6"/>
                </a:cubicBezTo>
                <a:cubicBezTo>
                  <a:pt x="111" y="3"/>
                  <a:pt x="109" y="0"/>
                  <a:pt x="10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1" y="3"/>
                  <a:pt x="81" y="6"/>
                </a:cubicBezTo>
                <a:cubicBezTo>
                  <a:pt x="81" y="23"/>
                  <a:pt x="81" y="23"/>
                  <a:pt x="81" y="23"/>
                </a:cubicBezTo>
                <a:cubicBezTo>
                  <a:pt x="72" y="25"/>
                  <a:pt x="63" y="29"/>
                  <a:pt x="55" y="34"/>
                </a:cubicBez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20" y="41"/>
                  <a:pt x="22" y="43"/>
                </a:cubicBezTo>
                <a:cubicBezTo>
                  <a:pt x="34" y="55"/>
                  <a:pt x="34" y="55"/>
                  <a:pt x="34" y="55"/>
                </a:cubicBezTo>
                <a:cubicBezTo>
                  <a:pt x="29" y="63"/>
                  <a:pt x="25" y="72"/>
                  <a:pt x="23" y="81"/>
                </a:cubicBezTo>
                <a:cubicBezTo>
                  <a:pt x="6" y="81"/>
                  <a:pt x="6" y="81"/>
                  <a:pt x="6" y="81"/>
                </a:cubicBezTo>
                <a:cubicBezTo>
                  <a:pt x="3" y="81"/>
                  <a:pt x="0" y="84"/>
                  <a:pt x="0" y="87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9"/>
                  <a:pt x="3" y="111"/>
                  <a:pt x="6" y="111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5" y="121"/>
                  <a:pt x="29" y="130"/>
                  <a:pt x="34" y="137"/>
                </a:cubicBezTo>
                <a:cubicBezTo>
                  <a:pt x="22" y="149"/>
                  <a:pt x="22" y="149"/>
                  <a:pt x="22" y="149"/>
                </a:cubicBezTo>
                <a:cubicBezTo>
                  <a:pt x="20" y="152"/>
                  <a:pt x="20" y="156"/>
                  <a:pt x="22" y="15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3"/>
                  <a:pt x="41" y="173"/>
                  <a:pt x="43" y="171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63" y="164"/>
                  <a:pt x="72" y="168"/>
                  <a:pt x="81" y="170"/>
                </a:cubicBezTo>
                <a:cubicBezTo>
                  <a:pt x="81" y="186"/>
                  <a:pt x="81" y="186"/>
                  <a:pt x="81" y="186"/>
                </a:cubicBezTo>
                <a:cubicBezTo>
                  <a:pt x="81" y="190"/>
                  <a:pt x="84" y="192"/>
                  <a:pt x="87" y="192"/>
                </a:cubicBezTo>
                <a:cubicBezTo>
                  <a:pt x="105" y="192"/>
                  <a:pt x="105" y="192"/>
                  <a:pt x="105" y="192"/>
                </a:cubicBezTo>
                <a:cubicBezTo>
                  <a:pt x="109" y="192"/>
                  <a:pt x="111" y="190"/>
                  <a:pt x="111" y="186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21" y="168"/>
                  <a:pt x="130" y="164"/>
                  <a:pt x="137" y="159"/>
                </a:cubicBezTo>
                <a:cubicBezTo>
                  <a:pt x="149" y="171"/>
                  <a:pt x="149" y="171"/>
                  <a:pt x="149" y="171"/>
                </a:cubicBezTo>
                <a:cubicBezTo>
                  <a:pt x="152" y="173"/>
                  <a:pt x="155" y="173"/>
                  <a:pt x="158" y="171"/>
                </a:cubicBezTo>
                <a:cubicBezTo>
                  <a:pt x="171" y="158"/>
                  <a:pt x="171" y="158"/>
                  <a:pt x="171" y="158"/>
                </a:cubicBezTo>
                <a:cubicBezTo>
                  <a:pt x="173" y="156"/>
                  <a:pt x="173" y="152"/>
                  <a:pt x="171" y="149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64" y="130"/>
                  <a:pt x="168" y="121"/>
                  <a:pt x="169" y="111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90" y="111"/>
                  <a:pt x="192" y="109"/>
                  <a:pt x="192" y="105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2" y="84"/>
                  <a:pt x="190" y="81"/>
                  <a:pt x="186" y="81"/>
                </a:cubicBezTo>
                <a:close/>
                <a:moveTo>
                  <a:pt x="96" y="134"/>
                </a:moveTo>
                <a:cubicBezTo>
                  <a:pt x="75" y="134"/>
                  <a:pt x="59" y="117"/>
                  <a:pt x="59" y="96"/>
                </a:cubicBezTo>
                <a:cubicBezTo>
                  <a:pt x="59" y="75"/>
                  <a:pt x="75" y="59"/>
                  <a:pt x="96" y="59"/>
                </a:cubicBezTo>
                <a:cubicBezTo>
                  <a:pt x="117" y="59"/>
                  <a:pt x="134" y="75"/>
                  <a:pt x="134" y="96"/>
                </a:cubicBezTo>
                <a:cubicBezTo>
                  <a:pt x="134" y="117"/>
                  <a:pt x="117" y="134"/>
                  <a:pt x="96" y="134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FF9B00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="" xmlns:a16="http://schemas.microsoft.com/office/drawing/2014/main" id="{1DB30622-C401-4CB0-9C03-4627B862740C}"/>
              </a:ext>
            </a:extLst>
          </p:cNvPr>
          <p:cNvGrpSpPr>
            <a:grpSpLocks noChangeAspect="1"/>
          </p:cNvGrpSpPr>
          <p:nvPr/>
        </p:nvGrpSpPr>
        <p:grpSpPr>
          <a:xfrm>
            <a:off x="4533686" y="5919347"/>
            <a:ext cx="550572" cy="552064"/>
            <a:chOff x="6434772" y="5428023"/>
            <a:chExt cx="585787" cy="587375"/>
          </a:xfrm>
          <a:solidFill>
            <a:schemeClr val="bg1"/>
          </a:solidFill>
        </p:grpSpPr>
        <p:sp>
          <p:nvSpPr>
            <p:cNvPr id="137" name="Freeform 270">
              <a:extLst>
                <a:ext uri="{FF2B5EF4-FFF2-40B4-BE49-F238E27FC236}">
                  <a16:creationId xmlns="" xmlns:a16="http://schemas.microsoft.com/office/drawing/2014/main" id="{37E307BA-E696-4C4E-B1EC-494ED686ECB7}"/>
                </a:ext>
              </a:extLst>
            </p:cNvPr>
            <p:cNvSpPr/>
            <p:nvPr/>
          </p:nvSpPr>
          <p:spPr bwMode="auto">
            <a:xfrm>
              <a:off x="6434772" y="5428023"/>
              <a:ext cx="585787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FF9B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8" name="Oval 271">
              <a:extLst>
                <a:ext uri="{FF2B5EF4-FFF2-40B4-BE49-F238E27FC236}">
                  <a16:creationId xmlns="" xmlns:a16="http://schemas.microsoft.com/office/drawing/2014/main" id="{46ADBCB5-7CAB-4B27-B23D-AAB6752F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647" y="5572485"/>
              <a:ext cx="303212" cy="301625"/>
            </a:xfrm>
            <a:prstGeom prst="ellipse">
              <a:avLst/>
            </a:prstGeom>
            <a:grpFill/>
            <a:ln w="25400" cap="flat">
              <a:solidFill>
                <a:srgbClr val="FF9B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="" xmlns:a16="http://schemas.microsoft.com/office/drawing/2014/main" id="{D3757365-B38F-4B07-A835-54346CE3026C}"/>
              </a:ext>
            </a:extLst>
          </p:cNvPr>
          <p:cNvGrpSpPr>
            <a:grpSpLocks noChangeAspect="1"/>
          </p:cNvGrpSpPr>
          <p:nvPr/>
        </p:nvGrpSpPr>
        <p:grpSpPr>
          <a:xfrm>
            <a:off x="3718148" y="5919347"/>
            <a:ext cx="552064" cy="552064"/>
            <a:chOff x="7704772" y="5428023"/>
            <a:chExt cx="587375" cy="587375"/>
          </a:xfrm>
          <a:solidFill>
            <a:schemeClr val="bg1"/>
          </a:solidFill>
        </p:grpSpPr>
        <p:sp>
          <p:nvSpPr>
            <p:cNvPr id="140" name="Freeform 272">
              <a:extLst>
                <a:ext uri="{FF2B5EF4-FFF2-40B4-BE49-F238E27FC236}">
                  <a16:creationId xmlns="" xmlns:a16="http://schemas.microsoft.com/office/drawing/2014/main" id="{478B6D75-0543-46B8-AAC9-DBA799FAAF3E}"/>
                </a:ext>
              </a:extLst>
            </p:cNvPr>
            <p:cNvSpPr/>
            <p:nvPr/>
          </p:nvSpPr>
          <p:spPr bwMode="auto">
            <a:xfrm>
              <a:off x="7704772" y="5428023"/>
              <a:ext cx="587375" cy="587375"/>
            </a:xfrm>
            <a:custGeom>
              <a:avLst/>
              <a:gdLst>
                <a:gd name="T0" fmla="*/ 186 w 192"/>
                <a:gd name="T1" fmla="*/ 81 h 192"/>
                <a:gd name="T2" fmla="*/ 169 w 192"/>
                <a:gd name="T3" fmla="*/ 81 h 192"/>
                <a:gd name="T4" fmla="*/ 159 w 192"/>
                <a:gd name="T5" fmla="*/ 55 h 192"/>
                <a:gd name="T6" fmla="*/ 171 w 192"/>
                <a:gd name="T7" fmla="*/ 43 h 192"/>
                <a:gd name="T8" fmla="*/ 171 w 192"/>
                <a:gd name="T9" fmla="*/ 35 h 192"/>
                <a:gd name="T10" fmla="*/ 158 w 192"/>
                <a:gd name="T11" fmla="*/ 22 h 192"/>
                <a:gd name="T12" fmla="*/ 149 w 192"/>
                <a:gd name="T13" fmla="*/ 22 h 192"/>
                <a:gd name="T14" fmla="*/ 137 w 192"/>
                <a:gd name="T15" fmla="*/ 34 h 192"/>
                <a:gd name="T16" fmla="*/ 111 w 192"/>
                <a:gd name="T17" fmla="*/ 23 h 192"/>
                <a:gd name="T18" fmla="*/ 111 w 192"/>
                <a:gd name="T19" fmla="*/ 6 h 192"/>
                <a:gd name="T20" fmla="*/ 105 w 192"/>
                <a:gd name="T21" fmla="*/ 0 h 192"/>
                <a:gd name="T22" fmla="*/ 87 w 192"/>
                <a:gd name="T23" fmla="*/ 0 h 192"/>
                <a:gd name="T24" fmla="*/ 81 w 192"/>
                <a:gd name="T25" fmla="*/ 6 h 192"/>
                <a:gd name="T26" fmla="*/ 81 w 192"/>
                <a:gd name="T27" fmla="*/ 23 h 192"/>
                <a:gd name="T28" fmla="*/ 55 w 192"/>
                <a:gd name="T29" fmla="*/ 34 h 192"/>
                <a:gd name="T30" fmla="*/ 43 w 192"/>
                <a:gd name="T31" fmla="*/ 22 h 192"/>
                <a:gd name="T32" fmla="*/ 35 w 192"/>
                <a:gd name="T33" fmla="*/ 22 h 192"/>
                <a:gd name="T34" fmla="*/ 22 w 192"/>
                <a:gd name="T35" fmla="*/ 35 h 192"/>
                <a:gd name="T36" fmla="*/ 22 w 192"/>
                <a:gd name="T37" fmla="*/ 43 h 192"/>
                <a:gd name="T38" fmla="*/ 34 w 192"/>
                <a:gd name="T39" fmla="*/ 55 h 192"/>
                <a:gd name="T40" fmla="*/ 23 w 192"/>
                <a:gd name="T41" fmla="*/ 81 h 192"/>
                <a:gd name="T42" fmla="*/ 6 w 192"/>
                <a:gd name="T43" fmla="*/ 81 h 192"/>
                <a:gd name="T44" fmla="*/ 0 w 192"/>
                <a:gd name="T45" fmla="*/ 87 h 192"/>
                <a:gd name="T46" fmla="*/ 0 w 192"/>
                <a:gd name="T47" fmla="*/ 105 h 192"/>
                <a:gd name="T48" fmla="*/ 6 w 192"/>
                <a:gd name="T49" fmla="*/ 111 h 192"/>
                <a:gd name="T50" fmla="*/ 23 w 192"/>
                <a:gd name="T51" fmla="*/ 111 h 192"/>
                <a:gd name="T52" fmla="*/ 34 w 192"/>
                <a:gd name="T53" fmla="*/ 137 h 192"/>
                <a:gd name="T54" fmla="*/ 22 w 192"/>
                <a:gd name="T55" fmla="*/ 149 h 192"/>
                <a:gd name="T56" fmla="*/ 22 w 192"/>
                <a:gd name="T57" fmla="*/ 158 h 192"/>
                <a:gd name="T58" fmla="*/ 35 w 192"/>
                <a:gd name="T59" fmla="*/ 171 h 192"/>
                <a:gd name="T60" fmla="*/ 43 w 192"/>
                <a:gd name="T61" fmla="*/ 171 h 192"/>
                <a:gd name="T62" fmla="*/ 55 w 192"/>
                <a:gd name="T63" fmla="*/ 159 h 192"/>
                <a:gd name="T64" fmla="*/ 81 w 192"/>
                <a:gd name="T65" fmla="*/ 170 h 192"/>
                <a:gd name="T66" fmla="*/ 81 w 192"/>
                <a:gd name="T67" fmla="*/ 186 h 192"/>
                <a:gd name="T68" fmla="*/ 87 w 192"/>
                <a:gd name="T69" fmla="*/ 192 h 192"/>
                <a:gd name="T70" fmla="*/ 105 w 192"/>
                <a:gd name="T71" fmla="*/ 192 h 192"/>
                <a:gd name="T72" fmla="*/ 111 w 192"/>
                <a:gd name="T73" fmla="*/ 186 h 192"/>
                <a:gd name="T74" fmla="*/ 111 w 192"/>
                <a:gd name="T75" fmla="*/ 170 h 192"/>
                <a:gd name="T76" fmla="*/ 137 w 192"/>
                <a:gd name="T77" fmla="*/ 159 h 192"/>
                <a:gd name="T78" fmla="*/ 149 w 192"/>
                <a:gd name="T79" fmla="*/ 171 h 192"/>
                <a:gd name="T80" fmla="*/ 158 w 192"/>
                <a:gd name="T81" fmla="*/ 171 h 192"/>
                <a:gd name="T82" fmla="*/ 171 w 192"/>
                <a:gd name="T83" fmla="*/ 158 h 192"/>
                <a:gd name="T84" fmla="*/ 171 w 192"/>
                <a:gd name="T85" fmla="*/ 149 h 192"/>
                <a:gd name="T86" fmla="*/ 159 w 192"/>
                <a:gd name="T87" fmla="*/ 137 h 192"/>
                <a:gd name="T88" fmla="*/ 169 w 192"/>
                <a:gd name="T89" fmla="*/ 111 h 192"/>
                <a:gd name="T90" fmla="*/ 186 w 192"/>
                <a:gd name="T91" fmla="*/ 111 h 192"/>
                <a:gd name="T92" fmla="*/ 192 w 192"/>
                <a:gd name="T93" fmla="*/ 105 h 192"/>
                <a:gd name="T94" fmla="*/ 192 w 192"/>
                <a:gd name="T95" fmla="*/ 87 h 192"/>
                <a:gd name="T96" fmla="*/ 186 w 192"/>
                <a:gd name="T97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92">
                  <a:moveTo>
                    <a:pt x="186" y="81"/>
                  </a:moveTo>
                  <a:cubicBezTo>
                    <a:pt x="169" y="81"/>
                    <a:pt x="169" y="81"/>
                    <a:pt x="169" y="81"/>
                  </a:cubicBezTo>
                  <a:cubicBezTo>
                    <a:pt x="168" y="72"/>
                    <a:pt x="164" y="63"/>
                    <a:pt x="159" y="5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3" y="41"/>
                    <a:pt x="173" y="37"/>
                    <a:pt x="171" y="3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5" y="20"/>
                    <a:pt x="152" y="20"/>
                    <a:pt x="149" y="2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0" y="29"/>
                    <a:pt x="121" y="25"/>
                    <a:pt x="111" y="23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81" y="3"/>
                    <a:pt x="81" y="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2" y="25"/>
                    <a:pt x="63" y="29"/>
                    <a:pt x="55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37" y="20"/>
                    <a:pt x="35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7"/>
                    <a:pt x="20" y="41"/>
                    <a:pt x="22" y="4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9" y="63"/>
                    <a:pt x="25" y="72"/>
                    <a:pt x="2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0" y="84"/>
                    <a:pt x="0" y="8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3" y="111"/>
                    <a:pt x="6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5" y="121"/>
                    <a:pt x="29" y="130"/>
                    <a:pt x="34" y="137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0" y="152"/>
                    <a:pt x="20" y="156"/>
                    <a:pt x="22" y="15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7" y="173"/>
                    <a:pt x="41" y="173"/>
                    <a:pt x="43" y="171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63" y="164"/>
                    <a:pt x="72" y="168"/>
                    <a:pt x="81" y="170"/>
                  </a:cubicBezTo>
                  <a:cubicBezTo>
                    <a:pt x="81" y="186"/>
                    <a:pt x="81" y="186"/>
                    <a:pt x="81" y="186"/>
                  </a:cubicBezTo>
                  <a:cubicBezTo>
                    <a:pt x="81" y="190"/>
                    <a:pt x="84" y="192"/>
                    <a:pt x="87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9" y="192"/>
                    <a:pt x="111" y="190"/>
                    <a:pt x="111" y="186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21" y="168"/>
                    <a:pt x="130" y="164"/>
                    <a:pt x="137" y="15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52" y="173"/>
                    <a:pt x="155" y="173"/>
                    <a:pt x="158" y="171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3" y="156"/>
                    <a:pt x="173" y="152"/>
                    <a:pt x="171" y="149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4" y="130"/>
                    <a:pt x="168" y="121"/>
                    <a:pt x="1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90" y="111"/>
                    <a:pt x="192" y="109"/>
                    <a:pt x="192" y="105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4"/>
                    <a:pt x="190" y="81"/>
                    <a:pt x="186" y="81"/>
                  </a:cubicBezTo>
                  <a:close/>
                </a:path>
              </a:pathLst>
            </a:custGeom>
            <a:grpFill/>
            <a:ln w="25400" cap="flat">
              <a:solidFill>
                <a:srgbClr val="FF9B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1" name="Oval 273">
              <a:extLst>
                <a:ext uri="{FF2B5EF4-FFF2-40B4-BE49-F238E27FC236}">
                  <a16:creationId xmlns="" xmlns:a16="http://schemas.microsoft.com/office/drawing/2014/main" id="{095C6E16-0B87-4A40-91CB-039EA050D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1784" y="5655035"/>
              <a:ext cx="133350" cy="136525"/>
            </a:xfrm>
            <a:prstGeom prst="ellipse">
              <a:avLst/>
            </a:prstGeom>
            <a:grpFill/>
            <a:ln w="25400" cap="flat">
              <a:solidFill>
                <a:srgbClr val="FF9B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142" name="Freeform 189">
            <a:extLst>
              <a:ext uri="{FF2B5EF4-FFF2-40B4-BE49-F238E27FC236}">
                <a16:creationId xmlns="" xmlns:a16="http://schemas.microsoft.com/office/drawing/2014/main" id="{86212097-0C93-4B41-9258-A7306B8844B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02610" y="5919347"/>
            <a:ext cx="552064" cy="552064"/>
          </a:xfrm>
          <a:custGeom>
            <a:avLst/>
            <a:gdLst>
              <a:gd name="T0" fmla="*/ 166 w 192"/>
              <a:gd name="T1" fmla="*/ 131 h 192"/>
              <a:gd name="T2" fmla="*/ 158 w 192"/>
              <a:gd name="T3" fmla="*/ 169 h 192"/>
              <a:gd name="T4" fmla="*/ 121 w 192"/>
              <a:gd name="T5" fmla="*/ 171 h 192"/>
              <a:gd name="T6" fmla="*/ 87 w 192"/>
              <a:gd name="T7" fmla="*/ 192 h 192"/>
              <a:gd name="T8" fmla="*/ 60 w 192"/>
              <a:gd name="T9" fmla="*/ 167 h 192"/>
              <a:gd name="T10" fmla="*/ 22 w 192"/>
              <a:gd name="T11" fmla="*/ 158 h 192"/>
              <a:gd name="T12" fmla="*/ 20 w 192"/>
              <a:gd name="T13" fmla="*/ 121 h 192"/>
              <a:gd name="T14" fmla="*/ 0 w 192"/>
              <a:gd name="T15" fmla="*/ 87 h 192"/>
              <a:gd name="T16" fmla="*/ 25 w 192"/>
              <a:gd name="T17" fmla="*/ 60 h 192"/>
              <a:gd name="T18" fmla="*/ 34 w 192"/>
              <a:gd name="T19" fmla="*/ 22 h 192"/>
              <a:gd name="T20" fmla="*/ 71 w 192"/>
              <a:gd name="T21" fmla="*/ 20 h 192"/>
              <a:gd name="T22" fmla="*/ 104 w 192"/>
              <a:gd name="T23" fmla="*/ 0 h 192"/>
              <a:gd name="T24" fmla="*/ 131 w 192"/>
              <a:gd name="T25" fmla="*/ 25 h 192"/>
              <a:gd name="T26" fmla="*/ 169 w 192"/>
              <a:gd name="T27" fmla="*/ 34 h 192"/>
              <a:gd name="T28" fmla="*/ 171 w 192"/>
              <a:gd name="T29" fmla="*/ 71 h 192"/>
              <a:gd name="T30" fmla="*/ 192 w 192"/>
              <a:gd name="T31" fmla="*/ 104 h 192"/>
              <a:gd name="T32" fmla="*/ 175 w 192"/>
              <a:gd name="T33" fmla="*/ 79 h 192"/>
              <a:gd name="T34" fmla="*/ 156 w 192"/>
              <a:gd name="T35" fmla="*/ 59 h 192"/>
              <a:gd name="T36" fmla="*/ 163 w 192"/>
              <a:gd name="T37" fmla="*/ 40 h 192"/>
              <a:gd name="T38" fmla="*/ 139 w 192"/>
              <a:gd name="T39" fmla="*/ 29 h 192"/>
              <a:gd name="T40" fmla="*/ 112 w 192"/>
              <a:gd name="T41" fmla="*/ 27 h 192"/>
              <a:gd name="T42" fmla="*/ 104 w 192"/>
              <a:gd name="T43" fmla="*/ 8 h 192"/>
              <a:gd name="T44" fmla="*/ 79 w 192"/>
              <a:gd name="T45" fmla="*/ 18 h 192"/>
              <a:gd name="T46" fmla="*/ 53 w 192"/>
              <a:gd name="T47" fmla="*/ 29 h 192"/>
              <a:gd name="T48" fmla="*/ 28 w 192"/>
              <a:gd name="T49" fmla="*/ 40 h 192"/>
              <a:gd name="T50" fmla="*/ 35 w 192"/>
              <a:gd name="T51" fmla="*/ 59 h 192"/>
              <a:gd name="T52" fmla="*/ 16 w 192"/>
              <a:gd name="T53" fmla="*/ 79 h 192"/>
              <a:gd name="T54" fmla="*/ 16 w 192"/>
              <a:gd name="T55" fmla="*/ 112 h 192"/>
              <a:gd name="T56" fmla="*/ 35 w 192"/>
              <a:gd name="T57" fmla="*/ 132 h 192"/>
              <a:gd name="T58" fmla="*/ 28 w 192"/>
              <a:gd name="T59" fmla="*/ 152 h 192"/>
              <a:gd name="T60" fmla="*/ 59 w 192"/>
              <a:gd name="T61" fmla="*/ 156 h 192"/>
              <a:gd name="T62" fmla="*/ 79 w 192"/>
              <a:gd name="T63" fmla="*/ 175 h 192"/>
              <a:gd name="T64" fmla="*/ 112 w 192"/>
              <a:gd name="T65" fmla="*/ 175 h 192"/>
              <a:gd name="T66" fmla="*/ 132 w 192"/>
              <a:gd name="T67" fmla="*/ 156 h 192"/>
              <a:gd name="T68" fmla="*/ 163 w 192"/>
              <a:gd name="T69" fmla="*/ 152 h 192"/>
              <a:gd name="T70" fmla="*/ 156 w 192"/>
              <a:gd name="T71" fmla="*/ 132 h 192"/>
              <a:gd name="T72" fmla="*/ 175 w 192"/>
              <a:gd name="T73" fmla="*/ 112 h 192"/>
              <a:gd name="T74" fmla="*/ 96 w 192"/>
              <a:gd name="T75" fmla="*/ 137 h 192"/>
              <a:gd name="T76" fmla="*/ 137 w 192"/>
              <a:gd name="T77" fmla="*/ 96 h 192"/>
              <a:gd name="T78" fmla="*/ 62 w 192"/>
              <a:gd name="T79" fmla="*/ 96 h 192"/>
              <a:gd name="T80" fmla="*/ 96 w 192"/>
              <a:gd name="T81" fmla="*/ 62 h 192"/>
              <a:gd name="T82" fmla="*/ 96 w 192"/>
              <a:gd name="T83" fmla="*/ 79 h 192"/>
              <a:gd name="T84" fmla="*/ 96 w 192"/>
              <a:gd name="T85" fmla="*/ 87 h 192"/>
              <a:gd name="T86" fmla="*/ 104 w 192"/>
              <a:gd name="T8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92">
                <a:moveTo>
                  <a:pt x="175" y="121"/>
                </a:moveTo>
                <a:cubicBezTo>
                  <a:pt x="171" y="121"/>
                  <a:pt x="171" y="121"/>
                  <a:pt x="171" y="121"/>
                </a:cubicBezTo>
                <a:cubicBezTo>
                  <a:pt x="170" y="124"/>
                  <a:pt x="168" y="128"/>
                  <a:pt x="166" y="131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176" y="141"/>
                  <a:pt x="176" y="151"/>
                  <a:pt x="169" y="158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51" y="176"/>
                  <a:pt x="140" y="176"/>
                  <a:pt x="134" y="169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28" y="168"/>
                  <a:pt x="124" y="170"/>
                  <a:pt x="121" y="171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84"/>
                  <a:pt x="113" y="192"/>
                  <a:pt x="104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78" y="192"/>
                  <a:pt x="71" y="184"/>
                  <a:pt x="71" y="175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7" y="170"/>
                  <a:pt x="63" y="168"/>
                  <a:pt x="60" y="16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51" y="176"/>
                  <a:pt x="40" y="176"/>
                  <a:pt x="34" y="169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5" y="151"/>
                  <a:pt x="15" y="141"/>
                  <a:pt x="22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3" y="128"/>
                  <a:pt x="22" y="124"/>
                  <a:pt x="20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7" y="121"/>
                  <a:pt x="0" y="113"/>
                  <a:pt x="0" y="10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8"/>
                  <a:pt x="7" y="71"/>
                  <a:pt x="16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67"/>
                  <a:pt x="23" y="64"/>
                  <a:pt x="25" y="60"/>
                </a:cubicBezTo>
                <a:cubicBezTo>
                  <a:pt x="22" y="57"/>
                  <a:pt x="22" y="57"/>
                  <a:pt x="22" y="57"/>
                </a:cubicBezTo>
                <a:cubicBezTo>
                  <a:pt x="15" y="51"/>
                  <a:pt x="15" y="40"/>
                  <a:pt x="22" y="34"/>
                </a:cubicBezTo>
                <a:cubicBezTo>
                  <a:pt x="34" y="22"/>
                  <a:pt x="34" y="22"/>
                  <a:pt x="34" y="22"/>
                </a:cubicBezTo>
                <a:cubicBezTo>
                  <a:pt x="40" y="15"/>
                  <a:pt x="51" y="15"/>
                  <a:pt x="57" y="22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3"/>
                  <a:pt x="67" y="22"/>
                  <a:pt x="71" y="20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7"/>
                  <a:pt x="78" y="0"/>
                  <a:pt x="8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1" y="7"/>
                  <a:pt x="121" y="16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24" y="22"/>
                  <a:pt x="128" y="23"/>
                  <a:pt x="131" y="2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40" y="15"/>
                  <a:pt x="151" y="15"/>
                  <a:pt x="158" y="22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6" y="40"/>
                  <a:pt x="176" y="51"/>
                  <a:pt x="169" y="57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8" y="64"/>
                  <a:pt x="170" y="67"/>
                  <a:pt x="171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84" y="71"/>
                  <a:pt x="192" y="78"/>
                  <a:pt x="192" y="87"/>
                </a:cubicBezTo>
                <a:cubicBezTo>
                  <a:pt x="192" y="104"/>
                  <a:pt x="192" y="104"/>
                  <a:pt x="192" y="104"/>
                </a:cubicBezTo>
                <a:cubicBezTo>
                  <a:pt x="192" y="113"/>
                  <a:pt x="184" y="121"/>
                  <a:pt x="175" y="121"/>
                </a:cubicBezTo>
                <a:close/>
                <a:moveTo>
                  <a:pt x="183" y="87"/>
                </a:moveTo>
                <a:cubicBezTo>
                  <a:pt x="183" y="83"/>
                  <a:pt x="179" y="79"/>
                  <a:pt x="175" y="79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3" y="72"/>
                  <a:pt x="160" y="65"/>
                  <a:pt x="156" y="59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51"/>
                  <a:pt x="163" y="51"/>
                  <a:pt x="163" y="51"/>
                </a:cubicBezTo>
                <a:cubicBezTo>
                  <a:pt x="167" y="48"/>
                  <a:pt x="167" y="43"/>
                  <a:pt x="163" y="40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48" y="24"/>
                  <a:pt x="143" y="24"/>
                  <a:pt x="140" y="28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6" y="31"/>
                  <a:pt x="119" y="28"/>
                  <a:pt x="112" y="27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12"/>
                  <a:pt x="109" y="8"/>
                  <a:pt x="104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3" y="8"/>
                  <a:pt x="79" y="12"/>
                  <a:pt x="79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7"/>
                  <a:pt x="79" y="27"/>
                  <a:pt x="79" y="27"/>
                </a:cubicBezTo>
                <a:cubicBezTo>
                  <a:pt x="72" y="28"/>
                  <a:pt x="65" y="31"/>
                  <a:pt x="59" y="35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48" y="24"/>
                  <a:pt x="43" y="24"/>
                  <a:pt x="39" y="28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43"/>
                  <a:pt x="24" y="48"/>
                  <a:pt x="28" y="51"/>
                </a:cubicBezTo>
                <a:cubicBezTo>
                  <a:pt x="29" y="53"/>
                  <a:pt x="29" y="53"/>
                  <a:pt x="29" y="53"/>
                </a:cubicBezTo>
                <a:cubicBezTo>
                  <a:pt x="35" y="59"/>
                  <a:pt x="35" y="59"/>
                  <a:pt x="35" y="59"/>
                </a:cubicBezTo>
                <a:cubicBezTo>
                  <a:pt x="31" y="65"/>
                  <a:pt x="28" y="72"/>
                  <a:pt x="27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2" y="79"/>
                  <a:pt x="8" y="83"/>
                  <a:pt x="8" y="87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09"/>
                  <a:pt x="12" y="112"/>
                  <a:pt x="16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8" y="120"/>
                  <a:pt x="31" y="126"/>
                  <a:pt x="35" y="132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4" y="143"/>
                  <a:pt x="24" y="148"/>
                  <a:pt x="28" y="152"/>
                </a:cubicBezTo>
                <a:cubicBezTo>
                  <a:pt x="39" y="164"/>
                  <a:pt x="39" y="164"/>
                  <a:pt x="39" y="164"/>
                </a:cubicBezTo>
                <a:cubicBezTo>
                  <a:pt x="43" y="167"/>
                  <a:pt x="48" y="167"/>
                  <a:pt x="51" y="164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5" y="160"/>
                  <a:pt x="72" y="163"/>
                  <a:pt x="79" y="165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79" y="180"/>
                  <a:pt x="83" y="183"/>
                  <a:pt x="87" y="183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9" y="183"/>
                  <a:pt x="112" y="180"/>
                  <a:pt x="112" y="175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9" y="163"/>
                  <a:pt x="126" y="160"/>
                  <a:pt x="132" y="156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3" y="167"/>
                  <a:pt x="148" y="167"/>
                  <a:pt x="152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7" y="148"/>
                  <a:pt x="167" y="143"/>
                  <a:pt x="163" y="140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0" y="126"/>
                  <a:pt x="163" y="120"/>
                  <a:pt x="164" y="112"/>
                </a:cubicBezTo>
                <a:cubicBezTo>
                  <a:pt x="173" y="112"/>
                  <a:pt x="173" y="112"/>
                  <a:pt x="173" y="112"/>
                </a:cubicBezTo>
                <a:cubicBezTo>
                  <a:pt x="175" y="112"/>
                  <a:pt x="175" y="112"/>
                  <a:pt x="175" y="112"/>
                </a:cubicBezTo>
                <a:cubicBezTo>
                  <a:pt x="179" y="112"/>
                  <a:pt x="183" y="109"/>
                  <a:pt x="183" y="104"/>
                </a:cubicBezTo>
                <a:lnTo>
                  <a:pt x="183" y="87"/>
                </a:lnTo>
                <a:close/>
                <a:moveTo>
                  <a:pt x="96" y="137"/>
                </a:moveTo>
                <a:cubicBezTo>
                  <a:pt x="72" y="137"/>
                  <a:pt x="54" y="119"/>
                  <a:pt x="54" y="96"/>
                </a:cubicBezTo>
                <a:cubicBezTo>
                  <a:pt x="54" y="73"/>
                  <a:pt x="72" y="54"/>
                  <a:pt x="96" y="54"/>
                </a:cubicBezTo>
                <a:cubicBezTo>
                  <a:pt x="119" y="54"/>
                  <a:pt x="137" y="73"/>
                  <a:pt x="137" y="96"/>
                </a:cubicBezTo>
                <a:cubicBezTo>
                  <a:pt x="137" y="119"/>
                  <a:pt x="119" y="137"/>
                  <a:pt x="96" y="137"/>
                </a:cubicBezTo>
                <a:close/>
                <a:moveTo>
                  <a:pt x="96" y="62"/>
                </a:moveTo>
                <a:cubicBezTo>
                  <a:pt x="77" y="62"/>
                  <a:pt x="62" y="77"/>
                  <a:pt x="62" y="96"/>
                </a:cubicBezTo>
                <a:cubicBezTo>
                  <a:pt x="62" y="114"/>
                  <a:pt x="77" y="129"/>
                  <a:pt x="96" y="129"/>
                </a:cubicBezTo>
                <a:cubicBezTo>
                  <a:pt x="114" y="129"/>
                  <a:pt x="129" y="114"/>
                  <a:pt x="129" y="96"/>
                </a:cubicBezTo>
                <a:cubicBezTo>
                  <a:pt x="129" y="77"/>
                  <a:pt x="114" y="62"/>
                  <a:pt x="96" y="62"/>
                </a:cubicBezTo>
                <a:close/>
                <a:moveTo>
                  <a:pt x="96" y="112"/>
                </a:moveTo>
                <a:cubicBezTo>
                  <a:pt x="86" y="112"/>
                  <a:pt x="79" y="105"/>
                  <a:pt x="79" y="96"/>
                </a:cubicBezTo>
                <a:cubicBezTo>
                  <a:pt x="79" y="86"/>
                  <a:pt x="86" y="79"/>
                  <a:pt x="96" y="79"/>
                </a:cubicBezTo>
                <a:cubicBezTo>
                  <a:pt x="105" y="79"/>
                  <a:pt x="112" y="86"/>
                  <a:pt x="112" y="96"/>
                </a:cubicBezTo>
                <a:cubicBezTo>
                  <a:pt x="112" y="105"/>
                  <a:pt x="105" y="112"/>
                  <a:pt x="96" y="112"/>
                </a:cubicBezTo>
                <a:close/>
                <a:moveTo>
                  <a:pt x="96" y="87"/>
                </a:moveTo>
                <a:cubicBezTo>
                  <a:pt x="91" y="87"/>
                  <a:pt x="87" y="91"/>
                  <a:pt x="87" y="96"/>
                </a:cubicBezTo>
                <a:cubicBezTo>
                  <a:pt x="87" y="100"/>
                  <a:pt x="91" y="104"/>
                  <a:pt x="96" y="104"/>
                </a:cubicBezTo>
                <a:cubicBezTo>
                  <a:pt x="100" y="104"/>
                  <a:pt x="104" y="100"/>
                  <a:pt x="104" y="96"/>
                </a:cubicBezTo>
                <a:cubicBezTo>
                  <a:pt x="104" y="91"/>
                  <a:pt x="100" y="87"/>
                  <a:pt x="96" y="87"/>
                </a:cubicBezTo>
                <a:close/>
              </a:path>
            </a:pathLst>
          </a:custGeom>
          <a:solidFill>
            <a:srgbClr val="FF9B00"/>
          </a:solidFill>
          <a:ln>
            <a:solidFill>
              <a:srgbClr val="FF9B0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43" name="Freeform 211">
            <a:extLst>
              <a:ext uri="{FF2B5EF4-FFF2-40B4-BE49-F238E27FC236}">
                <a16:creationId xmlns="" xmlns:a16="http://schemas.microsoft.com/office/drawing/2014/main" id="{F6169982-0008-4288-BA90-B9C988865BAF}"/>
              </a:ext>
            </a:extLst>
          </p:cNvPr>
          <p:cNvSpPr>
            <a:spLocks noEditPoints="1"/>
          </p:cNvSpPr>
          <p:nvPr/>
        </p:nvSpPr>
        <p:spPr bwMode="auto">
          <a:xfrm>
            <a:off x="7793892" y="5919347"/>
            <a:ext cx="552064" cy="552064"/>
          </a:xfrm>
          <a:custGeom>
            <a:avLst/>
            <a:gdLst>
              <a:gd name="T0" fmla="*/ 331 w 331"/>
              <a:gd name="T1" fmla="*/ 141 h 330"/>
              <a:gd name="T2" fmla="*/ 331 w 331"/>
              <a:gd name="T3" fmla="*/ 188 h 330"/>
              <a:gd name="T4" fmla="*/ 282 w 331"/>
              <a:gd name="T5" fmla="*/ 196 h 330"/>
              <a:gd name="T6" fmla="*/ 270 w 331"/>
              <a:gd name="T7" fmla="*/ 225 h 330"/>
              <a:gd name="T8" fmla="*/ 299 w 331"/>
              <a:gd name="T9" fmla="*/ 265 h 330"/>
              <a:gd name="T10" fmla="*/ 266 w 331"/>
              <a:gd name="T11" fmla="*/ 298 h 330"/>
              <a:gd name="T12" fmla="*/ 226 w 331"/>
              <a:gd name="T13" fmla="*/ 269 h 330"/>
              <a:gd name="T14" fmla="*/ 197 w 331"/>
              <a:gd name="T15" fmla="*/ 281 h 330"/>
              <a:gd name="T16" fmla="*/ 189 w 331"/>
              <a:gd name="T17" fmla="*/ 330 h 330"/>
              <a:gd name="T18" fmla="*/ 142 w 331"/>
              <a:gd name="T19" fmla="*/ 330 h 330"/>
              <a:gd name="T20" fmla="*/ 134 w 331"/>
              <a:gd name="T21" fmla="*/ 281 h 330"/>
              <a:gd name="T22" fmla="*/ 105 w 331"/>
              <a:gd name="T23" fmla="*/ 269 h 330"/>
              <a:gd name="T24" fmla="*/ 65 w 331"/>
              <a:gd name="T25" fmla="*/ 298 h 330"/>
              <a:gd name="T26" fmla="*/ 32 w 331"/>
              <a:gd name="T27" fmla="*/ 265 h 330"/>
              <a:gd name="T28" fmla="*/ 62 w 331"/>
              <a:gd name="T29" fmla="*/ 225 h 330"/>
              <a:gd name="T30" fmla="*/ 49 w 331"/>
              <a:gd name="T31" fmla="*/ 196 h 330"/>
              <a:gd name="T32" fmla="*/ 0 w 331"/>
              <a:gd name="T33" fmla="*/ 188 h 330"/>
              <a:gd name="T34" fmla="*/ 0 w 331"/>
              <a:gd name="T35" fmla="*/ 141 h 330"/>
              <a:gd name="T36" fmla="*/ 50 w 331"/>
              <a:gd name="T37" fmla="*/ 134 h 330"/>
              <a:gd name="T38" fmla="*/ 61 w 331"/>
              <a:gd name="T39" fmla="*/ 105 h 330"/>
              <a:gd name="T40" fmla="*/ 32 w 331"/>
              <a:gd name="T41" fmla="*/ 65 h 330"/>
              <a:gd name="T42" fmla="*/ 66 w 331"/>
              <a:gd name="T43" fmla="*/ 32 h 330"/>
              <a:gd name="T44" fmla="*/ 106 w 331"/>
              <a:gd name="T45" fmla="*/ 61 h 330"/>
              <a:gd name="T46" fmla="*/ 134 w 331"/>
              <a:gd name="T47" fmla="*/ 50 h 330"/>
              <a:gd name="T48" fmla="*/ 142 w 331"/>
              <a:gd name="T49" fmla="*/ 0 h 330"/>
              <a:gd name="T50" fmla="*/ 189 w 331"/>
              <a:gd name="T51" fmla="*/ 0 h 330"/>
              <a:gd name="T52" fmla="*/ 197 w 331"/>
              <a:gd name="T53" fmla="*/ 49 h 330"/>
              <a:gd name="T54" fmla="*/ 226 w 331"/>
              <a:gd name="T55" fmla="*/ 61 h 330"/>
              <a:gd name="T56" fmla="*/ 266 w 331"/>
              <a:gd name="T57" fmla="*/ 32 h 330"/>
              <a:gd name="T58" fmla="*/ 299 w 331"/>
              <a:gd name="T59" fmla="*/ 65 h 330"/>
              <a:gd name="T60" fmla="*/ 270 w 331"/>
              <a:gd name="T61" fmla="*/ 105 h 330"/>
              <a:gd name="T62" fmla="*/ 282 w 331"/>
              <a:gd name="T63" fmla="*/ 134 h 330"/>
              <a:gd name="T64" fmla="*/ 331 w 331"/>
              <a:gd name="T65" fmla="*/ 141 h 330"/>
              <a:gd name="T66" fmla="*/ 165 w 331"/>
              <a:gd name="T67" fmla="*/ 105 h 330"/>
              <a:gd name="T68" fmla="*/ 106 w 331"/>
              <a:gd name="T69" fmla="*/ 165 h 330"/>
              <a:gd name="T70" fmla="*/ 165 w 331"/>
              <a:gd name="T71" fmla="*/ 224 h 330"/>
              <a:gd name="T72" fmla="*/ 225 w 331"/>
              <a:gd name="T73" fmla="*/ 165 h 330"/>
              <a:gd name="T74" fmla="*/ 165 w 331"/>
              <a:gd name="T75" fmla="*/ 10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330">
                <a:moveTo>
                  <a:pt x="331" y="141"/>
                </a:moveTo>
                <a:cubicBezTo>
                  <a:pt x="331" y="188"/>
                  <a:pt x="331" y="188"/>
                  <a:pt x="331" y="188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0" y="225"/>
                  <a:pt x="270" y="225"/>
                  <a:pt x="270" y="225"/>
                </a:cubicBezTo>
                <a:cubicBezTo>
                  <a:pt x="299" y="265"/>
                  <a:pt x="299" y="265"/>
                  <a:pt x="299" y="265"/>
                </a:cubicBezTo>
                <a:cubicBezTo>
                  <a:pt x="266" y="298"/>
                  <a:pt x="266" y="298"/>
                  <a:pt x="266" y="298"/>
                </a:cubicBezTo>
                <a:cubicBezTo>
                  <a:pt x="226" y="269"/>
                  <a:pt x="226" y="269"/>
                  <a:pt x="226" y="269"/>
                </a:cubicBezTo>
                <a:cubicBezTo>
                  <a:pt x="197" y="281"/>
                  <a:pt x="197" y="281"/>
                  <a:pt x="197" y="281"/>
                </a:cubicBezTo>
                <a:cubicBezTo>
                  <a:pt x="189" y="330"/>
                  <a:pt x="189" y="330"/>
                  <a:pt x="189" y="330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34" y="281"/>
                  <a:pt x="134" y="281"/>
                  <a:pt x="134" y="281"/>
                </a:cubicBezTo>
                <a:cubicBezTo>
                  <a:pt x="105" y="269"/>
                  <a:pt x="105" y="269"/>
                  <a:pt x="105" y="269"/>
                </a:cubicBezTo>
                <a:cubicBezTo>
                  <a:pt x="65" y="298"/>
                  <a:pt x="65" y="298"/>
                  <a:pt x="65" y="298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41"/>
                  <a:pt x="0" y="141"/>
                  <a:pt x="0" y="141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32" y="65"/>
                  <a:pt x="32" y="65"/>
                  <a:pt x="32" y="65"/>
                </a:cubicBezTo>
                <a:cubicBezTo>
                  <a:pt x="66" y="32"/>
                  <a:pt x="66" y="32"/>
                  <a:pt x="66" y="32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42" y="0"/>
                  <a:pt x="142" y="0"/>
                  <a:pt x="14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26" y="61"/>
                  <a:pt x="226" y="61"/>
                  <a:pt x="226" y="61"/>
                </a:cubicBezTo>
                <a:cubicBezTo>
                  <a:pt x="266" y="32"/>
                  <a:pt x="266" y="32"/>
                  <a:pt x="266" y="32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82" y="134"/>
                  <a:pt x="282" y="134"/>
                  <a:pt x="282" y="134"/>
                </a:cubicBezTo>
                <a:lnTo>
                  <a:pt x="331" y="141"/>
                </a:lnTo>
                <a:close/>
                <a:moveTo>
                  <a:pt x="165" y="105"/>
                </a:moveTo>
                <a:cubicBezTo>
                  <a:pt x="132" y="105"/>
                  <a:pt x="106" y="132"/>
                  <a:pt x="106" y="165"/>
                </a:cubicBezTo>
                <a:cubicBezTo>
                  <a:pt x="106" y="198"/>
                  <a:pt x="132" y="224"/>
                  <a:pt x="165" y="224"/>
                </a:cubicBezTo>
                <a:cubicBezTo>
                  <a:pt x="198" y="224"/>
                  <a:pt x="225" y="198"/>
                  <a:pt x="225" y="165"/>
                </a:cubicBezTo>
                <a:cubicBezTo>
                  <a:pt x="225" y="132"/>
                  <a:pt x="198" y="105"/>
                  <a:pt x="165" y="105"/>
                </a:cubicBezTo>
                <a:close/>
              </a:path>
            </a:pathLst>
          </a:custGeom>
          <a:solidFill>
            <a:srgbClr val="FF9B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144" name="组合 143">
            <a:extLst>
              <a:ext uri="{FF2B5EF4-FFF2-40B4-BE49-F238E27FC236}">
                <a16:creationId xmlns="" xmlns:a16="http://schemas.microsoft.com/office/drawing/2014/main" id="{305ADC83-D636-4CA6-A3F5-7B42EB9E6C85}"/>
              </a:ext>
            </a:extLst>
          </p:cNvPr>
          <p:cNvGrpSpPr/>
          <p:nvPr/>
        </p:nvGrpSpPr>
        <p:grpSpPr>
          <a:xfrm>
            <a:off x="6978354" y="5919838"/>
            <a:ext cx="552064" cy="550654"/>
            <a:chOff x="3266744" y="1839452"/>
            <a:chExt cx="720000" cy="718161"/>
          </a:xfrm>
          <a:solidFill>
            <a:srgbClr val="FF9B00"/>
          </a:solidFill>
        </p:grpSpPr>
        <p:sp>
          <p:nvSpPr>
            <p:cNvPr id="145" name="Freeform 210">
              <a:extLst>
                <a:ext uri="{FF2B5EF4-FFF2-40B4-BE49-F238E27FC236}">
                  <a16:creationId xmlns="" xmlns:a16="http://schemas.microsoft.com/office/drawing/2014/main" id="{D50D86F0-73EE-4B48-824B-9D9B91FD9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6744" y="1839452"/>
              <a:ext cx="720000" cy="718161"/>
            </a:xfrm>
            <a:custGeom>
              <a:avLst/>
              <a:gdLst>
                <a:gd name="T0" fmla="*/ 331 w 331"/>
                <a:gd name="T1" fmla="*/ 141 h 330"/>
                <a:gd name="T2" fmla="*/ 331 w 331"/>
                <a:gd name="T3" fmla="*/ 188 h 330"/>
                <a:gd name="T4" fmla="*/ 294 w 331"/>
                <a:gd name="T5" fmla="*/ 199 h 330"/>
                <a:gd name="T6" fmla="*/ 280 w 331"/>
                <a:gd name="T7" fmla="*/ 231 h 330"/>
                <a:gd name="T8" fmla="*/ 299 w 331"/>
                <a:gd name="T9" fmla="*/ 265 h 330"/>
                <a:gd name="T10" fmla="*/ 266 w 331"/>
                <a:gd name="T11" fmla="*/ 298 h 330"/>
                <a:gd name="T12" fmla="*/ 232 w 331"/>
                <a:gd name="T13" fmla="*/ 279 h 330"/>
                <a:gd name="T14" fmla="*/ 200 w 331"/>
                <a:gd name="T15" fmla="*/ 293 h 330"/>
                <a:gd name="T16" fmla="*/ 189 w 331"/>
                <a:gd name="T17" fmla="*/ 330 h 330"/>
                <a:gd name="T18" fmla="*/ 142 w 331"/>
                <a:gd name="T19" fmla="*/ 330 h 330"/>
                <a:gd name="T20" fmla="*/ 131 w 331"/>
                <a:gd name="T21" fmla="*/ 292 h 330"/>
                <a:gd name="T22" fmla="*/ 99 w 331"/>
                <a:gd name="T23" fmla="*/ 280 h 330"/>
                <a:gd name="T24" fmla="*/ 65 w 331"/>
                <a:gd name="T25" fmla="*/ 298 h 330"/>
                <a:gd name="T26" fmla="*/ 32 w 331"/>
                <a:gd name="T27" fmla="*/ 265 h 330"/>
                <a:gd name="T28" fmla="*/ 51 w 331"/>
                <a:gd name="T29" fmla="*/ 231 h 330"/>
                <a:gd name="T30" fmla="*/ 37 w 331"/>
                <a:gd name="T31" fmla="*/ 199 h 330"/>
                <a:gd name="T32" fmla="*/ 0 w 331"/>
                <a:gd name="T33" fmla="*/ 188 h 330"/>
                <a:gd name="T34" fmla="*/ 0 w 331"/>
                <a:gd name="T35" fmla="*/ 141 h 330"/>
                <a:gd name="T36" fmla="*/ 38 w 331"/>
                <a:gd name="T37" fmla="*/ 131 h 330"/>
                <a:gd name="T38" fmla="*/ 51 w 331"/>
                <a:gd name="T39" fmla="*/ 99 h 330"/>
                <a:gd name="T40" fmla="*/ 32 w 331"/>
                <a:gd name="T41" fmla="*/ 65 h 330"/>
                <a:gd name="T42" fmla="*/ 66 w 331"/>
                <a:gd name="T43" fmla="*/ 32 h 330"/>
                <a:gd name="T44" fmla="*/ 100 w 331"/>
                <a:gd name="T45" fmla="*/ 51 h 330"/>
                <a:gd name="T46" fmla="*/ 131 w 331"/>
                <a:gd name="T47" fmla="*/ 38 h 330"/>
                <a:gd name="T48" fmla="*/ 142 w 331"/>
                <a:gd name="T49" fmla="*/ 0 h 330"/>
                <a:gd name="T50" fmla="*/ 189 w 331"/>
                <a:gd name="T51" fmla="*/ 0 h 330"/>
                <a:gd name="T52" fmla="*/ 200 w 331"/>
                <a:gd name="T53" fmla="*/ 37 h 330"/>
                <a:gd name="T54" fmla="*/ 231 w 331"/>
                <a:gd name="T55" fmla="*/ 51 h 330"/>
                <a:gd name="T56" fmla="*/ 266 w 331"/>
                <a:gd name="T57" fmla="*/ 32 h 330"/>
                <a:gd name="T58" fmla="*/ 299 w 331"/>
                <a:gd name="T59" fmla="*/ 65 h 330"/>
                <a:gd name="T60" fmla="*/ 281 w 331"/>
                <a:gd name="T61" fmla="*/ 99 h 330"/>
                <a:gd name="T62" fmla="*/ 293 w 331"/>
                <a:gd name="T63" fmla="*/ 131 h 330"/>
                <a:gd name="T64" fmla="*/ 331 w 331"/>
                <a:gd name="T65" fmla="*/ 141 h 330"/>
                <a:gd name="T66" fmla="*/ 165 w 331"/>
                <a:gd name="T67" fmla="*/ 99 h 330"/>
                <a:gd name="T68" fmla="*/ 100 w 331"/>
                <a:gd name="T69" fmla="*/ 165 h 330"/>
                <a:gd name="T70" fmla="*/ 165 w 331"/>
                <a:gd name="T71" fmla="*/ 230 h 330"/>
                <a:gd name="T72" fmla="*/ 231 w 331"/>
                <a:gd name="T73" fmla="*/ 165 h 330"/>
                <a:gd name="T74" fmla="*/ 165 w 331"/>
                <a:gd name="T75" fmla="*/ 9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30">
                  <a:moveTo>
                    <a:pt x="331" y="141"/>
                  </a:moveTo>
                  <a:cubicBezTo>
                    <a:pt x="331" y="188"/>
                    <a:pt x="331" y="188"/>
                    <a:pt x="331" y="188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99" y="265"/>
                    <a:pt x="299" y="265"/>
                    <a:pt x="299" y="265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00" y="293"/>
                    <a:pt x="200" y="293"/>
                    <a:pt x="200" y="293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93" y="131"/>
                    <a:pt x="293" y="131"/>
                    <a:pt x="293" y="131"/>
                  </a:cubicBezTo>
                  <a:lnTo>
                    <a:pt x="331" y="141"/>
                  </a:lnTo>
                  <a:close/>
                  <a:moveTo>
                    <a:pt x="165" y="99"/>
                  </a:moveTo>
                  <a:cubicBezTo>
                    <a:pt x="129" y="99"/>
                    <a:pt x="100" y="129"/>
                    <a:pt x="100" y="165"/>
                  </a:cubicBezTo>
                  <a:cubicBezTo>
                    <a:pt x="100" y="201"/>
                    <a:pt x="129" y="230"/>
                    <a:pt x="165" y="230"/>
                  </a:cubicBezTo>
                  <a:cubicBezTo>
                    <a:pt x="201" y="230"/>
                    <a:pt x="231" y="201"/>
                    <a:pt x="231" y="165"/>
                  </a:cubicBezTo>
                  <a:cubicBezTo>
                    <a:pt x="231" y="129"/>
                    <a:pt x="201" y="99"/>
                    <a:pt x="16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6" name="Freeform 212">
              <a:extLst>
                <a:ext uri="{FF2B5EF4-FFF2-40B4-BE49-F238E27FC236}">
                  <a16:creationId xmlns="" xmlns:a16="http://schemas.microsoft.com/office/drawing/2014/main" id="{41C06CE3-0685-411D-9A85-1E803046A3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6744" y="2018532"/>
              <a:ext cx="360000" cy="360000"/>
            </a:xfrm>
            <a:custGeom>
              <a:avLst/>
              <a:gdLst>
                <a:gd name="T0" fmla="*/ 84 w 167"/>
                <a:gd name="T1" fmla="*/ 10 h 167"/>
                <a:gd name="T2" fmla="*/ 157 w 167"/>
                <a:gd name="T3" fmla="*/ 84 h 167"/>
                <a:gd name="T4" fmla="*/ 84 w 167"/>
                <a:gd name="T5" fmla="*/ 157 h 167"/>
                <a:gd name="T6" fmla="*/ 10 w 167"/>
                <a:gd name="T7" fmla="*/ 84 h 167"/>
                <a:gd name="T8" fmla="*/ 84 w 167"/>
                <a:gd name="T9" fmla="*/ 10 h 167"/>
                <a:gd name="T10" fmla="*/ 84 w 167"/>
                <a:gd name="T11" fmla="*/ 0 h 167"/>
                <a:gd name="T12" fmla="*/ 167 w 167"/>
                <a:gd name="T13" fmla="*/ 84 h 167"/>
                <a:gd name="T14" fmla="*/ 84 w 167"/>
                <a:gd name="T15" fmla="*/ 167 h 167"/>
                <a:gd name="T16" fmla="*/ 0 w 167"/>
                <a:gd name="T17" fmla="*/ 84 h 167"/>
                <a:gd name="T18" fmla="*/ 84 w 167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84" y="10"/>
                  </a:moveTo>
                  <a:cubicBezTo>
                    <a:pt x="124" y="10"/>
                    <a:pt x="157" y="43"/>
                    <a:pt x="157" y="84"/>
                  </a:cubicBezTo>
                  <a:cubicBezTo>
                    <a:pt x="157" y="124"/>
                    <a:pt x="124" y="157"/>
                    <a:pt x="84" y="157"/>
                  </a:cubicBezTo>
                  <a:cubicBezTo>
                    <a:pt x="43" y="157"/>
                    <a:pt x="10" y="124"/>
                    <a:pt x="10" y="84"/>
                  </a:cubicBezTo>
                  <a:cubicBezTo>
                    <a:pt x="10" y="43"/>
                    <a:pt x="43" y="10"/>
                    <a:pt x="84" y="10"/>
                  </a:cubicBezTo>
                  <a:close/>
                  <a:moveTo>
                    <a:pt x="84" y="0"/>
                  </a:moveTo>
                  <a:cubicBezTo>
                    <a:pt x="130" y="0"/>
                    <a:pt x="167" y="38"/>
                    <a:pt x="167" y="84"/>
                  </a:cubicBezTo>
                  <a:cubicBezTo>
                    <a:pt x="167" y="130"/>
                    <a:pt x="130" y="167"/>
                    <a:pt x="84" y="167"/>
                  </a:cubicBezTo>
                  <a:cubicBezTo>
                    <a:pt x="37" y="167"/>
                    <a:pt x="0" y="130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="" xmlns:a16="http://schemas.microsoft.com/office/drawing/2014/main" id="{A2586A63-ECBC-4070-B0BF-21B80B88AA21}"/>
              </a:ext>
            </a:extLst>
          </p:cNvPr>
          <p:cNvGrpSpPr>
            <a:grpSpLocks noChangeAspect="1"/>
          </p:cNvGrpSpPr>
          <p:nvPr/>
        </p:nvGrpSpPr>
        <p:grpSpPr>
          <a:xfrm>
            <a:off x="2087072" y="5919347"/>
            <a:ext cx="552064" cy="552064"/>
            <a:chOff x="5407175" y="3510826"/>
            <a:chExt cx="414588" cy="414588"/>
          </a:xfrm>
          <a:solidFill>
            <a:srgbClr val="FF9B00"/>
          </a:solidFill>
        </p:grpSpPr>
        <p:sp>
          <p:nvSpPr>
            <p:cNvPr id="148" name="Freeform 31">
              <a:extLst>
                <a:ext uri="{FF2B5EF4-FFF2-40B4-BE49-F238E27FC236}">
                  <a16:creationId xmlns="" xmlns:a16="http://schemas.microsoft.com/office/drawing/2014/main" id="{A2605F0B-FF62-416D-A336-A2EF24E913A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07175" y="3510826"/>
              <a:ext cx="414588" cy="414588"/>
            </a:xfrm>
            <a:custGeom>
              <a:avLst/>
              <a:gdLst>
                <a:gd name="T0" fmla="*/ 55 w 62"/>
                <a:gd name="T1" fmla="*/ 48 h 62"/>
                <a:gd name="T2" fmla="*/ 54 w 62"/>
                <a:gd name="T3" fmla="*/ 42 h 62"/>
                <a:gd name="T4" fmla="*/ 58 w 62"/>
                <a:gd name="T5" fmla="*/ 42 h 62"/>
                <a:gd name="T6" fmla="*/ 62 w 62"/>
                <a:gd name="T7" fmla="*/ 38 h 62"/>
                <a:gd name="T8" fmla="*/ 60 w 62"/>
                <a:gd name="T9" fmla="*/ 33 h 62"/>
                <a:gd name="T10" fmla="*/ 57 w 62"/>
                <a:gd name="T11" fmla="*/ 29 h 62"/>
                <a:gd name="T12" fmla="*/ 60 w 62"/>
                <a:gd name="T13" fmla="*/ 27 h 62"/>
                <a:gd name="T14" fmla="*/ 61 w 62"/>
                <a:gd name="T15" fmla="*/ 22 h 62"/>
                <a:gd name="T16" fmla="*/ 57 w 62"/>
                <a:gd name="T17" fmla="*/ 19 h 62"/>
                <a:gd name="T18" fmla="*/ 53 w 62"/>
                <a:gd name="T19" fmla="*/ 17 h 62"/>
                <a:gd name="T20" fmla="*/ 54 w 62"/>
                <a:gd name="T21" fmla="*/ 13 h 62"/>
                <a:gd name="T22" fmla="*/ 53 w 62"/>
                <a:gd name="T23" fmla="*/ 8 h 62"/>
                <a:gd name="T24" fmla="*/ 47 w 62"/>
                <a:gd name="T25" fmla="*/ 7 h 62"/>
                <a:gd name="T26" fmla="*/ 44 w 62"/>
                <a:gd name="T27" fmla="*/ 9 h 62"/>
                <a:gd name="T28" fmla="*/ 42 w 62"/>
                <a:gd name="T29" fmla="*/ 4 h 62"/>
                <a:gd name="T30" fmla="*/ 38 w 62"/>
                <a:gd name="T31" fmla="*/ 0 h 62"/>
                <a:gd name="T32" fmla="*/ 33 w 62"/>
                <a:gd name="T33" fmla="*/ 2 h 62"/>
                <a:gd name="T34" fmla="*/ 29 w 62"/>
                <a:gd name="T35" fmla="*/ 5 h 62"/>
                <a:gd name="T36" fmla="*/ 27 w 62"/>
                <a:gd name="T37" fmla="*/ 3 h 62"/>
                <a:gd name="T38" fmla="*/ 22 w 62"/>
                <a:gd name="T39" fmla="*/ 1 h 62"/>
                <a:gd name="T40" fmla="*/ 19 w 62"/>
                <a:gd name="T41" fmla="*/ 5 h 62"/>
                <a:gd name="T42" fmla="*/ 17 w 62"/>
                <a:gd name="T43" fmla="*/ 10 h 62"/>
                <a:gd name="T44" fmla="*/ 13 w 62"/>
                <a:gd name="T45" fmla="*/ 9 h 62"/>
                <a:gd name="T46" fmla="*/ 8 w 62"/>
                <a:gd name="T47" fmla="*/ 10 h 62"/>
                <a:gd name="T48" fmla="*/ 7 w 62"/>
                <a:gd name="T49" fmla="*/ 15 h 62"/>
                <a:gd name="T50" fmla="*/ 8 w 62"/>
                <a:gd name="T51" fmla="*/ 20 h 62"/>
                <a:gd name="T52" fmla="*/ 4 w 62"/>
                <a:gd name="T53" fmla="*/ 21 h 62"/>
                <a:gd name="T54" fmla="*/ 0 w 62"/>
                <a:gd name="T55" fmla="*/ 24 h 62"/>
                <a:gd name="T56" fmla="*/ 2 w 62"/>
                <a:gd name="T57" fmla="*/ 29 h 62"/>
                <a:gd name="T58" fmla="*/ 5 w 62"/>
                <a:gd name="T59" fmla="*/ 33 h 62"/>
                <a:gd name="T60" fmla="*/ 2 w 62"/>
                <a:gd name="T61" fmla="*/ 36 h 62"/>
                <a:gd name="T62" fmla="*/ 1 w 62"/>
                <a:gd name="T63" fmla="*/ 40 h 62"/>
                <a:gd name="T64" fmla="*/ 5 w 62"/>
                <a:gd name="T65" fmla="*/ 44 h 62"/>
                <a:gd name="T66" fmla="*/ 10 w 62"/>
                <a:gd name="T67" fmla="*/ 46 h 62"/>
                <a:gd name="T68" fmla="*/ 9 w 62"/>
                <a:gd name="T69" fmla="*/ 49 h 62"/>
                <a:gd name="T70" fmla="*/ 10 w 62"/>
                <a:gd name="T71" fmla="*/ 54 h 62"/>
                <a:gd name="T72" fmla="*/ 15 w 62"/>
                <a:gd name="T73" fmla="*/ 55 h 62"/>
                <a:gd name="T74" fmla="*/ 20 w 62"/>
                <a:gd name="T75" fmla="*/ 54 h 62"/>
                <a:gd name="T76" fmla="*/ 21 w 62"/>
                <a:gd name="T77" fmla="*/ 58 h 62"/>
                <a:gd name="T78" fmla="*/ 24 w 62"/>
                <a:gd name="T79" fmla="*/ 62 h 62"/>
                <a:gd name="T80" fmla="*/ 29 w 62"/>
                <a:gd name="T81" fmla="*/ 60 h 62"/>
                <a:gd name="T82" fmla="*/ 33 w 62"/>
                <a:gd name="T83" fmla="*/ 57 h 62"/>
                <a:gd name="T84" fmla="*/ 35 w 62"/>
                <a:gd name="T85" fmla="*/ 60 h 62"/>
                <a:gd name="T86" fmla="*/ 40 w 62"/>
                <a:gd name="T87" fmla="*/ 61 h 62"/>
                <a:gd name="T88" fmla="*/ 43 w 62"/>
                <a:gd name="T89" fmla="*/ 57 h 62"/>
                <a:gd name="T90" fmla="*/ 46 w 62"/>
                <a:gd name="T91" fmla="*/ 53 h 62"/>
                <a:gd name="T92" fmla="*/ 49 w 62"/>
                <a:gd name="T93" fmla="*/ 54 h 62"/>
                <a:gd name="T94" fmla="*/ 54 w 62"/>
                <a:gd name="T95" fmla="*/ 53 h 62"/>
                <a:gd name="T96" fmla="*/ 55 w 62"/>
                <a:gd name="T97" fmla="*/ 48 h 62"/>
                <a:gd name="T98" fmla="*/ 19 w 62"/>
                <a:gd name="T99" fmla="*/ 44 h 62"/>
                <a:gd name="T100" fmla="*/ 18 w 62"/>
                <a:gd name="T101" fmla="*/ 19 h 62"/>
                <a:gd name="T102" fmla="*/ 43 w 62"/>
                <a:gd name="T103" fmla="*/ 18 h 62"/>
                <a:gd name="T104" fmla="*/ 44 w 62"/>
                <a:gd name="T105" fmla="*/ 43 h 62"/>
                <a:gd name="T106" fmla="*/ 19 w 62"/>
                <a:gd name="T107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2">
                  <a:moveTo>
                    <a:pt x="55" y="48"/>
                  </a:moveTo>
                  <a:cubicBezTo>
                    <a:pt x="54" y="46"/>
                    <a:pt x="54" y="43"/>
                    <a:pt x="54" y="42"/>
                  </a:cubicBezTo>
                  <a:cubicBezTo>
                    <a:pt x="55" y="42"/>
                    <a:pt x="56" y="41"/>
                    <a:pt x="58" y="42"/>
                  </a:cubicBezTo>
                  <a:cubicBezTo>
                    <a:pt x="60" y="42"/>
                    <a:pt x="61" y="40"/>
                    <a:pt x="62" y="38"/>
                  </a:cubicBezTo>
                  <a:cubicBezTo>
                    <a:pt x="62" y="36"/>
                    <a:pt x="62" y="34"/>
                    <a:pt x="60" y="33"/>
                  </a:cubicBezTo>
                  <a:cubicBezTo>
                    <a:pt x="58" y="33"/>
                    <a:pt x="57" y="30"/>
                    <a:pt x="57" y="29"/>
                  </a:cubicBezTo>
                  <a:cubicBezTo>
                    <a:pt x="57" y="28"/>
                    <a:pt x="58" y="27"/>
                    <a:pt x="60" y="27"/>
                  </a:cubicBezTo>
                  <a:cubicBezTo>
                    <a:pt x="61" y="26"/>
                    <a:pt x="62" y="24"/>
                    <a:pt x="61" y="22"/>
                  </a:cubicBezTo>
                  <a:cubicBezTo>
                    <a:pt x="61" y="20"/>
                    <a:pt x="59" y="18"/>
                    <a:pt x="57" y="19"/>
                  </a:cubicBezTo>
                  <a:cubicBezTo>
                    <a:pt x="56" y="19"/>
                    <a:pt x="53" y="17"/>
                    <a:pt x="53" y="17"/>
                  </a:cubicBezTo>
                  <a:cubicBezTo>
                    <a:pt x="52" y="16"/>
                    <a:pt x="52" y="14"/>
                    <a:pt x="54" y="13"/>
                  </a:cubicBezTo>
                  <a:cubicBezTo>
                    <a:pt x="55" y="12"/>
                    <a:pt x="54" y="9"/>
                    <a:pt x="53" y="8"/>
                  </a:cubicBezTo>
                  <a:cubicBezTo>
                    <a:pt x="51" y="6"/>
                    <a:pt x="49" y="6"/>
                    <a:pt x="47" y="7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3" y="8"/>
                    <a:pt x="41" y="6"/>
                    <a:pt x="42" y="4"/>
                  </a:cubicBezTo>
                  <a:cubicBezTo>
                    <a:pt x="42" y="3"/>
                    <a:pt x="40" y="1"/>
                    <a:pt x="38" y="0"/>
                  </a:cubicBezTo>
                  <a:cubicBezTo>
                    <a:pt x="36" y="0"/>
                    <a:pt x="34" y="1"/>
                    <a:pt x="33" y="2"/>
                  </a:cubicBezTo>
                  <a:cubicBezTo>
                    <a:pt x="33" y="4"/>
                    <a:pt x="30" y="5"/>
                    <a:pt x="29" y="5"/>
                  </a:cubicBezTo>
                  <a:cubicBezTo>
                    <a:pt x="28" y="5"/>
                    <a:pt x="27" y="4"/>
                    <a:pt x="27" y="3"/>
                  </a:cubicBezTo>
                  <a:cubicBezTo>
                    <a:pt x="26" y="1"/>
                    <a:pt x="24" y="0"/>
                    <a:pt x="22" y="1"/>
                  </a:cubicBezTo>
                  <a:cubicBezTo>
                    <a:pt x="20" y="2"/>
                    <a:pt x="18" y="3"/>
                    <a:pt x="19" y="5"/>
                  </a:cubicBezTo>
                  <a:cubicBezTo>
                    <a:pt x="19" y="7"/>
                    <a:pt x="17" y="9"/>
                    <a:pt x="17" y="10"/>
                  </a:cubicBezTo>
                  <a:cubicBezTo>
                    <a:pt x="16" y="10"/>
                    <a:pt x="14" y="10"/>
                    <a:pt x="13" y="9"/>
                  </a:cubicBezTo>
                  <a:cubicBezTo>
                    <a:pt x="12" y="7"/>
                    <a:pt x="9" y="8"/>
                    <a:pt x="8" y="10"/>
                  </a:cubicBezTo>
                  <a:cubicBezTo>
                    <a:pt x="6" y="11"/>
                    <a:pt x="6" y="14"/>
                    <a:pt x="7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1"/>
                    <a:pt x="6" y="21"/>
                    <a:pt x="4" y="21"/>
                  </a:cubicBezTo>
                  <a:cubicBezTo>
                    <a:pt x="2" y="20"/>
                    <a:pt x="1" y="22"/>
                    <a:pt x="0" y="24"/>
                  </a:cubicBezTo>
                  <a:cubicBezTo>
                    <a:pt x="0" y="26"/>
                    <a:pt x="1" y="28"/>
                    <a:pt x="2" y="29"/>
                  </a:cubicBezTo>
                  <a:cubicBezTo>
                    <a:pt x="4" y="29"/>
                    <a:pt x="5" y="32"/>
                    <a:pt x="5" y="33"/>
                  </a:cubicBezTo>
                  <a:cubicBezTo>
                    <a:pt x="5" y="34"/>
                    <a:pt x="4" y="35"/>
                    <a:pt x="2" y="36"/>
                  </a:cubicBezTo>
                  <a:cubicBezTo>
                    <a:pt x="1" y="36"/>
                    <a:pt x="0" y="38"/>
                    <a:pt x="1" y="40"/>
                  </a:cubicBezTo>
                  <a:cubicBezTo>
                    <a:pt x="1" y="43"/>
                    <a:pt x="3" y="44"/>
                    <a:pt x="5" y="44"/>
                  </a:cubicBezTo>
                  <a:cubicBezTo>
                    <a:pt x="7" y="43"/>
                    <a:pt x="9" y="45"/>
                    <a:pt x="10" y="46"/>
                  </a:cubicBezTo>
                  <a:cubicBezTo>
                    <a:pt x="10" y="46"/>
                    <a:pt x="10" y="48"/>
                    <a:pt x="9" y="49"/>
                  </a:cubicBezTo>
                  <a:cubicBezTo>
                    <a:pt x="7" y="50"/>
                    <a:pt x="8" y="53"/>
                    <a:pt x="10" y="54"/>
                  </a:cubicBezTo>
                  <a:cubicBezTo>
                    <a:pt x="11" y="56"/>
                    <a:pt x="13" y="56"/>
                    <a:pt x="15" y="55"/>
                  </a:cubicBezTo>
                  <a:cubicBezTo>
                    <a:pt x="16" y="54"/>
                    <a:pt x="19" y="54"/>
                    <a:pt x="20" y="54"/>
                  </a:cubicBezTo>
                  <a:cubicBezTo>
                    <a:pt x="21" y="55"/>
                    <a:pt x="21" y="56"/>
                    <a:pt x="21" y="58"/>
                  </a:cubicBezTo>
                  <a:cubicBezTo>
                    <a:pt x="20" y="60"/>
                    <a:pt x="22" y="61"/>
                    <a:pt x="24" y="62"/>
                  </a:cubicBezTo>
                  <a:cubicBezTo>
                    <a:pt x="26" y="62"/>
                    <a:pt x="28" y="62"/>
                    <a:pt x="29" y="60"/>
                  </a:cubicBezTo>
                  <a:cubicBezTo>
                    <a:pt x="29" y="58"/>
                    <a:pt x="32" y="57"/>
                    <a:pt x="33" y="57"/>
                  </a:cubicBezTo>
                  <a:cubicBezTo>
                    <a:pt x="34" y="57"/>
                    <a:pt x="35" y="58"/>
                    <a:pt x="35" y="60"/>
                  </a:cubicBezTo>
                  <a:cubicBezTo>
                    <a:pt x="36" y="61"/>
                    <a:pt x="38" y="62"/>
                    <a:pt x="40" y="61"/>
                  </a:cubicBezTo>
                  <a:cubicBezTo>
                    <a:pt x="43" y="61"/>
                    <a:pt x="44" y="59"/>
                    <a:pt x="43" y="57"/>
                  </a:cubicBezTo>
                  <a:cubicBezTo>
                    <a:pt x="43" y="56"/>
                    <a:pt x="45" y="53"/>
                    <a:pt x="46" y="53"/>
                  </a:cubicBezTo>
                  <a:cubicBezTo>
                    <a:pt x="46" y="52"/>
                    <a:pt x="48" y="53"/>
                    <a:pt x="49" y="54"/>
                  </a:cubicBezTo>
                  <a:cubicBezTo>
                    <a:pt x="50" y="55"/>
                    <a:pt x="53" y="54"/>
                    <a:pt x="54" y="53"/>
                  </a:cubicBezTo>
                  <a:cubicBezTo>
                    <a:pt x="56" y="51"/>
                    <a:pt x="56" y="49"/>
                    <a:pt x="55" y="48"/>
                  </a:cubicBezTo>
                  <a:close/>
                  <a:moveTo>
                    <a:pt x="19" y="44"/>
                  </a:moveTo>
                  <a:cubicBezTo>
                    <a:pt x="11" y="38"/>
                    <a:pt x="11" y="26"/>
                    <a:pt x="18" y="19"/>
                  </a:cubicBezTo>
                  <a:cubicBezTo>
                    <a:pt x="25" y="11"/>
                    <a:pt x="36" y="11"/>
                    <a:pt x="43" y="18"/>
                  </a:cubicBezTo>
                  <a:cubicBezTo>
                    <a:pt x="51" y="25"/>
                    <a:pt x="51" y="36"/>
                    <a:pt x="44" y="43"/>
                  </a:cubicBezTo>
                  <a:cubicBezTo>
                    <a:pt x="38" y="51"/>
                    <a:pt x="26" y="51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9" name="Freeform 32">
              <a:extLst>
                <a:ext uri="{FF2B5EF4-FFF2-40B4-BE49-F238E27FC236}">
                  <a16:creationId xmlns="" xmlns:a16="http://schemas.microsoft.com/office/drawing/2014/main" id="{790CB44C-02CA-4D58-A936-34535B638665}"/>
                </a:ext>
              </a:extLst>
            </p:cNvPr>
            <p:cNvSpPr/>
            <p:nvPr/>
          </p:nvSpPr>
          <p:spPr bwMode="auto">
            <a:xfrm>
              <a:off x="5519988" y="3626459"/>
              <a:ext cx="188962" cy="186142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150" name="Freeform 33">
            <a:extLst>
              <a:ext uri="{FF2B5EF4-FFF2-40B4-BE49-F238E27FC236}">
                <a16:creationId xmlns="" xmlns:a16="http://schemas.microsoft.com/office/drawing/2014/main" id="{4AD82DE8-1278-470E-BEB4-A3F3AA757C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71534" y="5919347"/>
            <a:ext cx="552064" cy="552064"/>
          </a:xfrm>
          <a:custGeom>
            <a:avLst/>
            <a:gdLst>
              <a:gd name="T0" fmla="*/ 7 w 65"/>
              <a:gd name="T1" fmla="*/ 16 h 65"/>
              <a:gd name="T2" fmla="*/ 8 w 65"/>
              <a:gd name="T3" fmla="*/ 21 h 65"/>
              <a:gd name="T4" fmla="*/ 4 w 65"/>
              <a:gd name="T5" fmla="*/ 22 h 65"/>
              <a:gd name="T6" fmla="*/ 0 w 65"/>
              <a:gd name="T7" fmla="*/ 26 h 65"/>
              <a:gd name="T8" fmla="*/ 2 w 65"/>
              <a:gd name="T9" fmla="*/ 31 h 65"/>
              <a:gd name="T10" fmla="*/ 5 w 65"/>
              <a:gd name="T11" fmla="*/ 35 h 65"/>
              <a:gd name="T12" fmla="*/ 3 w 65"/>
              <a:gd name="T13" fmla="*/ 38 h 65"/>
              <a:gd name="T14" fmla="*/ 1 w 65"/>
              <a:gd name="T15" fmla="*/ 43 h 65"/>
              <a:gd name="T16" fmla="*/ 5 w 65"/>
              <a:gd name="T17" fmla="*/ 46 h 65"/>
              <a:gd name="T18" fmla="*/ 9 w 65"/>
              <a:gd name="T19" fmla="*/ 46 h 65"/>
              <a:gd name="T20" fmla="*/ 9 w 65"/>
              <a:gd name="T21" fmla="*/ 52 h 65"/>
              <a:gd name="T22" fmla="*/ 10 w 65"/>
              <a:gd name="T23" fmla="*/ 57 h 65"/>
              <a:gd name="T24" fmla="*/ 16 w 65"/>
              <a:gd name="T25" fmla="*/ 58 h 65"/>
              <a:gd name="T26" fmla="*/ 21 w 65"/>
              <a:gd name="T27" fmla="*/ 57 h 65"/>
              <a:gd name="T28" fmla="*/ 22 w 65"/>
              <a:gd name="T29" fmla="*/ 61 h 65"/>
              <a:gd name="T30" fmla="*/ 25 w 65"/>
              <a:gd name="T31" fmla="*/ 65 h 65"/>
              <a:gd name="T32" fmla="*/ 30 w 65"/>
              <a:gd name="T33" fmla="*/ 63 h 65"/>
              <a:gd name="T34" fmla="*/ 35 w 65"/>
              <a:gd name="T35" fmla="*/ 60 h 65"/>
              <a:gd name="T36" fmla="*/ 37 w 65"/>
              <a:gd name="T37" fmla="*/ 62 h 65"/>
              <a:gd name="T38" fmla="*/ 43 w 65"/>
              <a:gd name="T39" fmla="*/ 64 h 65"/>
              <a:gd name="T40" fmla="*/ 46 w 65"/>
              <a:gd name="T41" fmla="*/ 60 h 65"/>
              <a:gd name="T42" fmla="*/ 48 w 65"/>
              <a:gd name="T43" fmla="*/ 55 h 65"/>
              <a:gd name="T44" fmla="*/ 52 w 65"/>
              <a:gd name="T45" fmla="*/ 56 h 65"/>
              <a:gd name="T46" fmla="*/ 57 w 65"/>
              <a:gd name="T47" fmla="*/ 55 h 65"/>
              <a:gd name="T48" fmla="*/ 57 w 65"/>
              <a:gd name="T49" fmla="*/ 49 h 65"/>
              <a:gd name="T50" fmla="*/ 57 w 65"/>
              <a:gd name="T51" fmla="*/ 44 h 65"/>
              <a:gd name="T52" fmla="*/ 61 w 65"/>
              <a:gd name="T53" fmla="*/ 43 h 65"/>
              <a:gd name="T54" fmla="*/ 65 w 65"/>
              <a:gd name="T55" fmla="*/ 40 h 65"/>
              <a:gd name="T56" fmla="*/ 62 w 65"/>
              <a:gd name="T57" fmla="*/ 35 h 65"/>
              <a:gd name="T58" fmla="*/ 59 w 65"/>
              <a:gd name="T59" fmla="*/ 30 h 65"/>
              <a:gd name="T60" fmla="*/ 62 w 65"/>
              <a:gd name="T61" fmla="*/ 28 h 65"/>
              <a:gd name="T62" fmla="*/ 64 w 65"/>
              <a:gd name="T63" fmla="*/ 22 h 65"/>
              <a:gd name="T64" fmla="*/ 59 w 65"/>
              <a:gd name="T65" fmla="*/ 19 h 65"/>
              <a:gd name="T66" fmla="*/ 55 w 65"/>
              <a:gd name="T67" fmla="*/ 17 h 65"/>
              <a:gd name="T68" fmla="*/ 56 w 65"/>
              <a:gd name="T69" fmla="*/ 13 h 65"/>
              <a:gd name="T70" fmla="*/ 55 w 65"/>
              <a:gd name="T71" fmla="*/ 8 h 65"/>
              <a:gd name="T72" fmla="*/ 49 w 65"/>
              <a:gd name="T73" fmla="*/ 8 h 65"/>
              <a:gd name="T74" fmla="*/ 44 w 65"/>
              <a:gd name="T75" fmla="*/ 8 h 65"/>
              <a:gd name="T76" fmla="*/ 43 w 65"/>
              <a:gd name="T77" fmla="*/ 4 h 65"/>
              <a:gd name="T78" fmla="*/ 39 w 65"/>
              <a:gd name="T79" fmla="*/ 0 h 65"/>
              <a:gd name="T80" fmla="*/ 34 w 65"/>
              <a:gd name="T81" fmla="*/ 3 h 65"/>
              <a:gd name="T82" fmla="*/ 30 w 65"/>
              <a:gd name="T83" fmla="*/ 6 h 65"/>
              <a:gd name="T84" fmla="*/ 27 w 65"/>
              <a:gd name="T85" fmla="*/ 3 h 65"/>
              <a:gd name="T86" fmla="*/ 22 w 65"/>
              <a:gd name="T87" fmla="*/ 1 h 65"/>
              <a:gd name="T88" fmla="*/ 19 w 65"/>
              <a:gd name="T89" fmla="*/ 6 h 65"/>
              <a:gd name="T90" fmla="*/ 17 w 65"/>
              <a:gd name="T91" fmla="*/ 10 h 65"/>
              <a:gd name="T92" fmla="*/ 13 w 65"/>
              <a:gd name="T93" fmla="*/ 9 h 65"/>
              <a:gd name="T94" fmla="*/ 8 w 65"/>
              <a:gd name="T95" fmla="*/ 10 h 65"/>
              <a:gd name="T96" fmla="*/ 7 w 65"/>
              <a:gd name="T97" fmla="*/ 16 h 65"/>
              <a:gd name="T98" fmla="*/ 27 w 65"/>
              <a:gd name="T99" fmla="*/ 15 h 65"/>
              <a:gd name="T100" fmla="*/ 50 w 65"/>
              <a:gd name="T101" fmla="*/ 27 h 65"/>
              <a:gd name="T102" fmla="*/ 38 w 65"/>
              <a:gd name="T103" fmla="*/ 51 h 65"/>
              <a:gd name="T104" fmla="*/ 14 w 65"/>
              <a:gd name="T105" fmla="*/ 38 h 65"/>
              <a:gd name="T106" fmla="*/ 27 w 65"/>
              <a:gd name="T107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" h="65">
                <a:moveTo>
                  <a:pt x="7" y="16"/>
                </a:moveTo>
                <a:cubicBezTo>
                  <a:pt x="9" y="17"/>
                  <a:pt x="8" y="20"/>
                  <a:pt x="8" y="21"/>
                </a:cubicBezTo>
                <a:cubicBezTo>
                  <a:pt x="8" y="22"/>
                  <a:pt x="6" y="22"/>
                  <a:pt x="4" y="22"/>
                </a:cubicBezTo>
                <a:cubicBezTo>
                  <a:pt x="2" y="22"/>
                  <a:pt x="1" y="23"/>
                  <a:pt x="0" y="26"/>
                </a:cubicBezTo>
                <a:cubicBezTo>
                  <a:pt x="0" y="28"/>
                  <a:pt x="1" y="30"/>
                  <a:pt x="2" y="31"/>
                </a:cubicBezTo>
                <a:cubicBezTo>
                  <a:pt x="4" y="31"/>
                  <a:pt x="5" y="34"/>
                  <a:pt x="5" y="35"/>
                </a:cubicBezTo>
                <a:cubicBezTo>
                  <a:pt x="6" y="36"/>
                  <a:pt x="4" y="37"/>
                  <a:pt x="3" y="38"/>
                </a:cubicBezTo>
                <a:cubicBezTo>
                  <a:pt x="1" y="38"/>
                  <a:pt x="0" y="40"/>
                  <a:pt x="1" y="43"/>
                </a:cubicBezTo>
                <a:cubicBezTo>
                  <a:pt x="2" y="45"/>
                  <a:pt x="4" y="46"/>
                  <a:pt x="5" y="46"/>
                </a:cubicBezTo>
                <a:cubicBezTo>
                  <a:pt x="7" y="45"/>
                  <a:pt x="9" y="46"/>
                  <a:pt x="9" y="46"/>
                </a:cubicBezTo>
                <a:cubicBezTo>
                  <a:pt x="10" y="47"/>
                  <a:pt x="10" y="51"/>
                  <a:pt x="9" y="52"/>
                </a:cubicBezTo>
                <a:cubicBezTo>
                  <a:pt x="8" y="53"/>
                  <a:pt x="8" y="55"/>
                  <a:pt x="10" y="57"/>
                </a:cubicBezTo>
                <a:cubicBezTo>
                  <a:pt x="12" y="59"/>
                  <a:pt x="14" y="59"/>
                  <a:pt x="16" y="58"/>
                </a:cubicBezTo>
                <a:cubicBezTo>
                  <a:pt x="17" y="56"/>
                  <a:pt x="20" y="57"/>
                  <a:pt x="21" y="57"/>
                </a:cubicBezTo>
                <a:cubicBezTo>
                  <a:pt x="22" y="57"/>
                  <a:pt x="22" y="59"/>
                  <a:pt x="22" y="61"/>
                </a:cubicBezTo>
                <a:cubicBezTo>
                  <a:pt x="22" y="63"/>
                  <a:pt x="23" y="64"/>
                  <a:pt x="25" y="65"/>
                </a:cubicBezTo>
                <a:cubicBezTo>
                  <a:pt x="28" y="65"/>
                  <a:pt x="30" y="64"/>
                  <a:pt x="30" y="63"/>
                </a:cubicBezTo>
                <a:cubicBezTo>
                  <a:pt x="31" y="61"/>
                  <a:pt x="34" y="60"/>
                  <a:pt x="35" y="60"/>
                </a:cubicBezTo>
                <a:cubicBezTo>
                  <a:pt x="36" y="59"/>
                  <a:pt x="37" y="61"/>
                  <a:pt x="37" y="62"/>
                </a:cubicBezTo>
                <a:cubicBezTo>
                  <a:pt x="38" y="64"/>
                  <a:pt x="40" y="65"/>
                  <a:pt x="43" y="64"/>
                </a:cubicBezTo>
                <a:cubicBezTo>
                  <a:pt x="45" y="63"/>
                  <a:pt x="46" y="61"/>
                  <a:pt x="46" y="60"/>
                </a:cubicBezTo>
                <a:cubicBezTo>
                  <a:pt x="45" y="58"/>
                  <a:pt x="47" y="55"/>
                  <a:pt x="48" y="55"/>
                </a:cubicBezTo>
                <a:cubicBezTo>
                  <a:pt x="49" y="54"/>
                  <a:pt x="50" y="55"/>
                  <a:pt x="52" y="56"/>
                </a:cubicBezTo>
                <a:cubicBezTo>
                  <a:pt x="53" y="57"/>
                  <a:pt x="55" y="57"/>
                  <a:pt x="57" y="55"/>
                </a:cubicBezTo>
                <a:cubicBezTo>
                  <a:pt x="58" y="53"/>
                  <a:pt x="59" y="51"/>
                  <a:pt x="57" y="49"/>
                </a:cubicBezTo>
                <a:cubicBezTo>
                  <a:pt x="56" y="48"/>
                  <a:pt x="56" y="45"/>
                  <a:pt x="57" y="44"/>
                </a:cubicBezTo>
                <a:cubicBezTo>
                  <a:pt x="57" y="43"/>
                  <a:pt x="59" y="43"/>
                  <a:pt x="61" y="43"/>
                </a:cubicBezTo>
                <a:cubicBezTo>
                  <a:pt x="62" y="44"/>
                  <a:pt x="64" y="42"/>
                  <a:pt x="65" y="40"/>
                </a:cubicBezTo>
                <a:cubicBezTo>
                  <a:pt x="65" y="37"/>
                  <a:pt x="64" y="35"/>
                  <a:pt x="62" y="35"/>
                </a:cubicBezTo>
                <a:cubicBezTo>
                  <a:pt x="61" y="34"/>
                  <a:pt x="59" y="31"/>
                  <a:pt x="59" y="30"/>
                </a:cubicBezTo>
                <a:cubicBezTo>
                  <a:pt x="59" y="29"/>
                  <a:pt x="60" y="28"/>
                  <a:pt x="62" y="28"/>
                </a:cubicBezTo>
                <a:cubicBezTo>
                  <a:pt x="64" y="27"/>
                  <a:pt x="65" y="25"/>
                  <a:pt x="64" y="22"/>
                </a:cubicBezTo>
                <a:cubicBezTo>
                  <a:pt x="63" y="20"/>
                  <a:pt x="61" y="19"/>
                  <a:pt x="59" y="19"/>
                </a:cubicBezTo>
                <a:cubicBezTo>
                  <a:pt x="58" y="20"/>
                  <a:pt x="55" y="18"/>
                  <a:pt x="55" y="17"/>
                </a:cubicBezTo>
                <a:cubicBezTo>
                  <a:pt x="54" y="16"/>
                  <a:pt x="54" y="15"/>
                  <a:pt x="56" y="13"/>
                </a:cubicBezTo>
                <a:cubicBezTo>
                  <a:pt x="57" y="12"/>
                  <a:pt x="56" y="10"/>
                  <a:pt x="55" y="8"/>
                </a:cubicBezTo>
                <a:cubicBezTo>
                  <a:pt x="53" y="7"/>
                  <a:pt x="50" y="6"/>
                  <a:pt x="49" y="8"/>
                </a:cubicBezTo>
                <a:cubicBezTo>
                  <a:pt x="48" y="9"/>
                  <a:pt x="45" y="9"/>
                  <a:pt x="44" y="8"/>
                </a:cubicBezTo>
                <a:cubicBezTo>
                  <a:pt x="43" y="8"/>
                  <a:pt x="43" y="6"/>
                  <a:pt x="43" y="4"/>
                </a:cubicBezTo>
                <a:cubicBezTo>
                  <a:pt x="43" y="3"/>
                  <a:pt x="42" y="1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34" y="4"/>
                  <a:pt x="31" y="6"/>
                  <a:pt x="30" y="6"/>
                </a:cubicBezTo>
                <a:cubicBezTo>
                  <a:pt x="29" y="6"/>
                  <a:pt x="28" y="5"/>
                  <a:pt x="27" y="3"/>
                </a:cubicBezTo>
                <a:cubicBezTo>
                  <a:pt x="27" y="1"/>
                  <a:pt x="25" y="0"/>
                  <a:pt x="22" y="1"/>
                </a:cubicBezTo>
                <a:cubicBezTo>
                  <a:pt x="20" y="2"/>
                  <a:pt x="19" y="4"/>
                  <a:pt x="19" y="6"/>
                </a:cubicBezTo>
                <a:cubicBezTo>
                  <a:pt x="20" y="7"/>
                  <a:pt x="18" y="10"/>
                  <a:pt x="17" y="10"/>
                </a:cubicBezTo>
                <a:cubicBezTo>
                  <a:pt x="16" y="11"/>
                  <a:pt x="14" y="11"/>
                  <a:pt x="13" y="9"/>
                </a:cubicBezTo>
                <a:cubicBezTo>
                  <a:pt x="12" y="8"/>
                  <a:pt x="10" y="9"/>
                  <a:pt x="8" y="10"/>
                </a:cubicBezTo>
                <a:cubicBezTo>
                  <a:pt x="6" y="12"/>
                  <a:pt x="6" y="15"/>
                  <a:pt x="7" y="16"/>
                </a:cubicBezTo>
                <a:close/>
                <a:moveTo>
                  <a:pt x="27" y="15"/>
                </a:moveTo>
                <a:cubicBezTo>
                  <a:pt x="37" y="11"/>
                  <a:pt x="47" y="17"/>
                  <a:pt x="50" y="27"/>
                </a:cubicBezTo>
                <a:cubicBezTo>
                  <a:pt x="54" y="37"/>
                  <a:pt x="48" y="47"/>
                  <a:pt x="38" y="51"/>
                </a:cubicBezTo>
                <a:cubicBezTo>
                  <a:pt x="28" y="54"/>
                  <a:pt x="18" y="48"/>
                  <a:pt x="14" y="38"/>
                </a:cubicBezTo>
                <a:cubicBezTo>
                  <a:pt x="11" y="28"/>
                  <a:pt x="17" y="18"/>
                  <a:pt x="27" y="15"/>
                </a:cubicBezTo>
                <a:close/>
              </a:path>
            </a:pathLst>
          </a:custGeom>
          <a:solidFill>
            <a:srgbClr val="FF9B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51" name="Freeform 101">
            <a:extLst>
              <a:ext uri="{FF2B5EF4-FFF2-40B4-BE49-F238E27FC236}">
                <a16:creationId xmlns="" xmlns:a16="http://schemas.microsoft.com/office/drawing/2014/main" id="{8CB3BA24-060C-46B6-A457-13E35C19ECD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62816" y="5919347"/>
            <a:ext cx="552064" cy="552064"/>
          </a:xfrm>
          <a:custGeom>
            <a:avLst/>
            <a:gdLst>
              <a:gd name="T0" fmla="*/ 124 w 218"/>
              <a:gd name="T1" fmla="*/ 28 h 219"/>
              <a:gd name="T2" fmla="*/ 148 w 218"/>
              <a:gd name="T3" fmla="*/ 40 h 219"/>
              <a:gd name="T4" fmla="*/ 163 w 218"/>
              <a:gd name="T5" fmla="*/ 29 h 219"/>
              <a:gd name="T6" fmla="*/ 187 w 218"/>
              <a:gd name="T7" fmla="*/ 41 h 219"/>
              <a:gd name="T8" fmla="*/ 175 w 218"/>
              <a:gd name="T9" fmla="*/ 66 h 219"/>
              <a:gd name="T10" fmla="*/ 187 w 218"/>
              <a:gd name="T11" fmla="*/ 94 h 219"/>
              <a:gd name="T12" fmla="*/ 214 w 218"/>
              <a:gd name="T13" fmla="*/ 103 h 219"/>
              <a:gd name="T14" fmla="*/ 189 w 218"/>
              <a:gd name="T15" fmla="*/ 129 h 219"/>
              <a:gd name="T16" fmla="*/ 175 w 218"/>
              <a:gd name="T17" fmla="*/ 153 h 219"/>
              <a:gd name="T18" fmla="*/ 185 w 218"/>
              <a:gd name="T19" fmla="*/ 167 h 219"/>
              <a:gd name="T20" fmla="*/ 167 w 218"/>
              <a:gd name="T21" fmla="*/ 195 h 219"/>
              <a:gd name="T22" fmla="*/ 148 w 218"/>
              <a:gd name="T23" fmla="*/ 179 h 219"/>
              <a:gd name="T24" fmla="*/ 124 w 218"/>
              <a:gd name="T25" fmla="*/ 188 h 219"/>
              <a:gd name="T26" fmla="*/ 115 w 218"/>
              <a:gd name="T27" fmla="*/ 215 h 219"/>
              <a:gd name="T28" fmla="*/ 90 w 218"/>
              <a:gd name="T29" fmla="*/ 190 h 219"/>
              <a:gd name="T30" fmla="*/ 68 w 218"/>
              <a:gd name="T31" fmla="*/ 177 h 219"/>
              <a:gd name="T32" fmla="*/ 51 w 218"/>
              <a:gd name="T33" fmla="*/ 190 h 219"/>
              <a:gd name="T34" fmla="*/ 27 w 218"/>
              <a:gd name="T35" fmla="*/ 178 h 219"/>
              <a:gd name="T36" fmla="*/ 41 w 218"/>
              <a:gd name="T37" fmla="*/ 151 h 219"/>
              <a:gd name="T38" fmla="*/ 32 w 218"/>
              <a:gd name="T39" fmla="*/ 129 h 219"/>
              <a:gd name="T40" fmla="*/ 4 w 218"/>
              <a:gd name="T41" fmla="*/ 120 h 219"/>
              <a:gd name="T42" fmla="*/ 28 w 218"/>
              <a:gd name="T43" fmla="*/ 94 h 219"/>
              <a:gd name="T44" fmla="*/ 38 w 218"/>
              <a:gd name="T45" fmla="*/ 74 h 219"/>
              <a:gd name="T46" fmla="*/ 24 w 218"/>
              <a:gd name="T47" fmla="*/ 56 h 219"/>
              <a:gd name="T48" fmla="*/ 36 w 218"/>
              <a:gd name="T49" fmla="*/ 31 h 219"/>
              <a:gd name="T50" fmla="*/ 60 w 218"/>
              <a:gd name="T51" fmla="*/ 43 h 219"/>
              <a:gd name="T52" fmla="*/ 87 w 218"/>
              <a:gd name="T53" fmla="*/ 33 h 219"/>
              <a:gd name="T54" fmla="*/ 90 w 218"/>
              <a:gd name="T55" fmla="*/ 13 h 219"/>
              <a:gd name="T56" fmla="*/ 109 w 218"/>
              <a:gd name="T57" fmla="*/ 158 h 219"/>
              <a:gd name="T58" fmla="*/ 60 w 218"/>
              <a:gd name="T59" fmla="*/ 110 h 219"/>
              <a:gd name="T60" fmla="*/ 98 w 218"/>
              <a:gd name="T61" fmla="*/ 0 h 219"/>
              <a:gd name="T62" fmla="*/ 63 w 218"/>
              <a:gd name="T63" fmla="*/ 40 h 219"/>
              <a:gd name="T64" fmla="*/ 34 w 218"/>
              <a:gd name="T65" fmla="*/ 28 h 219"/>
              <a:gd name="T66" fmla="*/ 35 w 218"/>
              <a:gd name="T67" fmla="*/ 72 h 219"/>
              <a:gd name="T68" fmla="*/ 0 w 218"/>
              <a:gd name="T69" fmla="*/ 103 h 219"/>
              <a:gd name="T70" fmla="*/ 29 w 218"/>
              <a:gd name="T71" fmla="*/ 133 h 219"/>
              <a:gd name="T72" fmla="*/ 24 w 218"/>
              <a:gd name="T73" fmla="*/ 181 h 219"/>
              <a:gd name="T74" fmla="*/ 54 w 218"/>
              <a:gd name="T75" fmla="*/ 193 h 219"/>
              <a:gd name="T76" fmla="*/ 86 w 218"/>
              <a:gd name="T77" fmla="*/ 206 h 219"/>
              <a:gd name="T78" fmla="*/ 128 w 218"/>
              <a:gd name="T79" fmla="*/ 206 h 219"/>
              <a:gd name="T80" fmla="*/ 158 w 218"/>
              <a:gd name="T81" fmla="*/ 195 h 219"/>
              <a:gd name="T82" fmla="*/ 188 w 218"/>
              <a:gd name="T83" fmla="*/ 183 h 219"/>
              <a:gd name="T84" fmla="*/ 189 w 218"/>
              <a:gd name="T85" fmla="*/ 133 h 219"/>
              <a:gd name="T86" fmla="*/ 218 w 218"/>
              <a:gd name="T87" fmla="*/ 103 h 219"/>
              <a:gd name="T88" fmla="*/ 180 w 218"/>
              <a:gd name="T89" fmla="*/ 66 h 219"/>
              <a:gd name="T90" fmla="*/ 178 w 218"/>
              <a:gd name="T91" fmla="*/ 26 h 219"/>
              <a:gd name="T92" fmla="*/ 150 w 218"/>
              <a:gd name="T93" fmla="*/ 37 h 219"/>
              <a:gd name="T94" fmla="*/ 115 w 218"/>
              <a:gd name="T95" fmla="*/ 0 h 219"/>
              <a:gd name="T96" fmla="*/ 109 w 218"/>
              <a:gd name="T97" fmla="*/ 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8" h="219">
                <a:moveTo>
                  <a:pt x="115" y="4"/>
                </a:moveTo>
                <a:cubicBezTo>
                  <a:pt x="120" y="4"/>
                  <a:pt x="124" y="8"/>
                  <a:pt x="124" y="13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27" y="32"/>
                  <a:pt x="127" y="32"/>
                </a:cubicBezTo>
                <a:cubicBezTo>
                  <a:pt x="135" y="34"/>
                  <a:pt x="141" y="37"/>
                  <a:pt x="148" y="40"/>
                </a:cubicBezTo>
                <a:cubicBezTo>
                  <a:pt x="150" y="42"/>
                  <a:pt x="150" y="42"/>
                  <a:pt x="150" y="42"/>
                </a:cubicBezTo>
                <a:cubicBezTo>
                  <a:pt x="152" y="39"/>
                  <a:pt x="152" y="39"/>
                  <a:pt x="152" y="39"/>
                </a:cubicBezTo>
                <a:cubicBezTo>
                  <a:pt x="163" y="29"/>
                  <a:pt x="163" y="29"/>
                  <a:pt x="163" y="29"/>
                </a:cubicBezTo>
                <a:cubicBezTo>
                  <a:pt x="164" y="27"/>
                  <a:pt x="167" y="27"/>
                  <a:pt x="169" y="27"/>
                </a:cubicBezTo>
                <a:cubicBezTo>
                  <a:pt x="171" y="27"/>
                  <a:pt x="174" y="27"/>
                  <a:pt x="175" y="29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1" y="45"/>
                  <a:pt x="191" y="50"/>
                  <a:pt x="187" y="54"/>
                </a:cubicBezTo>
                <a:cubicBezTo>
                  <a:pt x="178" y="64"/>
                  <a:pt x="178" y="64"/>
                  <a:pt x="178" y="64"/>
                </a:cubicBezTo>
                <a:cubicBezTo>
                  <a:pt x="175" y="66"/>
                  <a:pt x="175" y="66"/>
                  <a:pt x="175" y="66"/>
                </a:cubicBezTo>
                <a:cubicBezTo>
                  <a:pt x="177" y="68"/>
                  <a:pt x="177" y="68"/>
                  <a:pt x="177" y="68"/>
                </a:cubicBezTo>
                <a:cubicBezTo>
                  <a:pt x="181" y="76"/>
                  <a:pt x="184" y="83"/>
                  <a:pt x="186" y="91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90" y="94"/>
                  <a:pt x="190" y="94"/>
                  <a:pt x="190" y="94"/>
                </a:cubicBezTo>
                <a:cubicBezTo>
                  <a:pt x="205" y="94"/>
                  <a:pt x="205" y="94"/>
                  <a:pt x="205" y="94"/>
                </a:cubicBezTo>
                <a:cubicBezTo>
                  <a:pt x="210" y="94"/>
                  <a:pt x="214" y="98"/>
                  <a:pt x="214" y="103"/>
                </a:cubicBezTo>
                <a:cubicBezTo>
                  <a:pt x="214" y="120"/>
                  <a:pt x="214" y="120"/>
                  <a:pt x="214" y="120"/>
                </a:cubicBezTo>
                <a:cubicBezTo>
                  <a:pt x="214" y="125"/>
                  <a:pt x="210" y="129"/>
                  <a:pt x="205" y="129"/>
                </a:cubicBezTo>
                <a:cubicBezTo>
                  <a:pt x="189" y="129"/>
                  <a:pt x="189" y="129"/>
                  <a:pt x="189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3" y="139"/>
                  <a:pt x="180" y="147"/>
                  <a:pt x="175" y="153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9" y="171"/>
                  <a:pt x="189" y="177"/>
                  <a:pt x="185" y="180"/>
                </a:cubicBezTo>
                <a:cubicBezTo>
                  <a:pt x="173" y="192"/>
                  <a:pt x="173" y="192"/>
                  <a:pt x="173" y="192"/>
                </a:cubicBezTo>
                <a:cubicBezTo>
                  <a:pt x="171" y="194"/>
                  <a:pt x="169" y="195"/>
                  <a:pt x="167" y="195"/>
                </a:cubicBezTo>
                <a:cubicBezTo>
                  <a:pt x="164" y="195"/>
                  <a:pt x="162" y="194"/>
                  <a:pt x="161" y="192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9" y="183"/>
                  <a:pt x="133" y="185"/>
                  <a:pt x="127" y="187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11"/>
                  <a:pt x="120" y="215"/>
                  <a:pt x="115" y="215"/>
                </a:cubicBezTo>
                <a:cubicBezTo>
                  <a:pt x="98" y="215"/>
                  <a:pt x="98" y="215"/>
                  <a:pt x="98" y="215"/>
                </a:cubicBezTo>
                <a:cubicBezTo>
                  <a:pt x="93" y="215"/>
                  <a:pt x="90" y="211"/>
                  <a:pt x="90" y="20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7" y="186"/>
                  <a:pt x="87" y="186"/>
                  <a:pt x="87" y="186"/>
                </a:cubicBezTo>
                <a:cubicBezTo>
                  <a:pt x="80" y="184"/>
                  <a:pt x="74" y="181"/>
                  <a:pt x="68" y="177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49" y="192"/>
                  <a:pt x="47" y="193"/>
                  <a:pt x="45" y="193"/>
                </a:cubicBezTo>
                <a:cubicBezTo>
                  <a:pt x="43" y="193"/>
                  <a:pt x="40" y="192"/>
                  <a:pt x="39" y="190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3" y="174"/>
                  <a:pt x="23" y="169"/>
                  <a:pt x="27" y="165"/>
                </a:cubicBezTo>
                <a:cubicBezTo>
                  <a:pt x="39" y="153"/>
                  <a:pt x="39" y="153"/>
                  <a:pt x="39" y="153"/>
                </a:cubicBezTo>
                <a:cubicBezTo>
                  <a:pt x="41" y="151"/>
                  <a:pt x="41" y="151"/>
                  <a:pt x="41" y="151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7" y="143"/>
                  <a:pt x="35" y="138"/>
                  <a:pt x="33" y="132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29" y="129"/>
                  <a:pt x="29" y="129"/>
                  <a:pt x="29" y="129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8" y="129"/>
                  <a:pt x="4" y="125"/>
                  <a:pt x="4" y="120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98"/>
                  <a:pt x="8" y="94"/>
                  <a:pt x="13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85"/>
                  <a:pt x="35" y="79"/>
                  <a:pt x="38" y="74"/>
                </a:cubicBezTo>
                <a:cubicBezTo>
                  <a:pt x="40" y="71"/>
                  <a:pt x="40" y="71"/>
                  <a:pt x="40" y="71"/>
                </a:cubicBezTo>
                <a:cubicBezTo>
                  <a:pt x="37" y="69"/>
                  <a:pt x="37" y="69"/>
                  <a:pt x="37" y="69"/>
                </a:cubicBezTo>
                <a:cubicBezTo>
                  <a:pt x="24" y="56"/>
                  <a:pt x="24" y="56"/>
                  <a:pt x="24" y="56"/>
                </a:cubicBezTo>
                <a:cubicBezTo>
                  <a:pt x="23" y="54"/>
                  <a:pt x="22" y="52"/>
                  <a:pt x="22" y="50"/>
                </a:cubicBezTo>
                <a:cubicBezTo>
                  <a:pt x="22" y="47"/>
                  <a:pt x="23" y="45"/>
                  <a:pt x="24" y="43"/>
                </a:cubicBezTo>
                <a:cubicBezTo>
                  <a:pt x="36" y="31"/>
                  <a:pt x="36" y="31"/>
                  <a:pt x="36" y="31"/>
                </a:cubicBezTo>
                <a:cubicBezTo>
                  <a:pt x="38" y="30"/>
                  <a:pt x="40" y="29"/>
                  <a:pt x="43" y="29"/>
                </a:cubicBezTo>
                <a:cubicBezTo>
                  <a:pt x="45" y="29"/>
                  <a:pt x="47" y="30"/>
                  <a:pt x="49" y="31"/>
                </a:cubicBezTo>
                <a:cubicBezTo>
                  <a:pt x="60" y="43"/>
                  <a:pt x="60" y="43"/>
                  <a:pt x="60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72" y="39"/>
                  <a:pt x="79" y="36"/>
                  <a:pt x="87" y="33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8"/>
                  <a:pt x="93" y="4"/>
                  <a:pt x="98" y="4"/>
                </a:cubicBezTo>
                <a:cubicBezTo>
                  <a:pt x="115" y="4"/>
                  <a:pt x="115" y="4"/>
                  <a:pt x="115" y="4"/>
                </a:cubicBezTo>
                <a:moveTo>
                  <a:pt x="109" y="158"/>
                </a:moveTo>
                <a:cubicBezTo>
                  <a:pt x="136" y="158"/>
                  <a:pt x="158" y="137"/>
                  <a:pt x="158" y="110"/>
                </a:cubicBezTo>
                <a:cubicBezTo>
                  <a:pt x="158" y="83"/>
                  <a:pt x="136" y="61"/>
                  <a:pt x="109" y="61"/>
                </a:cubicBezTo>
                <a:cubicBezTo>
                  <a:pt x="82" y="61"/>
                  <a:pt x="60" y="83"/>
                  <a:pt x="60" y="110"/>
                </a:cubicBezTo>
                <a:cubicBezTo>
                  <a:pt x="60" y="137"/>
                  <a:pt x="82" y="158"/>
                  <a:pt x="109" y="158"/>
                </a:cubicBezTo>
                <a:moveTo>
                  <a:pt x="115" y="0"/>
                </a:moveTo>
                <a:cubicBezTo>
                  <a:pt x="98" y="0"/>
                  <a:pt x="98" y="0"/>
                  <a:pt x="98" y="0"/>
                </a:cubicBezTo>
                <a:cubicBezTo>
                  <a:pt x="91" y="0"/>
                  <a:pt x="86" y="6"/>
                  <a:pt x="86" y="13"/>
                </a:cubicBezTo>
                <a:cubicBezTo>
                  <a:pt x="86" y="29"/>
                  <a:pt x="86" y="29"/>
                  <a:pt x="86" y="29"/>
                </a:cubicBezTo>
                <a:cubicBezTo>
                  <a:pt x="78" y="32"/>
                  <a:pt x="70" y="35"/>
                  <a:pt x="63" y="40"/>
                </a:cubicBezTo>
                <a:cubicBezTo>
                  <a:pt x="52" y="28"/>
                  <a:pt x="52" y="28"/>
                  <a:pt x="52" y="28"/>
                </a:cubicBezTo>
                <a:cubicBezTo>
                  <a:pt x="49" y="26"/>
                  <a:pt x="46" y="25"/>
                  <a:pt x="43" y="25"/>
                </a:cubicBezTo>
                <a:cubicBezTo>
                  <a:pt x="39" y="25"/>
                  <a:pt x="36" y="26"/>
                  <a:pt x="34" y="28"/>
                </a:cubicBezTo>
                <a:cubicBezTo>
                  <a:pt x="22" y="41"/>
                  <a:pt x="22" y="41"/>
                  <a:pt x="22" y="41"/>
                </a:cubicBezTo>
                <a:cubicBezTo>
                  <a:pt x="17" y="46"/>
                  <a:pt x="17" y="54"/>
                  <a:pt x="22" y="59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8"/>
                  <a:pt x="29" y="84"/>
                  <a:pt x="28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6" y="90"/>
                  <a:pt x="0" y="96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1" y="139"/>
                  <a:pt x="33" y="145"/>
                  <a:pt x="36" y="150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19" y="168"/>
                  <a:pt x="19" y="176"/>
                  <a:pt x="24" y="181"/>
                </a:cubicBezTo>
                <a:cubicBezTo>
                  <a:pt x="36" y="193"/>
                  <a:pt x="36" y="193"/>
                  <a:pt x="36" y="193"/>
                </a:cubicBezTo>
                <a:cubicBezTo>
                  <a:pt x="38" y="195"/>
                  <a:pt x="42" y="197"/>
                  <a:pt x="45" y="197"/>
                </a:cubicBezTo>
                <a:cubicBezTo>
                  <a:pt x="48" y="197"/>
                  <a:pt x="51" y="195"/>
                  <a:pt x="54" y="193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72" y="185"/>
                  <a:pt x="79" y="188"/>
                  <a:pt x="86" y="190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13"/>
                  <a:pt x="91" y="219"/>
                  <a:pt x="98" y="219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23" y="219"/>
                  <a:pt x="128" y="213"/>
                  <a:pt x="128" y="206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35" y="189"/>
                  <a:pt x="141" y="187"/>
                  <a:pt x="147" y="184"/>
                </a:cubicBezTo>
                <a:cubicBezTo>
                  <a:pt x="158" y="195"/>
                  <a:pt x="158" y="195"/>
                  <a:pt x="158" y="195"/>
                </a:cubicBezTo>
                <a:cubicBezTo>
                  <a:pt x="160" y="197"/>
                  <a:pt x="164" y="199"/>
                  <a:pt x="167" y="199"/>
                </a:cubicBezTo>
                <a:cubicBezTo>
                  <a:pt x="170" y="199"/>
                  <a:pt x="173" y="197"/>
                  <a:pt x="176" y="195"/>
                </a:cubicBezTo>
                <a:cubicBezTo>
                  <a:pt x="188" y="183"/>
                  <a:pt x="188" y="183"/>
                  <a:pt x="188" y="183"/>
                </a:cubicBezTo>
                <a:cubicBezTo>
                  <a:pt x="193" y="178"/>
                  <a:pt x="193" y="170"/>
                  <a:pt x="188" y="165"/>
                </a:cubicBezTo>
                <a:cubicBezTo>
                  <a:pt x="179" y="155"/>
                  <a:pt x="179" y="155"/>
                  <a:pt x="179" y="155"/>
                </a:cubicBezTo>
                <a:cubicBezTo>
                  <a:pt x="183" y="149"/>
                  <a:pt x="187" y="141"/>
                  <a:pt x="189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12" y="133"/>
                  <a:pt x="218" y="127"/>
                  <a:pt x="218" y="120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6"/>
                  <a:pt x="212" y="90"/>
                  <a:pt x="205" y="90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88" y="82"/>
                  <a:pt x="185" y="74"/>
                  <a:pt x="180" y="66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95" y="52"/>
                  <a:pt x="195" y="43"/>
                  <a:pt x="190" y="38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6" y="24"/>
                  <a:pt x="172" y="23"/>
                  <a:pt x="169" y="23"/>
                </a:cubicBezTo>
                <a:cubicBezTo>
                  <a:pt x="166" y="23"/>
                  <a:pt x="162" y="24"/>
                  <a:pt x="160" y="26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43" y="33"/>
                  <a:pt x="136" y="30"/>
                  <a:pt x="128" y="28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6"/>
                  <a:pt x="123" y="0"/>
                  <a:pt x="115" y="0"/>
                </a:cubicBezTo>
                <a:close/>
                <a:moveTo>
                  <a:pt x="109" y="154"/>
                </a:moveTo>
                <a:cubicBezTo>
                  <a:pt x="84" y="154"/>
                  <a:pt x="64" y="134"/>
                  <a:pt x="64" y="110"/>
                </a:cubicBezTo>
                <a:cubicBezTo>
                  <a:pt x="64" y="85"/>
                  <a:pt x="84" y="65"/>
                  <a:pt x="109" y="65"/>
                </a:cubicBezTo>
                <a:cubicBezTo>
                  <a:pt x="134" y="65"/>
                  <a:pt x="154" y="85"/>
                  <a:pt x="154" y="110"/>
                </a:cubicBezTo>
                <a:cubicBezTo>
                  <a:pt x="154" y="134"/>
                  <a:pt x="134" y="154"/>
                  <a:pt x="109" y="154"/>
                </a:cubicBezTo>
                <a:close/>
              </a:path>
            </a:pathLst>
          </a:custGeom>
          <a:solidFill>
            <a:srgbClr val="CACACA"/>
          </a:solidFill>
          <a:ln>
            <a:solidFill>
              <a:srgbClr val="FF9B0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52" name="Freeform 102">
            <a:extLst>
              <a:ext uri="{FF2B5EF4-FFF2-40B4-BE49-F238E27FC236}">
                <a16:creationId xmlns="" xmlns:a16="http://schemas.microsoft.com/office/drawing/2014/main" id="{98227DC3-9897-4B55-BCCF-6AD868A361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5996" y="5919347"/>
            <a:ext cx="552064" cy="552064"/>
          </a:xfrm>
          <a:custGeom>
            <a:avLst/>
            <a:gdLst>
              <a:gd name="T0" fmla="*/ 218 w 218"/>
              <a:gd name="T1" fmla="*/ 102 h 218"/>
              <a:gd name="T2" fmla="*/ 218 w 218"/>
              <a:gd name="T3" fmla="*/ 120 h 218"/>
              <a:gd name="T4" fmla="*/ 205 w 218"/>
              <a:gd name="T5" fmla="*/ 132 h 218"/>
              <a:gd name="T6" fmla="*/ 189 w 218"/>
              <a:gd name="T7" fmla="*/ 132 h 218"/>
              <a:gd name="T8" fmla="*/ 178 w 218"/>
              <a:gd name="T9" fmla="*/ 155 h 218"/>
              <a:gd name="T10" fmla="*/ 188 w 218"/>
              <a:gd name="T11" fmla="*/ 164 h 218"/>
              <a:gd name="T12" fmla="*/ 188 w 218"/>
              <a:gd name="T13" fmla="*/ 182 h 218"/>
              <a:gd name="T14" fmla="*/ 176 w 218"/>
              <a:gd name="T15" fmla="*/ 194 h 218"/>
              <a:gd name="T16" fmla="*/ 157 w 218"/>
              <a:gd name="T17" fmla="*/ 194 h 218"/>
              <a:gd name="T18" fmla="*/ 146 w 218"/>
              <a:gd name="T19" fmla="*/ 183 h 218"/>
              <a:gd name="T20" fmla="*/ 128 w 218"/>
              <a:gd name="T21" fmla="*/ 190 h 218"/>
              <a:gd name="T22" fmla="*/ 128 w 218"/>
              <a:gd name="T23" fmla="*/ 205 h 218"/>
              <a:gd name="T24" fmla="*/ 115 w 218"/>
              <a:gd name="T25" fmla="*/ 218 h 218"/>
              <a:gd name="T26" fmla="*/ 98 w 218"/>
              <a:gd name="T27" fmla="*/ 218 h 218"/>
              <a:gd name="T28" fmla="*/ 85 w 218"/>
              <a:gd name="T29" fmla="*/ 205 h 218"/>
              <a:gd name="T30" fmla="*/ 85 w 218"/>
              <a:gd name="T31" fmla="*/ 189 h 218"/>
              <a:gd name="T32" fmla="*/ 66 w 218"/>
              <a:gd name="T33" fmla="*/ 180 h 218"/>
              <a:gd name="T34" fmla="*/ 54 w 218"/>
              <a:gd name="T35" fmla="*/ 192 h 218"/>
              <a:gd name="T36" fmla="*/ 35 w 218"/>
              <a:gd name="T37" fmla="*/ 192 h 218"/>
              <a:gd name="T38" fmla="*/ 23 w 218"/>
              <a:gd name="T39" fmla="*/ 180 h 218"/>
              <a:gd name="T40" fmla="*/ 23 w 218"/>
              <a:gd name="T41" fmla="*/ 162 h 218"/>
              <a:gd name="T42" fmla="*/ 36 w 218"/>
              <a:gd name="T43" fmla="*/ 149 h 218"/>
              <a:gd name="T44" fmla="*/ 29 w 218"/>
              <a:gd name="T45" fmla="*/ 132 h 218"/>
              <a:gd name="T46" fmla="*/ 12 w 218"/>
              <a:gd name="T47" fmla="*/ 132 h 218"/>
              <a:gd name="T48" fmla="*/ 0 w 218"/>
              <a:gd name="T49" fmla="*/ 120 h 218"/>
              <a:gd name="T50" fmla="*/ 0 w 218"/>
              <a:gd name="T51" fmla="*/ 102 h 218"/>
              <a:gd name="T52" fmla="*/ 12 w 218"/>
              <a:gd name="T53" fmla="*/ 90 h 218"/>
              <a:gd name="T54" fmla="*/ 28 w 218"/>
              <a:gd name="T55" fmla="*/ 90 h 218"/>
              <a:gd name="T56" fmla="*/ 34 w 218"/>
              <a:gd name="T57" fmla="*/ 71 h 218"/>
              <a:gd name="T58" fmla="*/ 21 w 218"/>
              <a:gd name="T59" fmla="*/ 58 h 218"/>
              <a:gd name="T60" fmla="*/ 21 w 218"/>
              <a:gd name="T61" fmla="*/ 40 h 218"/>
              <a:gd name="T62" fmla="*/ 33 w 218"/>
              <a:gd name="T63" fmla="*/ 28 h 218"/>
              <a:gd name="T64" fmla="*/ 51 w 218"/>
              <a:gd name="T65" fmla="*/ 28 h 218"/>
              <a:gd name="T66" fmla="*/ 63 w 218"/>
              <a:gd name="T67" fmla="*/ 39 h 218"/>
              <a:gd name="T68" fmla="*/ 85 w 218"/>
              <a:gd name="T69" fmla="*/ 29 h 218"/>
              <a:gd name="T70" fmla="*/ 85 w 218"/>
              <a:gd name="T71" fmla="*/ 13 h 218"/>
              <a:gd name="T72" fmla="*/ 98 w 218"/>
              <a:gd name="T73" fmla="*/ 0 h 218"/>
              <a:gd name="T74" fmla="*/ 115 w 218"/>
              <a:gd name="T75" fmla="*/ 0 h 218"/>
              <a:gd name="T76" fmla="*/ 128 w 218"/>
              <a:gd name="T77" fmla="*/ 13 h 218"/>
              <a:gd name="T78" fmla="*/ 128 w 218"/>
              <a:gd name="T79" fmla="*/ 28 h 218"/>
              <a:gd name="T80" fmla="*/ 149 w 218"/>
              <a:gd name="T81" fmla="*/ 36 h 218"/>
              <a:gd name="T82" fmla="*/ 160 w 218"/>
              <a:gd name="T83" fmla="*/ 26 h 218"/>
              <a:gd name="T84" fmla="*/ 178 w 218"/>
              <a:gd name="T85" fmla="*/ 26 h 218"/>
              <a:gd name="T86" fmla="*/ 190 w 218"/>
              <a:gd name="T87" fmla="*/ 38 h 218"/>
              <a:gd name="T88" fmla="*/ 190 w 218"/>
              <a:gd name="T89" fmla="*/ 56 h 218"/>
              <a:gd name="T90" fmla="*/ 180 w 218"/>
              <a:gd name="T91" fmla="*/ 66 h 218"/>
              <a:gd name="T92" fmla="*/ 190 w 218"/>
              <a:gd name="T93" fmla="*/ 90 h 218"/>
              <a:gd name="T94" fmla="*/ 205 w 218"/>
              <a:gd name="T95" fmla="*/ 90 h 218"/>
              <a:gd name="T96" fmla="*/ 218 w 218"/>
              <a:gd name="T97" fmla="*/ 102 h 218"/>
              <a:gd name="T98" fmla="*/ 154 w 218"/>
              <a:gd name="T99" fmla="*/ 109 h 218"/>
              <a:gd name="T100" fmla="*/ 109 w 218"/>
              <a:gd name="T101" fmla="*/ 64 h 218"/>
              <a:gd name="T102" fmla="*/ 64 w 218"/>
              <a:gd name="T103" fmla="*/ 109 h 218"/>
              <a:gd name="T104" fmla="*/ 109 w 218"/>
              <a:gd name="T105" fmla="*/ 154 h 218"/>
              <a:gd name="T106" fmla="*/ 154 w 218"/>
              <a:gd name="T10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218" y="102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27"/>
                  <a:pt x="212" y="132"/>
                  <a:pt x="205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86" y="140"/>
                  <a:pt x="183" y="148"/>
                  <a:pt x="178" y="155"/>
                </a:cubicBezTo>
                <a:cubicBezTo>
                  <a:pt x="188" y="164"/>
                  <a:pt x="188" y="164"/>
                  <a:pt x="188" y="164"/>
                </a:cubicBezTo>
                <a:cubicBezTo>
                  <a:pt x="193" y="169"/>
                  <a:pt x="193" y="177"/>
                  <a:pt x="188" y="18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71" y="199"/>
                  <a:pt x="162" y="199"/>
                  <a:pt x="157" y="194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1" y="186"/>
                  <a:pt x="134" y="188"/>
                  <a:pt x="128" y="19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12"/>
                  <a:pt x="122" y="218"/>
                  <a:pt x="115" y="218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1" y="218"/>
                  <a:pt x="85" y="212"/>
                  <a:pt x="85" y="20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78" y="187"/>
                  <a:pt x="72" y="184"/>
                  <a:pt x="66" y="180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49" y="197"/>
                  <a:pt x="40" y="197"/>
                  <a:pt x="35" y="192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18" y="175"/>
                  <a:pt x="18" y="167"/>
                  <a:pt x="23" y="16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44"/>
                  <a:pt x="30" y="138"/>
                  <a:pt x="29" y="13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5" y="132"/>
                  <a:pt x="0" y="127"/>
                  <a:pt x="0" y="12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5"/>
                  <a:pt x="5" y="90"/>
                  <a:pt x="12" y="90"/>
                </a:cubicBezTo>
                <a:cubicBezTo>
                  <a:pt x="28" y="90"/>
                  <a:pt x="28" y="90"/>
                  <a:pt x="28" y="90"/>
                </a:cubicBezTo>
                <a:cubicBezTo>
                  <a:pt x="29" y="83"/>
                  <a:pt x="31" y="77"/>
                  <a:pt x="34" y="71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3"/>
                  <a:pt x="16" y="45"/>
                  <a:pt x="21" y="40"/>
                </a:cubicBezTo>
                <a:cubicBezTo>
                  <a:pt x="33" y="28"/>
                  <a:pt x="33" y="28"/>
                  <a:pt x="33" y="28"/>
                </a:cubicBezTo>
                <a:cubicBezTo>
                  <a:pt x="38" y="23"/>
                  <a:pt x="46" y="23"/>
                  <a:pt x="51" y="28"/>
                </a:cubicBezTo>
                <a:cubicBezTo>
                  <a:pt x="63" y="39"/>
                  <a:pt x="63" y="39"/>
                  <a:pt x="63" y="39"/>
                </a:cubicBezTo>
                <a:cubicBezTo>
                  <a:pt x="70" y="35"/>
                  <a:pt x="77" y="31"/>
                  <a:pt x="85" y="29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5"/>
                  <a:pt x="91" y="0"/>
                  <a:pt x="9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8" y="5"/>
                  <a:pt x="128" y="1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35" y="30"/>
                  <a:pt x="143" y="32"/>
                  <a:pt x="149" y="36"/>
                </a:cubicBezTo>
                <a:cubicBezTo>
                  <a:pt x="160" y="26"/>
                  <a:pt x="160" y="26"/>
                  <a:pt x="160" y="26"/>
                </a:cubicBezTo>
                <a:cubicBezTo>
                  <a:pt x="165" y="21"/>
                  <a:pt x="173" y="21"/>
                  <a:pt x="178" y="26"/>
                </a:cubicBezTo>
                <a:cubicBezTo>
                  <a:pt x="190" y="38"/>
                  <a:pt x="190" y="38"/>
                  <a:pt x="190" y="38"/>
                </a:cubicBezTo>
                <a:cubicBezTo>
                  <a:pt x="195" y="43"/>
                  <a:pt x="195" y="51"/>
                  <a:pt x="190" y="5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4" y="73"/>
                  <a:pt x="188" y="81"/>
                  <a:pt x="190" y="90"/>
                </a:cubicBezTo>
                <a:cubicBezTo>
                  <a:pt x="205" y="90"/>
                  <a:pt x="205" y="90"/>
                  <a:pt x="205" y="90"/>
                </a:cubicBezTo>
                <a:cubicBezTo>
                  <a:pt x="212" y="90"/>
                  <a:pt x="218" y="95"/>
                  <a:pt x="218" y="102"/>
                </a:cubicBezTo>
                <a:close/>
                <a:moveTo>
                  <a:pt x="154" y="109"/>
                </a:moveTo>
                <a:cubicBezTo>
                  <a:pt x="154" y="84"/>
                  <a:pt x="133" y="64"/>
                  <a:pt x="109" y="64"/>
                </a:cubicBezTo>
                <a:cubicBezTo>
                  <a:pt x="84" y="64"/>
                  <a:pt x="64" y="84"/>
                  <a:pt x="64" y="109"/>
                </a:cubicBezTo>
                <a:cubicBezTo>
                  <a:pt x="64" y="134"/>
                  <a:pt x="84" y="154"/>
                  <a:pt x="109" y="154"/>
                </a:cubicBezTo>
                <a:cubicBezTo>
                  <a:pt x="133" y="154"/>
                  <a:pt x="154" y="134"/>
                  <a:pt x="154" y="109"/>
                </a:cubicBezTo>
                <a:close/>
              </a:path>
            </a:pathLst>
          </a:custGeom>
          <a:solidFill>
            <a:srgbClr val="FF9B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="" xmlns:a16="http://schemas.microsoft.com/office/drawing/2014/main" id="{B1CD1F33-A50E-4CB9-A647-F0ADBB2436FF}"/>
              </a:ext>
            </a:extLst>
          </p:cNvPr>
          <p:cNvGrpSpPr/>
          <p:nvPr/>
        </p:nvGrpSpPr>
        <p:grpSpPr>
          <a:xfrm>
            <a:off x="9424968" y="5919347"/>
            <a:ext cx="552064" cy="552064"/>
            <a:chOff x="8424771" y="2309965"/>
            <a:chExt cx="720000" cy="720000"/>
          </a:xfrm>
          <a:solidFill>
            <a:srgbClr val="FF9B00"/>
          </a:solidFill>
        </p:grpSpPr>
        <p:sp>
          <p:nvSpPr>
            <p:cNvPr id="154" name="Freeform 800">
              <a:extLst>
                <a:ext uri="{FF2B5EF4-FFF2-40B4-BE49-F238E27FC236}">
                  <a16:creationId xmlns="" xmlns:a16="http://schemas.microsoft.com/office/drawing/2014/main" id="{DEDE8B50-9DA0-4F78-99D2-6ADE80AC7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4771" y="2309965"/>
              <a:ext cx="720000" cy="720000"/>
            </a:xfrm>
            <a:custGeom>
              <a:avLst/>
              <a:gdLst>
                <a:gd name="T0" fmla="*/ 59 w 69"/>
                <a:gd name="T1" fmla="*/ 18 h 67"/>
                <a:gd name="T2" fmla="*/ 63 w 69"/>
                <a:gd name="T3" fmla="*/ 14 h 67"/>
                <a:gd name="T4" fmla="*/ 54 w 69"/>
                <a:gd name="T5" fmla="*/ 5 h 67"/>
                <a:gd name="T6" fmla="*/ 50 w 69"/>
                <a:gd name="T7" fmla="*/ 10 h 67"/>
                <a:gd name="T8" fmla="*/ 41 w 69"/>
                <a:gd name="T9" fmla="*/ 6 h 67"/>
                <a:gd name="T10" fmla="*/ 41 w 69"/>
                <a:gd name="T11" fmla="*/ 0 h 67"/>
                <a:gd name="T12" fmla="*/ 34 w 69"/>
                <a:gd name="T13" fmla="*/ 0 h 67"/>
                <a:gd name="T14" fmla="*/ 28 w 69"/>
                <a:gd name="T15" fmla="*/ 0 h 67"/>
                <a:gd name="T16" fmla="*/ 28 w 69"/>
                <a:gd name="T17" fmla="*/ 6 h 67"/>
                <a:gd name="T18" fmla="*/ 19 w 69"/>
                <a:gd name="T19" fmla="*/ 10 h 67"/>
                <a:gd name="T20" fmla="*/ 14 w 69"/>
                <a:gd name="T21" fmla="*/ 5 h 67"/>
                <a:gd name="T22" fmla="*/ 6 w 69"/>
                <a:gd name="T23" fmla="*/ 14 h 67"/>
                <a:gd name="T24" fmla="*/ 10 w 69"/>
                <a:gd name="T25" fmla="*/ 18 h 67"/>
                <a:gd name="T26" fmla="*/ 6 w 69"/>
                <a:gd name="T27" fmla="*/ 28 h 67"/>
                <a:gd name="T28" fmla="*/ 0 w 69"/>
                <a:gd name="T29" fmla="*/ 28 h 67"/>
                <a:gd name="T30" fmla="*/ 0 w 69"/>
                <a:gd name="T31" fmla="*/ 34 h 67"/>
                <a:gd name="T32" fmla="*/ 0 w 69"/>
                <a:gd name="T33" fmla="*/ 34 h 67"/>
                <a:gd name="T34" fmla="*/ 0 w 69"/>
                <a:gd name="T35" fmla="*/ 40 h 67"/>
                <a:gd name="T36" fmla="*/ 6 w 69"/>
                <a:gd name="T37" fmla="*/ 40 h 67"/>
                <a:gd name="T38" fmla="*/ 10 w 69"/>
                <a:gd name="T39" fmla="*/ 49 h 67"/>
                <a:gd name="T40" fmla="*/ 6 w 69"/>
                <a:gd name="T41" fmla="*/ 53 h 67"/>
                <a:gd name="T42" fmla="*/ 14 w 69"/>
                <a:gd name="T43" fmla="*/ 62 h 67"/>
                <a:gd name="T44" fmla="*/ 19 w 69"/>
                <a:gd name="T45" fmla="*/ 58 h 67"/>
                <a:gd name="T46" fmla="*/ 28 w 69"/>
                <a:gd name="T47" fmla="*/ 62 h 67"/>
                <a:gd name="T48" fmla="*/ 28 w 69"/>
                <a:gd name="T49" fmla="*/ 67 h 67"/>
                <a:gd name="T50" fmla="*/ 34 w 69"/>
                <a:gd name="T51" fmla="*/ 67 h 67"/>
                <a:gd name="T52" fmla="*/ 41 w 69"/>
                <a:gd name="T53" fmla="*/ 67 h 67"/>
                <a:gd name="T54" fmla="*/ 41 w 69"/>
                <a:gd name="T55" fmla="*/ 62 h 67"/>
                <a:gd name="T56" fmla="*/ 50 w 69"/>
                <a:gd name="T57" fmla="*/ 58 h 67"/>
                <a:gd name="T58" fmla="*/ 54 w 69"/>
                <a:gd name="T59" fmla="*/ 62 h 67"/>
                <a:gd name="T60" fmla="*/ 63 w 69"/>
                <a:gd name="T61" fmla="*/ 53 h 67"/>
                <a:gd name="T62" fmla="*/ 59 w 69"/>
                <a:gd name="T63" fmla="*/ 49 h 67"/>
                <a:gd name="T64" fmla="*/ 63 w 69"/>
                <a:gd name="T65" fmla="*/ 40 h 67"/>
                <a:gd name="T66" fmla="*/ 69 w 69"/>
                <a:gd name="T67" fmla="*/ 40 h 67"/>
                <a:gd name="T68" fmla="*/ 69 w 69"/>
                <a:gd name="T69" fmla="*/ 34 h 67"/>
                <a:gd name="T70" fmla="*/ 69 w 69"/>
                <a:gd name="T71" fmla="*/ 34 h 67"/>
                <a:gd name="T72" fmla="*/ 69 w 69"/>
                <a:gd name="T73" fmla="*/ 28 h 67"/>
                <a:gd name="T74" fmla="*/ 63 w 69"/>
                <a:gd name="T75" fmla="*/ 28 h 67"/>
                <a:gd name="T76" fmla="*/ 59 w 69"/>
                <a:gd name="T77" fmla="*/ 18 h 67"/>
                <a:gd name="T78" fmla="*/ 34 w 69"/>
                <a:gd name="T79" fmla="*/ 55 h 67"/>
                <a:gd name="T80" fmla="*/ 12 w 69"/>
                <a:gd name="T81" fmla="*/ 34 h 67"/>
                <a:gd name="T82" fmla="*/ 34 w 69"/>
                <a:gd name="T83" fmla="*/ 12 h 67"/>
                <a:gd name="T84" fmla="*/ 57 w 69"/>
                <a:gd name="T85" fmla="*/ 34 h 67"/>
                <a:gd name="T86" fmla="*/ 34 w 69"/>
                <a:gd name="T87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7">
                  <a:moveTo>
                    <a:pt x="59" y="18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28"/>
                    <a:pt x="63" y="28"/>
                    <a:pt x="63" y="28"/>
                  </a:cubicBezTo>
                  <a:lnTo>
                    <a:pt x="59" y="18"/>
                  </a:lnTo>
                  <a:close/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2"/>
                    <a:pt x="34" y="12"/>
                  </a:cubicBezTo>
                  <a:cubicBezTo>
                    <a:pt x="47" y="12"/>
                    <a:pt x="57" y="22"/>
                    <a:pt x="57" y="34"/>
                  </a:cubicBezTo>
                  <a:cubicBezTo>
                    <a:pt x="57" y="46"/>
                    <a:pt x="47" y="55"/>
                    <a:pt x="3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5" name="Freeform 802">
              <a:extLst>
                <a:ext uri="{FF2B5EF4-FFF2-40B4-BE49-F238E27FC236}">
                  <a16:creationId xmlns="" xmlns:a16="http://schemas.microsoft.com/office/drawing/2014/main" id="{5B70B341-6912-4350-B710-93228EFAD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0771" y="2525965"/>
              <a:ext cx="288000" cy="288000"/>
            </a:xfrm>
            <a:custGeom>
              <a:avLst/>
              <a:gdLst>
                <a:gd name="T0" fmla="*/ 19 w 21"/>
                <a:gd name="T1" fmla="*/ 12 h 23"/>
                <a:gd name="T2" fmla="*/ 12 w 21"/>
                <a:gd name="T3" fmla="*/ 9 h 23"/>
                <a:gd name="T4" fmla="*/ 12 w 21"/>
                <a:gd name="T5" fmla="*/ 4 h 23"/>
                <a:gd name="T6" fmla="*/ 15 w 21"/>
                <a:gd name="T7" fmla="*/ 6 h 23"/>
                <a:gd name="T8" fmla="*/ 20 w 21"/>
                <a:gd name="T9" fmla="*/ 6 h 23"/>
                <a:gd name="T10" fmla="*/ 17 w 21"/>
                <a:gd name="T11" fmla="*/ 3 h 23"/>
                <a:gd name="T12" fmla="*/ 12 w 21"/>
                <a:gd name="T13" fmla="*/ 1 h 23"/>
                <a:gd name="T14" fmla="*/ 12 w 21"/>
                <a:gd name="T15" fmla="*/ 0 h 23"/>
                <a:gd name="T16" fmla="*/ 9 w 21"/>
                <a:gd name="T17" fmla="*/ 0 h 23"/>
                <a:gd name="T18" fmla="*/ 9 w 21"/>
                <a:gd name="T19" fmla="*/ 1 h 23"/>
                <a:gd name="T20" fmla="*/ 3 w 21"/>
                <a:gd name="T21" fmla="*/ 3 h 23"/>
                <a:gd name="T22" fmla="*/ 1 w 21"/>
                <a:gd name="T23" fmla="*/ 7 h 23"/>
                <a:gd name="T24" fmla="*/ 3 w 21"/>
                <a:gd name="T25" fmla="*/ 10 h 23"/>
                <a:gd name="T26" fmla="*/ 9 w 21"/>
                <a:gd name="T27" fmla="*/ 12 h 23"/>
                <a:gd name="T28" fmla="*/ 9 w 21"/>
                <a:gd name="T29" fmla="*/ 18 h 23"/>
                <a:gd name="T30" fmla="*/ 7 w 21"/>
                <a:gd name="T31" fmla="*/ 17 h 23"/>
                <a:gd name="T32" fmla="*/ 5 w 21"/>
                <a:gd name="T33" fmla="*/ 15 h 23"/>
                <a:gd name="T34" fmla="*/ 0 w 21"/>
                <a:gd name="T35" fmla="*/ 15 h 23"/>
                <a:gd name="T36" fmla="*/ 3 w 21"/>
                <a:gd name="T37" fmla="*/ 19 h 23"/>
                <a:gd name="T38" fmla="*/ 9 w 21"/>
                <a:gd name="T39" fmla="*/ 21 h 23"/>
                <a:gd name="T40" fmla="*/ 9 w 21"/>
                <a:gd name="T41" fmla="*/ 23 h 23"/>
                <a:gd name="T42" fmla="*/ 12 w 21"/>
                <a:gd name="T43" fmla="*/ 23 h 23"/>
                <a:gd name="T44" fmla="*/ 12 w 21"/>
                <a:gd name="T45" fmla="*/ 21 h 23"/>
                <a:gd name="T46" fmla="*/ 19 w 21"/>
                <a:gd name="T47" fmla="*/ 19 h 23"/>
                <a:gd name="T48" fmla="*/ 21 w 21"/>
                <a:gd name="T49" fmla="*/ 15 h 23"/>
                <a:gd name="T50" fmla="*/ 19 w 21"/>
                <a:gd name="T51" fmla="*/ 12 h 23"/>
                <a:gd name="T52" fmla="*/ 9 w 21"/>
                <a:gd name="T53" fmla="*/ 9 h 23"/>
                <a:gd name="T54" fmla="*/ 7 w 21"/>
                <a:gd name="T55" fmla="*/ 8 h 23"/>
                <a:gd name="T56" fmla="*/ 6 w 21"/>
                <a:gd name="T57" fmla="*/ 6 h 23"/>
                <a:gd name="T58" fmla="*/ 7 w 21"/>
                <a:gd name="T59" fmla="*/ 5 h 23"/>
                <a:gd name="T60" fmla="*/ 9 w 21"/>
                <a:gd name="T61" fmla="*/ 4 h 23"/>
                <a:gd name="T62" fmla="*/ 9 w 21"/>
                <a:gd name="T63" fmla="*/ 9 h 23"/>
                <a:gd name="T64" fmla="*/ 15 w 21"/>
                <a:gd name="T65" fmla="*/ 17 h 23"/>
                <a:gd name="T66" fmla="*/ 12 w 21"/>
                <a:gd name="T67" fmla="*/ 18 h 23"/>
                <a:gd name="T68" fmla="*/ 12 w 21"/>
                <a:gd name="T69" fmla="*/ 13 h 23"/>
                <a:gd name="T70" fmla="*/ 15 w 21"/>
                <a:gd name="T71" fmla="*/ 14 h 23"/>
                <a:gd name="T72" fmla="*/ 16 w 21"/>
                <a:gd name="T73" fmla="*/ 15 h 23"/>
                <a:gd name="T74" fmla="*/ 15 w 21"/>
                <a:gd name="T7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23">
                  <a:moveTo>
                    <a:pt x="19" y="12"/>
                  </a:moveTo>
                  <a:cubicBezTo>
                    <a:pt x="18" y="11"/>
                    <a:pt x="15" y="10"/>
                    <a:pt x="12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3"/>
                    <a:pt x="17" y="3"/>
                  </a:cubicBezTo>
                  <a:cubicBezTo>
                    <a:pt x="16" y="2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3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5" y="21"/>
                    <a:pt x="17" y="20"/>
                    <a:pt x="19" y="19"/>
                  </a:cubicBezTo>
                  <a:cubicBezTo>
                    <a:pt x="20" y="18"/>
                    <a:pt x="21" y="17"/>
                    <a:pt x="21" y="15"/>
                  </a:cubicBezTo>
                  <a:cubicBezTo>
                    <a:pt x="21" y="14"/>
                    <a:pt x="20" y="12"/>
                    <a:pt x="19" y="12"/>
                  </a:cubicBezTo>
                  <a:close/>
                  <a:moveTo>
                    <a:pt x="9" y="9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lnTo>
                    <a:pt x="9" y="9"/>
                  </a:lnTo>
                  <a:close/>
                  <a:moveTo>
                    <a:pt x="15" y="17"/>
                  </a:moveTo>
                  <a:cubicBezTo>
                    <a:pt x="14" y="18"/>
                    <a:pt x="13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="" xmlns:a16="http://schemas.microsoft.com/office/drawing/2014/main" id="{6C2A2537-CCF5-4720-9919-99C8B2EFEF38}"/>
              </a:ext>
            </a:extLst>
          </p:cNvPr>
          <p:cNvGrpSpPr/>
          <p:nvPr/>
        </p:nvGrpSpPr>
        <p:grpSpPr>
          <a:xfrm>
            <a:off x="10240506" y="5919347"/>
            <a:ext cx="552064" cy="552064"/>
            <a:chOff x="8470502" y="2473080"/>
            <a:chExt cx="720000" cy="720000"/>
          </a:xfrm>
          <a:solidFill>
            <a:srgbClr val="FF9B00"/>
          </a:solidFill>
        </p:grpSpPr>
        <p:sp>
          <p:nvSpPr>
            <p:cNvPr id="157" name="Freeform 798">
              <a:extLst>
                <a:ext uri="{FF2B5EF4-FFF2-40B4-BE49-F238E27FC236}">
                  <a16:creationId xmlns="" xmlns:a16="http://schemas.microsoft.com/office/drawing/2014/main" id="{AD471245-F140-4D1B-B62F-6430B456A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70502" y="2473080"/>
              <a:ext cx="720000" cy="720000"/>
            </a:xfrm>
            <a:custGeom>
              <a:avLst/>
              <a:gdLst>
                <a:gd name="T0" fmla="*/ 57 w 96"/>
                <a:gd name="T1" fmla="*/ 85 h 93"/>
                <a:gd name="T2" fmla="*/ 70 w 96"/>
                <a:gd name="T3" fmla="*/ 80 h 93"/>
                <a:gd name="T4" fmla="*/ 76 w 96"/>
                <a:gd name="T5" fmla="*/ 86 h 93"/>
                <a:gd name="T6" fmla="*/ 88 w 96"/>
                <a:gd name="T7" fmla="*/ 74 h 93"/>
                <a:gd name="T8" fmla="*/ 82 w 96"/>
                <a:gd name="T9" fmla="*/ 68 h 93"/>
                <a:gd name="T10" fmla="*/ 88 w 96"/>
                <a:gd name="T11" fmla="*/ 55 h 93"/>
                <a:gd name="T12" fmla="*/ 96 w 96"/>
                <a:gd name="T13" fmla="*/ 55 h 93"/>
                <a:gd name="T14" fmla="*/ 96 w 96"/>
                <a:gd name="T15" fmla="*/ 46 h 93"/>
                <a:gd name="T16" fmla="*/ 96 w 96"/>
                <a:gd name="T17" fmla="*/ 46 h 93"/>
                <a:gd name="T18" fmla="*/ 96 w 96"/>
                <a:gd name="T19" fmla="*/ 38 h 93"/>
                <a:gd name="T20" fmla="*/ 88 w 96"/>
                <a:gd name="T21" fmla="*/ 38 h 93"/>
                <a:gd name="T22" fmla="*/ 82 w 96"/>
                <a:gd name="T23" fmla="*/ 25 h 93"/>
                <a:gd name="T24" fmla="*/ 88 w 96"/>
                <a:gd name="T25" fmla="*/ 19 h 93"/>
                <a:gd name="T26" fmla="*/ 76 w 96"/>
                <a:gd name="T27" fmla="*/ 7 h 93"/>
                <a:gd name="T28" fmla="*/ 70 w 96"/>
                <a:gd name="T29" fmla="*/ 13 h 93"/>
                <a:gd name="T30" fmla="*/ 57 w 96"/>
                <a:gd name="T31" fmla="*/ 8 h 93"/>
                <a:gd name="T32" fmla="*/ 57 w 96"/>
                <a:gd name="T33" fmla="*/ 0 h 93"/>
                <a:gd name="T34" fmla="*/ 48 w 96"/>
                <a:gd name="T35" fmla="*/ 0 h 93"/>
                <a:gd name="T36" fmla="*/ 39 w 96"/>
                <a:gd name="T37" fmla="*/ 0 h 93"/>
                <a:gd name="T38" fmla="*/ 39 w 96"/>
                <a:gd name="T39" fmla="*/ 8 h 93"/>
                <a:gd name="T40" fmla="*/ 26 w 96"/>
                <a:gd name="T41" fmla="*/ 13 h 93"/>
                <a:gd name="T42" fmla="*/ 20 w 96"/>
                <a:gd name="T43" fmla="*/ 7 h 93"/>
                <a:gd name="T44" fmla="*/ 8 w 96"/>
                <a:gd name="T45" fmla="*/ 19 h 93"/>
                <a:gd name="T46" fmla="*/ 14 w 96"/>
                <a:gd name="T47" fmla="*/ 25 h 93"/>
                <a:gd name="T48" fmla="*/ 8 w 96"/>
                <a:gd name="T49" fmla="*/ 38 h 93"/>
                <a:gd name="T50" fmla="*/ 0 w 96"/>
                <a:gd name="T51" fmla="*/ 38 h 93"/>
                <a:gd name="T52" fmla="*/ 0 w 96"/>
                <a:gd name="T53" fmla="*/ 46 h 93"/>
                <a:gd name="T54" fmla="*/ 0 w 96"/>
                <a:gd name="T55" fmla="*/ 46 h 93"/>
                <a:gd name="T56" fmla="*/ 0 w 96"/>
                <a:gd name="T57" fmla="*/ 55 h 93"/>
                <a:gd name="T58" fmla="*/ 8 w 96"/>
                <a:gd name="T59" fmla="*/ 55 h 93"/>
                <a:gd name="T60" fmla="*/ 14 w 96"/>
                <a:gd name="T61" fmla="*/ 68 h 93"/>
                <a:gd name="T62" fmla="*/ 8 w 96"/>
                <a:gd name="T63" fmla="*/ 74 h 93"/>
                <a:gd name="T64" fmla="*/ 20 w 96"/>
                <a:gd name="T65" fmla="*/ 86 h 93"/>
                <a:gd name="T66" fmla="*/ 26 w 96"/>
                <a:gd name="T67" fmla="*/ 80 h 93"/>
                <a:gd name="T68" fmla="*/ 39 w 96"/>
                <a:gd name="T69" fmla="*/ 85 h 93"/>
                <a:gd name="T70" fmla="*/ 39 w 96"/>
                <a:gd name="T71" fmla="*/ 93 h 93"/>
                <a:gd name="T72" fmla="*/ 48 w 96"/>
                <a:gd name="T73" fmla="*/ 93 h 93"/>
                <a:gd name="T74" fmla="*/ 57 w 96"/>
                <a:gd name="T75" fmla="*/ 93 h 93"/>
                <a:gd name="T76" fmla="*/ 57 w 96"/>
                <a:gd name="T77" fmla="*/ 85 h 93"/>
                <a:gd name="T78" fmla="*/ 17 w 96"/>
                <a:gd name="T79" fmla="*/ 46 h 93"/>
                <a:gd name="T80" fmla="*/ 48 w 96"/>
                <a:gd name="T81" fmla="*/ 16 h 93"/>
                <a:gd name="T82" fmla="*/ 79 w 96"/>
                <a:gd name="T83" fmla="*/ 46 h 93"/>
                <a:gd name="T84" fmla="*/ 48 w 96"/>
                <a:gd name="T85" fmla="*/ 77 h 93"/>
                <a:gd name="T86" fmla="*/ 17 w 96"/>
                <a:gd name="T8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3">
                  <a:moveTo>
                    <a:pt x="57" y="85"/>
                  </a:moveTo>
                  <a:cubicBezTo>
                    <a:pt x="70" y="80"/>
                    <a:pt x="70" y="80"/>
                    <a:pt x="70" y="80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57" y="93"/>
                    <a:pt x="57" y="93"/>
                    <a:pt x="57" y="93"/>
                  </a:cubicBezTo>
                  <a:lnTo>
                    <a:pt x="57" y="85"/>
                  </a:lnTo>
                  <a:close/>
                  <a:moveTo>
                    <a:pt x="17" y="46"/>
                  </a:moveTo>
                  <a:cubicBezTo>
                    <a:pt x="17" y="30"/>
                    <a:pt x="31" y="16"/>
                    <a:pt x="48" y="16"/>
                  </a:cubicBezTo>
                  <a:cubicBezTo>
                    <a:pt x="65" y="16"/>
                    <a:pt x="79" y="30"/>
                    <a:pt x="79" y="46"/>
                  </a:cubicBezTo>
                  <a:cubicBezTo>
                    <a:pt x="79" y="63"/>
                    <a:pt x="65" y="77"/>
                    <a:pt x="48" y="77"/>
                  </a:cubicBezTo>
                  <a:cubicBezTo>
                    <a:pt x="31" y="77"/>
                    <a:pt x="17" y="63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8" name="Freeform 799">
              <a:extLst>
                <a:ext uri="{FF2B5EF4-FFF2-40B4-BE49-F238E27FC236}">
                  <a16:creationId xmlns="" xmlns:a16="http://schemas.microsoft.com/office/drawing/2014/main" id="{0AD7815D-83C5-420C-8888-624D969A4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50502" y="2653080"/>
              <a:ext cx="360000" cy="360000"/>
            </a:xfrm>
            <a:custGeom>
              <a:avLst/>
              <a:gdLst>
                <a:gd name="T0" fmla="*/ 48 w 48"/>
                <a:gd name="T1" fmla="*/ 28 h 47"/>
                <a:gd name="T2" fmla="*/ 48 w 48"/>
                <a:gd name="T3" fmla="*/ 23 h 47"/>
                <a:gd name="T4" fmla="*/ 48 w 48"/>
                <a:gd name="T5" fmla="*/ 23 h 47"/>
                <a:gd name="T6" fmla="*/ 48 w 48"/>
                <a:gd name="T7" fmla="*/ 19 h 47"/>
                <a:gd name="T8" fmla="*/ 44 w 48"/>
                <a:gd name="T9" fmla="*/ 19 h 47"/>
                <a:gd name="T10" fmla="*/ 41 w 48"/>
                <a:gd name="T11" fmla="*/ 13 h 47"/>
                <a:gd name="T12" fmla="*/ 44 w 48"/>
                <a:gd name="T13" fmla="*/ 10 h 47"/>
                <a:gd name="T14" fmla="*/ 38 w 48"/>
                <a:gd name="T15" fmla="*/ 4 h 47"/>
                <a:gd name="T16" fmla="*/ 35 w 48"/>
                <a:gd name="T17" fmla="*/ 7 h 47"/>
                <a:gd name="T18" fmla="*/ 28 w 48"/>
                <a:gd name="T19" fmla="*/ 4 h 47"/>
                <a:gd name="T20" fmla="*/ 28 w 48"/>
                <a:gd name="T21" fmla="*/ 0 h 47"/>
                <a:gd name="T22" fmla="*/ 24 w 48"/>
                <a:gd name="T23" fmla="*/ 0 h 47"/>
                <a:gd name="T24" fmla="*/ 20 w 48"/>
                <a:gd name="T25" fmla="*/ 0 h 47"/>
                <a:gd name="T26" fmla="*/ 20 w 48"/>
                <a:gd name="T27" fmla="*/ 4 h 47"/>
                <a:gd name="T28" fmla="*/ 13 w 48"/>
                <a:gd name="T29" fmla="*/ 7 h 47"/>
                <a:gd name="T30" fmla="*/ 10 w 48"/>
                <a:gd name="T31" fmla="*/ 4 h 47"/>
                <a:gd name="T32" fmla="*/ 4 w 48"/>
                <a:gd name="T33" fmla="*/ 10 h 47"/>
                <a:gd name="T34" fmla="*/ 7 w 48"/>
                <a:gd name="T35" fmla="*/ 13 h 47"/>
                <a:gd name="T36" fmla="*/ 4 w 48"/>
                <a:gd name="T37" fmla="*/ 19 h 47"/>
                <a:gd name="T38" fmla="*/ 0 w 48"/>
                <a:gd name="T39" fmla="*/ 19 h 47"/>
                <a:gd name="T40" fmla="*/ 0 w 48"/>
                <a:gd name="T41" fmla="*/ 23 h 47"/>
                <a:gd name="T42" fmla="*/ 0 w 48"/>
                <a:gd name="T43" fmla="*/ 23 h 47"/>
                <a:gd name="T44" fmla="*/ 0 w 48"/>
                <a:gd name="T45" fmla="*/ 28 h 47"/>
                <a:gd name="T46" fmla="*/ 4 w 48"/>
                <a:gd name="T47" fmla="*/ 28 h 47"/>
                <a:gd name="T48" fmla="*/ 7 w 48"/>
                <a:gd name="T49" fmla="*/ 34 h 47"/>
                <a:gd name="T50" fmla="*/ 4 w 48"/>
                <a:gd name="T51" fmla="*/ 37 h 47"/>
                <a:gd name="T52" fmla="*/ 10 w 48"/>
                <a:gd name="T53" fmla="*/ 43 h 47"/>
                <a:gd name="T54" fmla="*/ 13 w 48"/>
                <a:gd name="T55" fmla="*/ 40 h 47"/>
                <a:gd name="T56" fmla="*/ 20 w 48"/>
                <a:gd name="T57" fmla="*/ 43 h 47"/>
                <a:gd name="T58" fmla="*/ 20 w 48"/>
                <a:gd name="T59" fmla="*/ 47 h 47"/>
                <a:gd name="T60" fmla="*/ 24 w 48"/>
                <a:gd name="T61" fmla="*/ 47 h 47"/>
                <a:gd name="T62" fmla="*/ 28 w 48"/>
                <a:gd name="T63" fmla="*/ 47 h 47"/>
                <a:gd name="T64" fmla="*/ 28 w 48"/>
                <a:gd name="T65" fmla="*/ 43 h 47"/>
                <a:gd name="T66" fmla="*/ 35 w 48"/>
                <a:gd name="T67" fmla="*/ 40 h 47"/>
                <a:gd name="T68" fmla="*/ 38 w 48"/>
                <a:gd name="T69" fmla="*/ 43 h 47"/>
                <a:gd name="T70" fmla="*/ 44 w 48"/>
                <a:gd name="T71" fmla="*/ 37 h 47"/>
                <a:gd name="T72" fmla="*/ 41 w 48"/>
                <a:gd name="T73" fmla="*/ 34 h 47"/>
                <a:gd name="T74" fmla="*/ 44 w 48"/>
                <a:gd name="T75" fmla="*/ 28 h 47"/>
                <a:gd name="T76" fmla="*/ 48 w 48"/>
                <a:gd name="T77" fmla="*/ 28 h 47"/>
                <a:gd name="T78" fmla="*/ 24 w 48"/>
                <a:gd name="T79" fmla="*/ 39 h 47"/>
                <a:gd name="T80" fmla="*/ 8 w 48"/>
                <a:gd name="T81" fmla="*/ 23 h 47"/>
                <a:gd name="T82" fmla="*/ 24 w 48"/>
                <a:gd name="T83" fmla="*/ 8 h 47"/>
                <a:gd name="T84" fmla="*/ 40 w 48"/>
                <a:gd name="T85" fmla="*/ 23 h 47"/>
                <a:gd name="T86" fmla="*/ 24 w 48"/>
                <a:gd name="T87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47">
                  <a:moveTo>
                    <a:pt x="48" y="28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8" y="28"/>
                  </a:lnTo>
                  <a:close/>
                  <a:moveTo>
                    <a:pt x="24" y="39"/>
                  </a:move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3"/>
                  </a:cubicBezTo>
                  <a:cubicBezTo>
                    <a:pt x="40" y="32"/>
                    <a:pt x="33" y="39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sp>
        <p:nvSpPr>
          <p:cNvPr id="159" name="Freeform 798">
            <a:extLst>
              <a:ext uri="{FF2B5EF4-FFF2-40B4-BE49-F238E27FC236}">
                <a16:creationId xmlns="" xmlns:a16="http://schemas.microsoft.com/office/drawing/2014/main" id="{8DE38722-06F9-47FA-9C97-2491E1478D27}"/>
              </a:ext>
            </a:extLst>
          </p:cNvPr>
          <p:cNvSpPr>
            <a:spLocks noEditPoints="1"/>
          </p:cNvSpPr>
          <p:nvPr/>
        </p:nvSpPr>
        <p:spPr bwMode="auto">
          <a:xfrm>
            <a:off x="8609430" y="5919347"/>
            <a:ext cx="552064" cy="552064"/>
          </a:xfrm>
          <a:custGeom>
            <a:avLst/>
            <a:gdLst>
              <a:gd name="T0" fmla="*/ 57 w 96"/>
              <a:gd name="T1" fmla="*/ 85 h 93"/>
              <a:gd name="T2" fmla="*/ 70 w 96"/>
              <a:gd name="T3" fmla="*/ 80 h 93"/>
              <a:gd name="T4" fmla="*/ 76 w 96"/>
              <a:gd name="T5" fmla="*/ 86 h 93"/>
              <a:gd name="T6" fmla="*/ 88 w 96"/>
              <a:gd name="T7" fmla="*/ 74 h 93"/>
              <a:gd name="T8" fmla="*/ 82 w 96"/>
              <a:gd name="T9" fmla="*/ 68 h 93"/>
              <a:gd name="T10" fmla="*/ 88 w 96"/>
              <a:gd name="T11" fmla="*/ 55 h 93"/>
              <a:gd name="T12" fmla="*/ 96 w 96"/>
              <a:gd name="T13" fmla="*/ 55 h 93"/>
              <a:gd name="T14" fmla="*/ 96 w 96"/>
              <a:gd name="T15" fmla="*/ 46 h 93"/>
              <a:gd name="T16" fmla="*/ 96 w 96"/>
              <a:gd name="T17" fmla="*/ 46 h 93"/>
              <a:gd name="T18" fmla="*/ 96 w 96"/>
              <a:gd name="T19" fmla="*/ 38 h 93"/>
              <a:gd name="T20" fmla="*/ 88 w 96"/>
              <a:gd name="T21" fmla="*/ 38 h 93"/>
              <a:gd name="T22" fmla="*/ 82 w 96"/>
              <a:gd name="T23" fmla="*/ 25 h 93"/>
              <a:gd name="T24" fmla="*/ 88 w 96"/>
              <a:gd name="T25" fmla="*/ 19 h 93"/>
              <a:gd name="T26" fmla="*/ 76 w 96"/>
              <a:gd name="T27" fmla="*/ 7 h 93"/>
              <a:gd name="T28" fmla="*/ 70 w 96"/>
              <a:gd name="T29" fmla="*/ 13 h 93"/>
              <a:gd name="T30" fmla="*/ 57 w 96"/>
              <a:gd name="T31" fmla="*/ 8 h 93"/>
              <a:gd name="T32" fmla="*/ 57 w 96"/>
              <a:gd name="T33" fmla="*/ 0 h 93"/>
              <a:gd name="T34" fmla="*/ 48 w 96"/>
              <a:gd name="T35" fmla="*/ 0 h 93"/>
              <a:gd name="T36" fmla="*/ 39 w 96"/>
              <a:gd name="T37" fmla="*/ 0 h 93"/>
              <a:gd name="T38" fmla="*/ 39 w 96"/>
              <a:gd name="T39" fmla="*/ 8 h 93"/>
              <a:gd name="T40" fmla="*/ 26 w 96"/>
              <a:gd name="T41" fmla="*/ 13 h 93"/>
              <a:gd name="T42" fmla="*/ 20 w 96"/>
              <a:gd name="T43" fmla="*/ 7 h 93"/>
              <a:gd name="T44" fmla="*/ 8 w 96"/>
              <a:gd name="T45" fmla="*/ 19 h 93"/>
              <a:gd name="T46" fmla="*/ 14 w 96"/>
              <a:gd name="T47" fmla="*/ 25 h 93"/>
              <a:gd name="T48" fmla="*/ 8 w 96"/>
              <a:gd name="T49" fmla="*/ 38 h 93"/>
              <a:gd name="T50" fmla="*/ 0 w 96"/>
              <a:gd name="T51" fmla="*/ 38 h 93"/>
              <a:gd name="T52" fmla="*/ 0 w 96"/>
              <a:gd name="T53" fmla="*/ 46 h 93"/>
              <a:gd name="T54" fmla="*/ 0 w 96"/>
              <a:gd name="T55" fmla="*/ 46 h 93"/>
              <a:gd name="T56" fmla="*/ 0 w 96"/>
              <a:gd name="T57" fmla="*/ 55 h 93"/>
              <a:gd name="T58" fmla="*/ 8 w 96"/>
              <a:gd name="T59" fmla="*/ 55 h 93"/>
              <a:gd name="T60" fmla="*/ 14 w 96"/>
              <a:gd name="T61" fmla="*/ 68 h 93"/>
              <a:gd name="T62" fmla="*/ 8 w 96"/>
              <a:gd name="T63" fmla="*/ 74 h 93"/>
              <a:gd name="T64" fmla="*/ 20 w 96"/>
              <a:gd name="T65" fmla="*/ 86 h 93"/>
              <a:gd name="T66" fmla="*/ 26 w 96"/>
              <a:gd name="T67" fmla="*/ 80 h 93"/>
              <a:gd name="T68" fmla="*/ 39 w 96"/>
              <a:gd name="T69" fmla="*/ 85 h 93"/>
              <a:gd name="T70" fmla="*/ 39 w 96"/>
              <a:gd name="T71" fmla="*/ 93 h 93"/>
              <a:gd name="T72" fmla="*/ 48 w 96"/>
              <a:gd name="T73" fmla="*/ 93 h 93"/>
              <a:gd name="T74" fmla="*/ 57 w 96"/>
              <a:gd name="T75" fmla="*/ 93 h 93"/>
              <a:gd name="T76" fmla="*/ 57 w 96"/>
              <a:gd name="T77" fmla="*/ 85 h 93"/>
              <a:gd name="T78" fmla="*/ 17 w 96"/>
              <a:gd name="T79" fmla="*/ 46 h 93"/>
              <a:gd name="T80" fmla="*/ 48 w 96"/>
              <a:gd name="T81" fmla="*/ 16 h 93"/>
              <a:gd name="T82" fmla="*/ 79 w 96"/>
              <a:gd name="T83" fmla="*/ 46 h 93"/>
              <a:gd name="T84" fmla="*/ 48 w 96"/>
              <a:gd name="T85" fmla="*/ 77 h 93"/>
              <a:gd name="T86" fmla="*/ 17 w 96"/>
              <a:gd name="T87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3">
                <a:moveTo>
                  <a:pt x="57" y="85"/>
                </a:moveTo>
                <a:cubicBezTo>
                  <a:pt x="70" y="80"/>
                  <a:pt x="70" y="80"/>
                  <a:pt x="70" y="80"/>
                </a:cubicBezTo>
                <a:cubicBezTo>
                  <a:pt x="76" y="86"/>
                  <a:pt x="76" y="86"/>
                  <a:pt x="76" y="86"/>
                </a:cubicBezTo>
                <a:cubicBezTo>
                  <a:pt x="88" y="74"/>
                  <a:pt x="88" y="74"/>
                  <a:pt x="88" y="74"/>
                </a:cubicBezTo>
                <a:cubicBezTo>
                  <a:pt x="82" y="68"/>
                  <a:pt x="82" y="68"/>
                  <a:pt x="82" y="68"/>
                </a:cubicBezTo>
                <a:cubicBezTo>
                  <a:pt x="88" y="55"/>
                  <a:pt x="88" y="55"/>
                  <a:pt x="8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38"/>
                  <a:pt x="96" y="38"/>
                  <a:pt x="96" y="38"/>
                </a:cubicBezTo>
                <a:cubicBezTo>
                  <a:pt x="88" y="38"/>
                  <a:pt x="88" y="38"/>
                  <a:pt x="88" y="38"/>
                </a:cubicBezTo>
                <a:cubicBezTo>
                  <a:pt x="82" y="25"/>
                  <a:pt x="82" y="25"/>
                  <a:pt x="82" y="25"/>
                </a:cubicBezTo>
                <a:cubicBezTo>
                  <a:pt x="88" y="19"/>
                  <a:pt x="88" y="19"/>
                  <a:pt x="88" y="19"/>
                </a:cubicBezTo>
                <a:cubicBezTo>
                  <a:pt x="76" y="7"/>
                  <a:pt x="76" y="7"/>
                  <a:pt x="76" y="7"/>
                </a:cubicBezTo>
                <a:cubicBezTo>
                  <a:pt x="70" y="13"/>
                  <a:pt x="70" y="13"/>
                  <a:pt x="70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0"/>
                  <a:pt x="57" y="0"/>
                  <a:pt x="5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7"/>
                  <a:pt x="20" y="7"/>
                  <a:pt x="20" y="7"/>
                </a:cubicBezTo>
                <a:cubicBezTo>
                  <a:pt x="8" y="19"/>
                  <a:pt x="8" y="19"/>
                  <a:pt x="8" y="19"/>
                </a:cubicBezTo>
                <a:cubicBezTo>
                  <a:pt x="14" y="25"/>
                  <a:pt x="14" y="25"/>
                  <a:pt x="14" y="25"/>
                </a:cubicBezTo>
                <a:cubicBezTo>
                  <a:pt x="8" y="38"/>
                  <a:pt x="8" y="38"/>
                  <a:pt x="8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74"/>
                  <a:pt x="8" y="74"/>
                  <a:pt x="8" y="74"/>
                </a:cubicBezTo>
                <a:cubicBezTo>
                  <a:pt x="20" y="86"/>
                  <a:pt x="20" y="86"/>
                  <a:pt x="20" y="86"/>
                </a:cubicBezTo>
                <a:cubicBezTo>
                  <a:pt x="26" y="80"/>
                  <a:pt x="26" y="80"/>
                  <a:pt x="26" y="80"/>
                </a:cubicBezTo>
                <a:cubicBezTo>
                  <a:pt x="39" y="85"/>
                  <a:pt x="39" y="85"/>
                  <a:pt x="39" y="85"/>
                </a:cubicBezTo>
                <a:cubicBezTo>
                  <a:pt x="39" y="93"/>
                  <a:pt x="39" y="93"/>
                  <a:pt x="39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85"/>
                </a:lnTo>
                <a:close/>
                <a:moveTo>
                  <a:pt x="17" y="46"/>
                </a:moveTo>
                <a:cubicBezTo>
                  <a:pt x="17" y="30"/>
                  <a:pt x="31" y="16"/>
                  <a:pt x="48" y="16"/>
                </a:cubicBezTo>
                <a:cubicBezTo>
                  <a:pt x="65" y="16"/>
                  <a:pt x="79" y="30"/>
                  <a:pt x="79" y="46"/>
                </a:cubicBezTo>
                <a:cubicBezTo>
                  <a:pt x="79" y="63"/>
                  <a:pt x="65" y="77"/>
                  <a:pt x="48" y="77"/>
                </a:cubicBezTo>
                <a:cubicBezTo>
                  <a:pt x="31" y="77"/>
                  <a:pt x="17" y="63"/>
                  <a:pt x="17" y="46"/>
                </a:cubicBezTo>
                <a:close/>
              </a:path>
            </a:pathLst>
          </a:custGeom>
          <a:solidFill>
            <a:srgbClr val="FF9B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云</a:t>
            </a:r>
          </a:p>
        </p:txBody>
      </p:sp>
      <p:sp>
        <p:nvSpPr>
          <p:cNvPr id="4" name="Freeform 56"/>
          <p:cNvSpPr>
            <a:spLocks noChangeAspect="1"/>
          </p:cNvSpPr>
          <p:nvPr/>
        </p:nvSpPr>
        <p:spPr bwMode="auto">
          <a:xfrm>
            <a:off x="779498" y="1953806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rgbClr val="1E50A0"/>
          </a:solidFill>
          <a:ln w="38100">
            <a:solidFill>
              <a:srgbClr val="1E50A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5" name="Freeform 56"/>
          <p:cNvSpPr>
            <a:spLocks noChangeAspect="1"/>
          </p:cNvSpPr>
          <p:nvPr/>
        </p:nvSpPr>
        <p:spPr bwMode="auto">
          <a:xfrm>
            <a:off x="779498" y="2969513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1E50A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6" name="Freeform 56"/>
          <p:cNvSpPr>
            <a:spLocks noChangeAspect="1"/>
          </p:cNvSpPr>
          <p:nvPr/>
        </p:nvSpPr>
        <p:spPr bwMode="auto">
          <a:xfrm>
            <a:off x="2662537" y="1953806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rgbClr val="8CA5D2"/>
          </a:solidFill>
          <a:ln w="38100">
            <a:solidFill>
              <a:srgbClr val="8CA5D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7" name="Freeform 56"/>
          <p:cNvSpPr>
            <a:spLocks noChangeAspect="1"/>
          </p:cNvSpPr>
          <p:nvPr/>
        </p:nvSpPr>
        <p:spPr bwMode="auto">
          <a:xfrm>
            <a:off x="2662537" y="2969513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8CA5D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8" name="Freeform 56"/>
          <p:cNvSpPr>
            <a:spLocks noChangeAspect="1"/>
          </p:cNvSpPr>
          <p:nvPr/>
        </p:nvSpPr>
        <p:spPr bwMode="auto">
          <a:xfrm>
            <a:off x="4545576" y="1953806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rgbClr val="B9C3E6"/>
          </a:solidFill>
          <a:ln w="38100">
            <a:solidFill>
              <a:srgbClr val="B9C3E6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9" name="Freeform 56"/>
          <p:cNvSpPr>
            <a:spLocks noChangeAspect="1"/>
          </p:cNvSpPr>
          <p:nvPr/>
        </p:nvSpPr>
        <p:spPr bwMode="auto">
          <a:xfrm>
            <a:off x="4545576" y="2969513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B9C3E6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0" name="Freeform 56"/>
          <p:cNvSpPr>
            <a:spLocks noChangeAspect="1"/>
          </p:cNvSpPr>
          <p:nvPr/>
        </p:nvSpPr>
        <p:spPr bwMode="auto">
          <a:xfrm>
            <a:off x="8311653" y="1953806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rgbClr val="CACACA"/>
          </a:solidFill>
          <a:ln w="38100">
            <a:solidFill>
              <a:srgbClr val="CACAC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1" name="Freeform 56"/>
          <p:cNvSpPr>
            <a:spLocks noChangeAspect="1"/>
          </p:cNvSpPr>
          <p:nvPr/>
        </p:nvSpPr>
        <p:spPr bwMode="auto">
          <a:xfrm>
            <a:off x="8311653" y="2969513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CACAC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2" name="椭圆 32"/>
          <p:cNvSpPr>
            <a:spLocks noChangeAspect="1"/>
          </p:cNvSpPr>
          <p:nvPr/>
        </p:nvSpPr>
        <p:spPr>
          <a:xfrm>
            <a:off x="779498" y="398522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rgbClr val="1E50A0"/>
          </a:solidFill>
          <a:ln w="38100">
            <a:solidFill>
              <a:srgbClr val="1E50A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3" name="椭圆 32"/>
          <p:cNvSpPr>
            <a:spLocks noChangeAspect="1"/>
          </p:cNvSpPr>
          <p:nvPr/>
        </p:nvSpPr>
        <p:spPr>
          <a:xfrm>
            <a:off x="2662537" y="398522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rgbClr val="8CA5D2"/>
          </a:solidFill>
          <a:ln w="38100">
            <a:solidFill>
              <a:srgbClr val="8CA5D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4" name="椭圆 32"/>
          <p:cNvSpPr>
            <a:spLocks noChangeAspect="1"/>
          </p:cNvSpPr>
          <p:nvPr/>
        </p:nvSpPr>
        <p:spPr>
          <a:xfrm>
            <a:off x="4545576" y="398522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rgbClr val="B9C3E6"/>
          </a:solidFill>
          <a:ln w="38100">
            <a:solidFill>
              <a:srgbClr val="B9C3E6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5" name="椭圆 32"/>
          <p:cNvSpPr>
            <a:spLocks noChangeAspect="1"/>
          </p:cNvSpPr>
          <p:nvPr/>
        </p:nvSpPr>
        <p:spPr>
          <a:xfrm>
            <a:off x="8311653" y="398522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rgbClr val="CACACA"/>
          </a:solidFill>
          <a:ln w="38100">
            <a:solidFill>
              <a:srgbClr val="CACAC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6" name="椭圆 32"/>
          <p:cNvSpPr>
            <a:spLocks noChangeAspect="1"/>
          </p:cNvSpPr>
          <p:nvPr/>
        </p:nvSpPr>
        <p:spPr>
          <a:xfrm>
            <a:off x="779498" y="504038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1E50A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7" name="椭圆 32"/>
          <p:cNvSpPr>
            <a:spLocks noChangeAspect="1"/>
          </p:cNvSpPr>
          <p:nvPr/>
        </p:nvSpPr>
        <p:spPr>
          <a:xfrm>
            <a:off x="2662537" y="504038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8CA5D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8" name="椭圆 32"/>
          <p:cNvSpPr>
            <a:spLocks noChangeAspect="1"/>
          </p:cNvSpPr>
          <p:nvPr/>
        </p:nvSpPr>
        <p:spPr>
          <a:xfrm>
            <a:off x="4545576" y="504038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B9C3E6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19" name="椭圆 32"/>
          <p:cNvSpPr>
            <a:spLocks noChangeAspect="1"/>
          </p:cNvSpPr>
          <p:nvPr/>
        </p:nvSpPr>
        <p:spPr>
          <a:xfrm>
            <a:off x="8311653" y="504038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CACAC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0" name="Freeform 56"/>
          <p:cNvSpPr>
            <a:spLocks noChangeAspect="1"/>
          </p:cNvSpPr>
          <p:nvPr/>
        </p:nvSpPr>
        <p:spPr bwMode="auto">
          <a:xfrm>
            <a:off x="6428615" y="1953806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rgbClr val="898989"/>
          </a:solidFill>
          <a:ln w="38100">
            <a:solidFill>
              <a:srgbClr val="89898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1" name="Freeform 56"/>
          <p:cNvSpPr>
            <a:spLocks noChangeAspect="1"/>
          </p:cNvSpPr>
          <p:nvPr/>
        </p:nvSpPr>
        <p:spPr bwMode="auto">
          <a:xfrm>
            <a:off x="6428615" y="2969513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89898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2" name="椭圆 32"/>
          <p:cNvSpPr>
            <a:spLocks noChangeAspect="1"/>
          </p:cNvSpPr>
          <p:nvPr/>
        </p:nvSpPr>
        <p:spPr>
          <a:xfrm>
            <a:off x="6428615" y="398522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rgbClr val="898989"/>
          </a:solidFill>
          <a:ln w="38100">
            <a:solidFill>
              <a:srgbClr val="89898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3" name="椭圆 32"/>
          <p:cNvSpPr>
            <a:spLocks noChangeAspect="1"/>
          </p:cNvSpPr>
          <p:nvPr/>
        </p:nvSpPr>
        <p:spPr>
          <a:xfrm>
            <a:off x="6428615" y="504038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89898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4" name="Freeform 56">
            <a:extLst>
              <a:ext uri="{FF2B5EF4-FFF2-40B4-BE49-F238E27FC236}">
                <a16:creationId xmlns="" xmlns:a16="http://schemas.microsoft.com/office/drawing/2014/main" id="{05C1B0A6-43AD-466B-BCA4-F74A8EBEF57D}"/>
              </a:ext>
            </a:extLst>
          </p:cNvPr>
          <p:cNvSpPr>
            <a:spLocks noChangeAspect="1"/>
          </p:cNvSpPr>
          <p:nvPr/>
        </p:nvSpPr>
        <p:spPr bwMode="auto">
          <a:xfrm>
            <a:off x="10194691" y="1953806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rgbClr val="FF9B00"/>
          </a:solidFill>
          <a:ln w="38100">
            <a:solidFill>
              <a:srgbClr val="FF9B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5" name="Freeform 56">
            <a:extLst>
              <a:ext uri="{FF2B5EF4-FFF2-40B4-BE49-F238E27FC236}">
                <a16:creationId xmlns="" xmlns:a16="http://schemas.microsoft.com/office/drawing/2014/main" id="{94CBD9E1-4849-499B-9A59-2C1AB30852A3}"/>
              </a:ext>
            </a:extLst>
          </p:cNvPr>
          <p:cNvSpPr>
            <a:spLocks noChangeAspect="1"/>
          </p:cNvSpPr>
          <p:nvPr/>
        </p:nvSpPr>
        <p:spPr bwMode="auto">
          <a:xfrm>
            <a:off x="10194691" y="2969513"/>
            <a:ext cx="1440000" cy="804556"/>
          </a:xfrm>
          <a:custGeom>
            <a:avLst/>
            <a:gdLst>
              <a:gd name="T0" fmla="*/ 107 w 119"/>
              <a:gd name="T1" fmla="*/ 35 h 66"/>
              <a:gd name="T2" fmla="*/ 107 w 119"/>
              <a:gd name="T3" fmla="*/ 35 h 66"/>
              <a:gd name="T4" fmla="*/ 89 w 119"/>
              <a:gd name="T5" fmla="*/ 16 h 66"/>
              <a:gd name="T6" fmla="*/ 83 w 119"/>
              <a:gd name="T7" fmla="*/ 17 h 66"/>
              <a:gd name="T8" fmla="*/ 61 w 119"/>
              <a:gd name="T9" fmla="*/ 0 h 66"/>
              <a:gd name="T10" fmla="*/ 39 w 119"/>
              <a:gd name="T11" fmla="*/ 16 h 66"/>
              <a:gd name="T12" fmla="*/ 33 w 119"/>
              <a:gd name="T13" fmla="*/ 15 h 66"/>
              <a:gd name="T14" fmla="*/ 16 w 119"/>
              <a:gd name="T15" fmla="*/ 29 h 66"/>
              <a:gd name="T16" fmla="*/ 0 w 119"/>
              <a:gd name="T17" fmla="*/ 48 h 66"/>
              <a:gd name="T18" fmla="*/ 18 w 119"/>
              <a:gd name="T19" fmla="*/ 66 h 66"/>
              <a:gd name="T20" fmla="*/ 103 w 119"/>
              <a:gd name="T21" fmla="*/ 66 h 66"/>
              <a:gd name="T22" fmla="*/ 119 w 119"/>
              <a:gd name="T23" fmla="*/ 50 h 66"/>
              <a:gd name="T24" fmla="*/ 107 w 119"/>
              <a:gd name="T25" fmla="*/ 3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107" y="35"/>
                </a:moveTo>
                <a:cubicBezTo>
                  <a:pt x="107" y="35"/>
                  <a:pt x="107" y="35"/>
                  <a:pt x="107" y="35"/>
                </a:cubicBezTo>
                <a:cubicBezTo>
                  <a:pt x="107" y="24"/>
                  <a:pt x="99" y="16"/>
                  <a:pt x="89" y="16"/>
                </a:cubicBezTo>
                <a:cubicBezTo>
                  <a:pt x="87" y="16"/>
                  <a:pt x="85" y="16"/>
                  <a:pt x="83" y="17"/>
                </a:cubicBezTo>
                <a:cubicBezTo>
                  <a:pt x="81" y="7"/>
                  <a:pt x="71" y="0"/>
                  <a:pt x="61" y="0"/>
                </a:cubicBezTo>
                <a:cubicBezTo>
                  <a:pt x="51" y="0"/>
                  <a:pt x="42" y="7"/>
                  <a:pt x="39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4" y="15"/>
                  <a:pt x="17" y="21"/>
                  <a:pt x="16" y="29"/>
                </a:cubicBezTo>
                <a:cubicBezTo>
                  <a:pt x="7" y="30"/>
                  <a:pt x="0" y="38"/>
                  <a:pt x="0" y="48"/>
                </a:cubicBezTo>
                <a:cubicBezTo>
                  <a:pt x="0" y="58"/>
                  <a:pt x="8" y="66"/>
                  <a:pt x="18" y="66"/>
                </a:cubicBezTo>
                <a:cubicBezTo>
                  <a:pt x="20" y="66"/>
                  <a:pt x="102" y="66"/>
                  <a:pt x="103" y="66"/>
                </a:cubicBezTo>
                <a:cubicBezTo>
                  <a:pt x="112" y="66"/>
                  <a:pt x="119" y="58"/>
                  <a:pt x="119" y="50"/>
                </a:cubicBezTo>
                <a:cubicBezTo>
                  <a:pt x="119" y="43"/>
                  <a:pt x="114" y="37"/>
                  <a:pt x="107" y="3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9B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6" name="椭圆 32">
            <a:extLst>
              <a:ext uri="{FF2B5EF4-FFF2-40B4-BE49-F238E27FC236}">
                <a16:creationId xmlns="" xmlns:a16="http://schemas.microsoft.com/office/drawing/2014/main" id="{D1387932-B1B1-41B6-852F-50E1A7E123C2}"/>
              </a:ext>
            </a:extLst>
          </p:cNvPr>
          <p:cNvSpPr>
            <a:spLocks noChangeAspect="1"/>
          </p:cNvSpPr>
          <p:nvPr/>
        </p:nvSpPr>
        <p:spPr>
          <a:xfrm>
            <a:off x="10194691" y="398522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rgbClr val="FF9B00"/>
          </a:solidFill>
          <a:ln w="38100">
            <a:solidFill>
              <a:srgbClr val="FF9B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sp>
        <p:nvSpPr>
          <p:cNvPr id="27" name="椭圆 32">
            <a:extLst>
              <a:ext uri="{FF2B5EF4-FFF2-40B4-BE49-F238E27FC236}">
                <a16:creationId xmlns="" xmlns:a16="http://schemas.microsoft.com/office/drawing/2014/main" id="{90A025C8-980A-437E-99EE-538D9DE37A3D}"/>
              </a:ext>
            </a:extLst>
          </p:cNvPr>
          <p:cNvSpPr>
            <a:spLocks noChangeAspect="1"/>
          </p:cNvSpPr>
          <p:nvPr/>
        </p:nvSpPr>
        <p:spPr>
          <a:xfrm>
            <a:off x="10194691" y="5040380"/>
            <a:ext cx="1440000" cy="844010"/>
          </a:xfrm>
          <a:custGeom>
            <a:avLst/>
            <a:gdLst/>
            <a:ahLst/>
            <a:cxnLst/>
            <a:rect l="l" t="t" r="r" b="b"/>
            <a:pathLst>
              <a:path w="2942430" h="1724028">
                <a:moveTo>
                  <a:pt x="0" y="1220345"/>
                </a:moveTo>
                <a:lnTo>
                  <a:pt x="0" y="1220346"/>
                </a:lnTo>
                <a:close/>
                <a:moveTo>
                  <a:pt x="1868847" y="0"/>
                </a:moveTo>
                <a:cubicBezTo>
                  <a:pt x="2214014" y="0"/>
                  <a:pt x="2493827" y="279813"/>
                  <a:pt x="2493827" y="624980"/>
                </a:cubicBezTo>
                <a:lnTo>
                  <a:pt x="2484124" y="721238"/>
                </a:lnTo>
                <a:cubicBezTo>
                  <a:pt x="2741158" y="741747"/>
                  <a:pt x="2942430" y="957542"/>
                  <a:pt x="2942430" y="1220346"/>
                </a:cubicBezTo>
                <a:lnTo>
                  <a:pt x="2942429" y="1220346"/>
                </a:lnTo>
                <a:cubicBezTo>
                  <a:pt x="2942429" y="1498522"/>
                  <a:pt x="2716923" y="1724028"/>
                  <a:pt x="2438747" y="1724028"/>
                </a:cubicBezTo>
                <a:lnTo>
                  <a:pt x="503682" y="1724027"/>
                </a:lnTo>
                <a:cubicBezTo>
                  <a:pt x="225506" y="1724027"/>
                  <a:pt x="0" y="1498521"/>
                  <a:pt x="0" y="1220346"/>
                </a:cubicBezTo>
                <a:cubicBezTo>
                  <a:pt x="0" y="943855"/>
                  <a:pt x="222782" y="719399"/>
                  <a:pt x="498637" y="717173"/>
                </a:cubicBezTo>
                <a:cubicBezTo>
                  <a:pt x="519668" y="468983"/>
                  <a:pt x="728474" y="275011"/>
                  <a:pt x="982583" y="275011"/>
                </a:cubicBezTo>
                <a:cubicBezTo>
                  <a:pt x="1100260" y="275011"/>
                  <a:pt x="1208222" y="316610"/>
                  <a:pt x="1291141" y="387637"/>
                </a:cubicBezTo>
                <a:cubicBezTo>
                  <a:pt x="1384104" y="160068"/>
                  <a:pt x="1607783" y="0"/>
                  <a:pt x="1868847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9B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41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用户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6745358" y="1989000"/>
            <a:ext cx="1055000" cy="1440000"/>
            <a:chOff x="1632505" y="2959268"/>
            <a:chExt cx="486605" cy="664181"/>
          </a:xfrm>
        </p:grpSpPr>
        <p:sp>
          <p:nvSpPr>
            <p:cNvPr id="5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898989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rgbClr val="898989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4766069" y="1989000"/>
            <a:ext cx="1055000" cy="1440000"/>
            <a:chOff x="2267182" y="2959268"/>
            <a:chExt cx="486605" cy="664181"/>
          </a:xfrm>
        </p:grpSpPr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B9C3E6"/>
            </a:solidFill>
            <a:ln w="25400">
              <a:solidFill>
                <a:srgbClr val="B9C3E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B9C3E6"/>
            </a:solidFill>
            <a:ln w="25400">
              <a:solidFill>
                <a:srgbClr val="B9C3E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786780" y="1989000"/>
            <a:ext cx="1055000" cy="1440000"/>
            <a:chOff x="2267182" y="2959268"/>
            <a:chExt cx="486605" cy="664181"/>
          </a:xfrm>
        </p:grpSpPr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8CA5D2"/>
            </a:solidFill>
            <a:ln w="25400">
              <a:solidFill>
                <a:srgbClr val="8CA5D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8CA5D2"/>
            </a:solidFill>
            <a:ln w="25400">
              <a:solidFill>
                <a:srgbClr val="8CA5D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4766069" y="4479584"/>
            <a:ext cx="1055000" cy="1440000"/>
            <a:chOff x="4507876" y="4278775"/>
            <a:chExt cx="486605" cy="664181"/>
          </a:xfrm>
        </p:grpSpPr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4507876" y="4617784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B9C3E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4594358" y="4278775"/>
              <a:ext cx="326326" cy="3309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B9C3E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2786780" y="4479584"/>
            <a:ext cx="1055000" cy="1440000"/>
            <a:chOff x="1632505" y="2959268"/>
            <a:chExt cx="486605" cy="664181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8CA5D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8CA5D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45358" y="4479584"/>
            <a:ext cx="1055000" cy="1440000"/>
            <a:chOff x="5390794" y="3762846"/>
            <a:chExt cx="1055000" cy="1440000"/>
          </a:xfrm>
        </p:grpSpPr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5390794" y="4497846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5578294" y="3762846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807491" y="1989000"/>
            <a:ext cx="1055000" cy="1440000"/>
            <a:chOff x="2267182" y="2959268"/>
            <a:chExt cx="486605" cy="664181"/>
          </a:xfrm>
        </p:grpSpPr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1E50A0"/>
            </a:solidFill>
            <a:ln w="25400">
              <a:solidFill>
                <a:srgbClr val="1E50A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1E50A0"/>
            </a:solidFill>
            <a:ln w="25400">
              <a:solidFill>
                <a:srgbClr val="1E50A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8724646" y="1989000"/>
            <a:ext cx="1055000" cy="1440000"/>
            <a:chOff x="1632505" y="2959268"/>
            <a:chExt cx="486605" cy="664181"/>
          </a:xfrm>
        </p:grpSpPr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CACACA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rgbClr val="CACACA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724646" y="4479584"/>
            <a:ext cx="1055000" cy="1440000"/>
            <a:chOff x="8362729" y="3757848"/>
            <a:chExt cx="1055000" cy="1440000"/>
          </a:xfrm>
        </p:grpSpPr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8362729" y="4492848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" name="Oval 16"/>
            <p:cNvSpPr>
              <a:spLocks noChangeArrowheads="1"/>
            </p:cNvSpPr>
            <p:nvPr/>
          </p:nvSpPr>
          <p:spPr bwMode="auto">
            <a:xfrm>
              <a:off x="8550229" y="3757848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07491" y="4479584"/>
            <a:ext cx="1055000" cy="1440000"/>
            <a:chOff x="6883637" y="3760347"/>
            <a:chExt cx="1055000" cy="1440000"/>
          </a:xfrm>
        </p:grpSpPr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6883637" y="4495347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1E50A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7071137" y="3760347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1E50A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5804A040-9351-4AE4-93DA-5167123297AB}"/>
              </a:ext>
            </a:extLst>
          </p:cNvPr>
          <p:cNvGrpSpPr>
            <a:grpSpLocks noChangeAspect="1"/>
          </p:cNvGrpSpPr>
          <p:nvPr/>
        </p:nvGrpSpPr>
        <p:grpSpPr>
          <a:xfrm>
            <a:off x="10703934" y="1989000"/>
            <a:ext cx="1055000" cy="1440000"/>
            <a:chOff x="1632505" y="2959268"/>
            <a:chExt cx="486605" cy="664181"/>
          </a:xfrm>
          <a:solidFill>
            <a:srgbClr val="FF9B00"/>
          </a:solidFill>
        </p:grpSpPr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76DBFD70-B54A-4B89-BBC8-103960464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grpFill/>
            <a:ln w="25400">
              <a:solidFill>
                <a:srgbClr val="FF9B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" name="Oval 16">
              <a:extLst>
                <a:ext uri="{FF2B5EF4-FFF2-40B4-BE49-F238E27FC236}">
                  <a16:creationId xmlns="" xmlns:a16="http://schemas.microsoft.com/office/drawing/2014/main" id="{3FFA0D13-6F7F-4004-9980-B6ED0D8C7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grpFill/>
            <a:ln w="25400">
              <a:solidFill>
                <a:srgbClr val="FF9B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FE6F755D-3EE6-466F-8349-D4C5A9DC1285}"/>
              </a:ext>
            </a:extLst>
          </p:cNvPr>
          <p:cNvGrpSpPr/>
          <p:nvPr/>
        </p:nvGrpSpPr>
        <p:grpSpPr>
          <a:xfrm>
            <a:off x="10703934" y="4479584"/>
            <a:ext cx="1055000" cy="1440000"/>
            <a:chOff x="8362729" y="3757848"/>
            <a:chExt cx="1055000" cy="1440000"/>
          </a:xfrm>
        </p:grpSpPr>
        <p:sp>
          <p:nvSpPr>
            <p:cNvPr id="38" name="Freeform 15">
              <a:extLst>
                <a:ext uri="{FF2B5EF4-FFF2-40B4-BE49-F238E27FC236}">
                  <a16:creationId xmlns="" xmlns:a16="http://schemas.microsoft.com/office/drawing/2014/main" id="{FA4902F4-145F-4129-8406-F8C088B76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729" y="4492848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FF9B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" name="Oval 16">
              <a:extLst>
                <a:ext uri="{FF2B5EF4-FFF2-40B4-BE49-F238E27FC236}">
                  <a16:creationId xmlns="" xmlns:a16="http://schemas.microsoft.com/office/drawing/2014/main" id="{BB17E418-C619-422A-9F88-DF4896873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0229" y="3757848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9B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79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正常图文页面</a:t>
            </a:r>
            <a:endParaRPr lang="en-US" altLang="zh-CN" dirty="0" smtClean="0"/>
          </a:p>
          <a:p>
            <a:pPr lvl="1"/>
            <a:r>
              <a:rPr lang="zh-CN" altLang="en-US" dirty="0"/>
              <a:t>二</a:t>
            </a:r>
            <a:r>
              <a:rPr lang="zh-CN" altLang="en-US" dirty="0" smtClean="0"/>
              <a:t>级文字描述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三级文字描述（共支持五级）</a:t>
            </a:r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常规图文页面的标题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0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租户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6338615" y="1989000"/>
            <a:ext cx="1055000" cy="1440000"/>
            <a:chOff x="1632505" y="2959268"/>
            <a:chExt cx="486605" cy="664181"/>
          </a:xfrm>
        </p:grpSpPr>
        <p:sp>
          <p:nvSpPr>
            <p:cNvPr id="5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898989"/>
            </a:solidFill>
            <a:ln w="3175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rgbClr val="898989"/>
            </a:solidFill>
            <a:ln w="3175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5191627" y="1989000"/>
            <a:ext cx="1055000" cy="1440000"/>
            <a:chOff x="2267182" y="2959268"/>
            <a:chExt cx="486605" cy="664181"/>
          </a:xfrm>
        </p:grpSpPr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B9C3E6"/>
            </a:solidFill>
            <a:ln w="3175">
              <a:solidFill>
                <a:srgbClr val="B9C3E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B9C3E6"/>
            </a:solidFill>
            <a:ln w="3175">
              <a:solidFill>
                <a:srgbClr val="B9C3E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4044639" y="1989000"/>
            <a:ext cx="1055000" cy="1440000"/>
            <a:chOff x="2267182" y="2959268"/>
            <a:chExt cx="486605" cy="664181"/>
          </a:xfrm>
        </p:grpSpPr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8CA5D2"/>
            </a:solidFill>
            <a:ln w="3175">
              <a:solidFill>
                <a:srgbClr val="8CA5D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8CA5D2"/>
            </a:solidFill>
            <a:ln w="3175">
              <a:solidFill>
                <a:srgbClr val="8CA5D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5191627" y="4479584"/>
            <a:ext cx="1055000" cy="1440000"/>
            <a:chOff x="4507876" y="4278775"/>
            <a:chExt cx="486605" cy="664181"/>
          </a:xfrm>
        </p:grpSpPr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4507876" y="4617784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B9C3E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rgbClr val="B9C3E6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rgbClr val="B9C3E6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4594358" y="4278775"/>
              <a:ext cx="326326" cy="3309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B9C3E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4044639" y="4479584"/>
            <a:ext cx="1055000" cy="1440000"/>
            <a:chOff x="1632505" y="2959268"/>
            <a:chExt cx="486605" cy="664181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8CA5D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rgbClr val="8CA5D2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rgbClr val="8CA5D2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8CA5D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38615" y="4479584"/>
            <a:ext cx="1055000" cy="1440000"/>
            <a:chOff x="5390794" y="3762846"/>
            <a:chExt cx="1055000" cy="1440000"/>
          </a:xfrm>
        </p:grpSpPr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5390794" y="4497846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5578294" y="3762846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898989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2897651" y="1989000"/>
            <a:ext cx="1055000" cy="1440000"/>
            <a:chOff x="2267182" y="2959268"/>
            <a:chExt cx="486605" cy="664181"/>
          </a:xfrm>
        </p:grpSpPr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2267182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1E50A0"/>
            </a:solidFill>
            <a:ln w="3175">
              <a:solidFill>
                <a:srgbClr val="1E50A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b="1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2353664" y="2959268"/>
              <a:ext cx="326326" cy="330938"/>
            </a:xfrm>
            <a:prstGeom prst="ellipse">
              <a:avLst/>
            </a:prstGeom>
            <a:solidFill>
              <a:srgbClr val="1E50A0"/>
            </a:solidFill>
            <a:ln w="3175">
              <a:solidFill>
                <a:srgbClr val="1E50A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7485603" y="1989000"/>
            <a:ext cx="1055000" cy="1440000"/>
            <a:chOff x="1632505" y="2959268"/>
            <a:chExt cx="486605" cy="664181"/>
          </a:xfrm>
        </p:grpSpPr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CACACA"/>
            </a:solidFill>
            <a:ln w="3175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rgbClr val="CACACA"/>
            </a:solidFill>
            <a:ln w="3175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485603" y="4479584"/>
            <a:ext cx="1055000" cy="1440000"/>
            <a:chOff x="8362729" y="3757848"/>
            <a:chExt cx="1055000" cy="1440000"/>
          </a:xfrm>
        </p:grpSpPr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8362729" y="4492848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rgbClr val="CACACA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rgbClr val="CACACA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" name="Oval 16"/>
            <p:cNvSpPr>
              <a:spLocks noChangeArrowheads="1"/>
            </p:cNvSpPr>
            <p:nvPr/>
          </p:nvSpPr>
          <p:spPr bwMode="auto">
            <a:xfrm>
              <a:off x="8550229" y="3757848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897651" y="4479584"/>
            <a:ext cx="1055000" cy="1440000"/>
            <a:chOff x="6883637" y="3760347"/>
            <a:chExt cx="1055000" cy="1440000"/>
          </a:xfrm>
        </p:grpSpPr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6883637" y="4495347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1E50A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7071137" y="3760347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1E50A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4" name="组合 33"/>
          <p:cNvGrpSpPr>
            <a:grpSpLocks noChangeAspect="1"/>
          </p:cNvGrpSpPr>
          <p:nvPr/>
        </p:nvGrpSpPr>
        <p:grpSpPr>
          <a:xfrm>
            <a:off x="8632591" y="1989000"/>
            <a:ext cx="1055000" cy="1440000"/>
            <a:chOff x="1632505" y="2959268"/>
            <a:chExt cx="486605" cy="664181"/>
          </a:xfrm>
        </p:grpSpPr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1632505" y="3298277"/>
              <a:ext cx="486605" cy="325172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9B00"/>
            </a:solidFill>
            <a:ln w="3175">
              <a:solidFill>
                <a:srgbClr val="FF9B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" name="Oval 16"/>
            <p:cNvSpPr>
              <a:spLocks noChangeArrowheads="1"/>
            </p:cNvSpPr>
            <p:nvPr/>
          </p:nvSpPr>
          <p:spPr bwMode="auto">
            <a:xfrm>
              <a:off x="1718987" y="2959268"/>
              <a:ext cx="326326" cy="330938"/>
            </a:xfrm>
            <a:prstGeom prst="ellipse">
              <a:avLst/>
            </a:prstGeom>
            <a:solidFill>
              <a:srgbClr val="FF9B00"/>
            </a:solidFill>
            <a:ln w="3175">
              <a:solidFill>
                <a:srgbClr val="FF9B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632591" y="4479584"/>
            <a:ext cx="1055000" cy="1440000"/>
            <a:chOff x="8362729" y="3757848"/>
            <a:chExt cx="1055000" cy="1440000"/>
          </a:xfrm>
        </p:grpSpPr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8362729" y="4492848"/>
              <a:ext cx="1055000" cy="705000"/>
            </a:xfrm>
            <a:custGeom>
              <a:avLst/>
              <a:gdLst>
                <a:gd name="T0" fmla="*/ 83 w 119"/>
                <a:gd name="T1" fmla="*/ 0 h 79"/>
                <a:gd name="T2" fmla="*/ 119 w 119"/>
                <a:gd name="T3" fmla="*/ 48 h 79"/>
                <a:gd name="T4" fmla="*/ 119 w 119"/>
                <a:gd name="T5" fmla="*/ 56 h 79"/>
                <a:gd name="T6" fmla="*/ 100 w 119"/>
                <a:gd name="T7" fmla="*/ 79 h 79"/>
                <a:gd name="T8" fmla="*/ 100 w 119"/>
                <a:gd name="T9" fmla="*/ 33 h 79"/>
                <a:gd name="T10" fmla="*/ 97 w 119"/>
                <a:gd name="T11" fmla="*/ 31 h 79"/>
                <a:gd name="T12" fmla="*/ 94 w 119"/>
                <a:gd name="T13" fmla="*/ 33 h 79"/>
                <a:gd name="T14" fmla="*/ 94 w 119"/>
                <a:gd name="T15" fmla="*/ 79 h 79"/>
                <a:gd name="T16" fmla="*/ 26 w 119"/>
                <a:gd name="T17" fmla="*/ 79 h 79"/>
                <a:gd name="T18" fmla="*/ 26 w 119"/>
                <a:gd name="T19" fmla="*/ 33 h 79"/>
                <a:gd name="T20" fmla="*/ 23 w 119"/>
                <a:gd name="T21" fmla="*/ 31 h 79"/>
                <a:gd name="T22" fmla="*/ 20 w 119"/>
                <a:gd name="T23" fmla="*/ 33 h 79"/>
                <a:gd name="T24" fmla="*/ 20 w 119"/>
                <a:gd name="T25" fmla="*/ 79 h 79"/>
                <a:gd name="T26" fmla="*/ 0 w 119"/>
                <a:gd name="T27" fmla="*/ 56 h 79"/>
                <a:gd name="T28" fmla="*/ 0 w 119"/>
                <a:gd name="T29" fmla="*/ 48 h 79"/>
                <a:gd name="T30" fmla="*/ 37 w 119"/>
                <a:gd name="T31" fmla="*/ 0 h 79"/>
                <a:gd name="T32" fmla="*/ 83 w 119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79">
                  <a:moveTo>
                    <a:pt x="83" y="0"/>
                  </a:moveTo>
                  <a:cubicBezTo>
                    <a:pt x="119" y="0"/>
                    <a:pt x="119" y="36"/>
                    <a:pt x="119" y="4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9" y="68"/>
                    <a:pt x="112" y="77"/>
                    <a:pt x="100" y="79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98" y="31"/>
                    <a:pt x="97" y="31"/>
                  </a:cubicBezTo>
                  <a:cubicBezTo>
                    <a:pt x="95" y="31"/>
                    <a:pt x="94" y="32"/>
                    <a:pt x="94" y="3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5" y="31"/>
                    <a:pt x="23" y="31"/>
                  </a:cubicBezTo>
                  <a:cubicBezTo>
                    <a:pt x="21" y="31"/>
                    <a:pt x="20" y="32"/>
                    <a:pt x="20" y="33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7" y="77"/>
                    <a:pt x="0" y="68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6"/>
                    <a:pt x="0" y="0"/>
                    <a:pt x="37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FF9B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4000" b="1" dirty="0">
                  <a:solidFill>
                    <a:srgbClr val="FF9B0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</a:t>
              </a:r>
              <a:endParaRPr lang="zh-CN" altLang="en-US" sz="4000" b="1" dirty="0">
                <a:solidFill>
                  <a:srgbClr val="FF9B0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8550229" y="3757848"/>
              <a:ext cx="707502" cy="7175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9B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91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锁和钥匙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51507" y="3106679"/>
            <a:ext cx="782174" cy="1080000"/>
            <a:chOff x="1609923" y="3405259"/>
            <a:chExt cx="782174" cy="1080000"/>
          </a:xfrm>
        </p:grpSpPr>
        <p:sp>
          <p:nvSpPr>
            <p:cNvPr id="7" name="Freeform 29"/>
            <p:cNvSpPr>
              <a:spLocks noEditPoints="1"/>
            </p:cNvSpPr>
            <p:nvPr/>
          </p:nvSpPr>
          <p:spPr bwMode="auto">
            <a:xfrm>
              <a:off x="1609923" y="3937738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" name="Freeform 30"/>
            <p:cNvSpPr>
              <a:spLocks/>
            </p:cNvSpPr>
            <p:nvPr/>
          </p:nvSpPr>
          <p:spPr bwMode="auto">
            <a:xfrm>
              <a:off x="1665578" y="3405259"/>
              <a:ext cx="67086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5 h 72"/>
                <a:gd name="T6" fmla="*/ 94 w 94"/>
                <a:gd name="T7" fmla="*/ 45 h 72"/>
                <a:gd name="T8" fmla="*/ 47 w 94"/>
                <a:gd name="T9" fmla="*/ 0 h 72"/>
                <a:gd name="T10" fmla="*/ 0 w 94"/>
                <a:gd name="T11" fmla="*/ 47 h 72"/>
                <a:gd name="T12" fmla="*/ 0 w 94"/>
                <a:gd name="T13" fmla="*/ 72 h 72"/>
                <a:gd name="T14" fmla="*/ 20 w 94"/>
                <a:gd name="T15" fmla="*/ 72 h 72"/>
                <a:gd name="T16" fmla="*/ 20 w 94"/>
                <a:gd name="T17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2" y="31"/>
                    <a:pt x="7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20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1507" y="4296874"/>
            <a:ext cx="1466888" cy="720000"/>
            <a:chOff x="1609923" y="4595454"/>
            <a:chExt cx="1466888" cy="720000"/>
          </a:xfrm>
        </p:grpSpPr>
        <p:sp>
          <p:nvSpPr>
            <p:cNvPr id="10" name="Freeform 246"/>
            <p:cNvSpPr>
              <a:spLocks noEditPoints="1"/>
            </p:cNvSpPr>
            <p:nvPr/>
          </p:nvSpPr>
          <p:spPr bwMode="auto">
            <a:xfrm>
              <a:off x="1609923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solidFill>
              <a:srgbClr val="1E50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" name="Oval 247"/>
            <p:cNvSpPr>
              <a:spLocks noChangeArrowheads="1"/>
            </p:cNvSpPr>
            <p:nvPr/>
          </p:nvSpPr>
          <p:spPr bwMode="auto">
            <a:xfrm>
              <a:off x="1773556" y="4876965"/>
              <a:ext cx="164317" cy="164317"/>
            </a:xfrm>
            <a:prstGeom prst="ellipse">
              <a:avLst/>
            </a:prstGeom>
            <a:solidFill>
              <a:srgbClr val="1E50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799002" y="1916484"/>
            <a:ext cx="782174" cy="1080000"/>
            <a:chOff x="3657418" y="2215064"/>
            <a:chExt cx="782174" cy="1080000"/>
          </a:xfrm>
        </p:grpSpPr>
        <p:sp>
          <p:nvSpPr>
            <p:cNvPr id="13" name="Freeform 27"/>
            <p:cNvSpPr>
              <a:spLocks/>
            </p:cNvSpPr>
            <p:nvPr/>
          </p:nvSpPr>
          <p:spPr bwMode="auto">
            <a:xfrm>
              <a:off x="3714578" y="2215064"/>
              <a:ext cx="66785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7 h 72"/>
                <a:gd name="T6" fmla="*/ 73 w 94"/>
                <a:gd name="T7" fmla="*/ 72 h 72"/>
                <a:gd name="T8" fmla="*/ 94 w 94"/>
                <a:gd name="T9" fmla="*/ 72 h 72"/>
                <a:gd name="T10" fmla="*/ 94 w 94"/>
                <a:gd name="T11" fmla="*/ 47 h 72"/>
                <a:gd name="T12" fmla="*/ 47 w 94"/>
                <a:gd name="T13" fmla="*/ 0 h 72"/>
                <a:gd name="T14" fmla="*/ 0 w 94"/>
                <a:gd name="T15" fmla="*/ 47 h 72"/>
                <a:gd name="T16" fmla="*/ 0 w 94"/>
                <a:gd name="T17" fmla="*/ 72 h 72"/>
                <a:gd name="T18" fmla="*/ 20 w 94"/>
                <a:gd name="T19" fmla="*/ 72 h 72"/>
                <a:gd name="T20" fmla="*/ 20 w 94"/>
                <a:gd name="T2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3" y="32"/>
                    <a:pt x="73" y="47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3657418" y="2747543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799002" y="3106679"/>
            <a:ext cx="782174" cy="1080000"/>
            <a:chOff x="3657418" y="3405259"/>
            <a:chExt cx="782174" cy="1080000"/>
          </a:xfrm>
        </p:grpSpPr>
        <p:sp>
          <p:nvSpPr>
            <p:cNvPr id="16" name="Freeform 29"/>
            <p:cNvSpPr>
              <a:spLocks noEditPoints="1"/>
            </p:cNvSpPr>
            <p:nvPr/>
          </p:nvSpPr>
          <p:spPr bwMode="auto">
            <a:xfrm>
              <a:off x="3657418" y="3937738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" name="Freeform 30"/>
            <p:cNvSpPr>
              <a:spLocks/>
            </p:cNvSpPr>
            <p:nvPr/>
          </p:nvSpPr>
          <p:spPr bwMode="auto">
            <a:xfrm>
              <a:off x="3713073" y="3405259"/>
              <a:ext cx="67086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5 h 72"/>
                <a:gd name="T6" fmla="*/ 94 w 94"/>
                <a:gd name="T7" fmla="*/ 45 h 72"/>
                <a:gd name="T8" fmla="*/ 47 w 94"/>
                <a:gd name="T9" fmla="*/ 0 h 72"/>
                <a:gd name="T10" fmla="*/ 0 w 94"/>
                <a:gd name="T11" fmla="*/ 47 h 72"/>
                <a:gd name="T12" fmla="*/ 0 w 94"/>
                <a:gd name="T13" fmla="*/ 72 h 72"/>
                <a:gd name="T14" fmla="*/ 20 w 94"/>
                <a:gd name="T15" fmla="*/ 72 h 72"/>
                <a:gd name="T16" fmla="*/ 20 w 94"/>
                <a:gd name="T17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2" y="31"/>
                    <a:pt x="7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20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658091" y="5127068"/>
            <a:ext cx="1345820" cy="720000"/>
            <a:chOff x="3516507" y="5425648"/>
            <a:chExt cx="1345820" cy="720000"/>
          </a:xfrm>
        </p:grpSpPr>
        <p:sp>
          <p:nvSpPr>
            <p:cNvPr id="19" name="Rectangle 244"/>
            <p:cNvSpPr>
              <a:spLocks noChangeArrowheads="1"/>
            </p:cNvSpPr>
            <p:nvPr/>
          </p:nvSpPr>
          <p:spPr bwMode="auto">
            <a:xfrm>
              <a:off x="3695054" y="5611657"/>
              <a:ext cx="91138" cy="312913"/>
            </a:xfrm>
            <a:prstGeom prst="rect">
              <a:avLst/>
            </a:prstGeom>
            <a:solidFill>
              <a:srgbClr val="8CA5D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" name="Freeform 245"/>
            <p:cNvSpPr>
              <a:spLocks noEditPoints="1"/>
            </p:cNvSpPr>
            <p:nvPr/>
          </p:nvSpPr>
          <p:spPr bwMode="auto">
            <a:xfrm>
              <a:off x="3516507" y="5425648"/>
              <a:ext cx="1345820" cy="720000"/>
            </a:xfrm>
            <a:custGeom>
              <a:avLst/>
              <a:gdLst>
                <a:gd name="T0" fmla="*/ 362 w 376"/>
                <a:gd name="T1" fmla="*/ 63 h 201"/>
                <a:gd name="T2" fmla="*/ 176 w 376"/>
                <a:gd name="T3" fmla="*/ 63 h 201"/>
                <a:gd name="T4" fmla="*/ 176 w 376"/>
                <a:gd name="T5" fmla="*/ 24 h 201"/>
                <a:gd name="T6" fmla="*/ 144 w 376"/>
                <a:gd name="T7" fmla="*/ 0 h 201"/>
                <a:gd name="T8" fmla="*/ 33 w 376"/>
                <a:gd name="T9" fmla="*/ 0 h 201"/>
                <a:gd name="T10" fmla="*/ 0 w 376"/>
                <a:gd name="T11" fmla="*/ 24 h 201"/>
                <a:gd name="T12" fmla="*/ 0 w 376"/>
                <a:gd name="T13" fmla="*/ 167 h 201"/>
                <a:gd name="T14" fmla="*/ 33 w 376"/>
                <a:gd name="T15" fmla="*/ 201 h 201"/>
                <a:gd name="T16" fmla="*/ 144 w 376"/>
                <a:gd name="T17" fmla="*/ 201 h 201"/>
                <a:gd name="T18" fmla="*/ 176 w 376"/>
                <a:gd name="T19" fmla="*/ 167 h 201"/>
                <a:gd name="T20" fmla="*/ 176 w 376"/>
                <a:gd name="T21" fmla="*/ 138 h 201"/>
                <a:gd name="T22" fmla="*/ 362 w 376"/>
                <a:gd name="T23" fmla="*/ 138 h 201"/>
                <a:gd name="T24" fmla="*/ 376 w 376"/>
                <a:gd name="T25" fmla="*/ 127 h 201"/>
                <a:gd name="T26" fmla="*/ 376 w 376"/>
                <a:gd name="T27" fmla="*/ 75 h 201"/>
                <a:gd name="T28" fmla="*/ 362 w 376"/>
                <a:gd name="T29" fmla="*/ 63 h 201"/>
                <a:gd name="T30" fmla="*/ 88 w 376"/>
                <a:gd name="T31" fmla="*/ 143 h 201"/>
                <a:gd name="T32" fmla="*/ 80 w 376"/>
                <a:gd name="T33" fmla="*/ 151 h 201"/>
                <a:gd name="T34" fmla="*/ 46 w 376"/>
                <a:gd name="T35" fmla="*/ 151 h 201"/>
                <a:gd name="T36" fmla="*/ 38 w 376"/>
                <a:gd name="T37" fmla="*/ 143 h 201"/>
                <a:gd name="T38" fmla="*/ 38 w 376"/>
                <a:gd name="T39" fmla="*/ 46 h 201"/>
                <a:gd name="T40" fmla="*/ 46 w 376"/>
                <a:gd name="T41" fmla="*/ 38 h 201"/>
                <a:gd name="T42" fmla="*/ 80 w 376"/>
                <a:gd name="T43" fmla="*/ 38 h 201"/>
                <a:gd name="T44" fmla="*/ 88 w 376"/>
                <a:gd name="T45" fmla="*/ 46 h 201"/>
                <a:gd name="T46" fmla="*/ 88 w 376"/>
                <a:gd name="T47" fmla="*/ 143 h 201"/>
                <a:gd name="T48" fmla="*/ 237 w 376"/>
                <a:gd name="T49" fmla="*/ 101 h 201"/>
                <a:gd name="T50" fmla="*/ 206 w 376"/>
                <a:gd name="T51" fmla="*/ 101 h 201"/>
                <a:gd name="T52" fmla="*/ 198 w 376"/>
                <a:gd name="T53" fmla="*/ 94 h 201"/>
                <a:gd name="T54" fmla="*/ 206 w 376"/>
                <a:gd name="T55" fmla="*/ 88 h 201"/>
                <a:gd name="T56" fmla="*/ 237 w 376"/>
                <a:gd name="T57" fmla="*/ 88 h 201"/>
                <a:gd name="T58" fmla="*/ 245 w 376"/>
                <a:gd name="T59" fmla="*/ 94 h 201"/>
                <a:gd name="T60" fmla="*/ 237 w 376"/>
                <a:gd name="T61" fmla="*/ 101 h 201"/>
                <a:gd name="T62" fmla="*/ 300 w 376"/>
                <a:gd name="T63" fmla="*/ 101 h 201"/>
                <a:gd name="T64" fmla="*/ 268 w 376"/>
                <a:gd name="T65" fmla="*/ 101 h 201"/>
                <a:gd name="T66" fmla="*/ 261 w 376"/>
                <a:gd name="T67" fmla="*/ 94 h 201"/>
                <a:gd name="T68" fmla="*/ 268 w 376"/>
                <a:gd name="T69" fmla="*/ 88 h 201"/>
                <a:gd name="T70" fmla="*/ 300 w 376"/>
                <a:gd name="T71" fmla="*/ 88 h 201"/>
                <a:gd name="T72" fmla="*/ 308 w 376"/>
                <a:gd name="T73" fmla="*/ 94 h 201"/>
                <a:gd name="T74" fmla="*/ 300 w 376"/>
                <a:gd name="T75" fmla="*/ 101 h 201"/>
                <a:gd name="T76" fmla="*/ 347 w 376"/>
                <a:gd name="T77" fmla="*/ 101 h 201"/>
                <a:gd name="T78" fmla="*/ 331 w 376"/>
                <a:gd name="T79" fmla="*/ 101 h 201"/>
                <a:gd name="T80" fmla="*/ 323 w 376"/>
                <a:gd name="T81" fmla="*/ 94 h 201"/>
                <a:gd name="T82" fmla="*/ 331 w 376"/>
                <a:gd name="T83" fmla="*/ 88 h 201"/>
                <a:gd name="T84" fmla="*/ 347 w 376"/>
                <a:gd name="T85" fmla="*/ 88 h 201"/>
                <a:gd name="T86" fmla="*/ 355 w 376"/>
                <a:gd name="T87" fmla="*/ 94 h 201"/>
                <a:gd name="T88" fmla="*/ 347 w 376"/>
                <a:gd name="T89" fmla="*/ 1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6" h="201">
                  <a:moveTo>
                    <a:pt x="362" y="63"/>
                  </a:moveTo>
                  <a:cubicBezTo>
                    <a:pt x="176" y="63"/>
                    <a:pt x="176" y="63"/>
                    <a:pt x="176" y="63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8"/>
                    <a:pt x="161" y="0"/>
                    <a:pt x="14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0" y="8"/>
                    <a:pt x="0" y="2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4"/>
                    <a:pt x="16" y="201"/>
                    <a:pt x="33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61" y="201"/>
                    <a:pt x="176" y="184"/>
                    <a:pt x="176" y="167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362" y="138"/>
                    <a:pt x="362" y="138"/>
                    <a:pt x="362" y="138"/>
                  </a:cubicBezTo>
                  <a:cubicBezTo>
                    <a:pt x="375" y="138"/>
                    <a:pt x="376" y="131"/>
                    <a:pt x="376" y="127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376" y="71"/>
                    <a:pt x="375" y="63"/>
                    <a:pt x="362" y="63"/>
                  </a:cubicBezTo>
                  <a:close/>
                  <a:moveTo>
                    <a:pt x="88" y="143"/>
                  </a:moveTo>
                  <a:cubicBezTo>
                    <a:pt x="88" y="147"/>
                    <a:pt x="85" y="151"/>
                    <a:pt x="80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1" y="151"/>
                    <a:pt x="38" y="147"/>
                    <a:pt x="38" y="1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2"/>
                    <a:pt x="41" y="38"/>
                    <a:pt x="46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38"/>
                    <a:pt x="88" y="42"/>
                    <a:pt x="88" y="46"/>
                  </a:cubicBezTo>
                  <a:lnTo>
                    <a:pt x="88" y="143"/>
                  </a:lnTo>
                  <a:close/>
                  <a:moveTo>
                    <a:pt x="237" y="101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01" y="101"/>
                    <a:pt x="198" y="99"/>
                    <a:pt x="198" y="94"/>
                  </a:cubicBezTo>
                  <a:cubicBezTo>
                    <a:pt x="198" y="90"/>
                    <a:pt x="201" y="88"/>
                    <a:pt x="206" y="88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41" y="88"/>
                    <a:pt x="245" y="90"/>
                    <a:pt x="245" y="94"/>
                  </a:cubicBezTo>
                  <a:cubicBezTo>
                    <a:pt x="245" y="99"/>
                    <a:pt x="241" y="101"/>
                    <a:pt x="237" y="101"/>
                  </a:cubicBezTo>
                  <a:close/>
                  <a:moveTo>
                    <a:pt x="300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4" y="101"/>
                    <a:pt x="261" y="99"/>
                    <a:pt x="261" y="94"/>
                  </a:cubicBezTo>
                  <a:cubicBezTo>
                    <a:pt x="261" y="90"/>
                    <a:pt x="264" y="88"/>
                    <a:pt x="268" y="88"/>
                  </a:cubicBezTo>
                  <a:cubicBezTo>
                    <a:pt x="300" y="88"/>
                    <a:pt x="300" y="88"/>
                    <a:pt x="300" y="88"/>
                  </a:cubicBezTo>
                  <a:cubicBezTo>
                    <a:pt x="304" y="88"/>
                    <a:pt x="308" y="90"/>
                    <a:pt x="308" y="94"/>
                  </a:cubicBezTo>
                  <a:cubicBezTo>
                    <a:pt x="308" y="99"/>
                    <a:pt x="304" y="101"/>
                    <a:pt x="300" y="101"/>
                  </a:cubicBezTo>
                  <a:close/>
                  <a:moveTo>
                    <a:pt x="347" y="101"/>
                  </a:moveTo>
                  <a:cubicBezTo>
                    <a:pt x="331" y="101"/>
                    <a:pt x="331" y="101"/>
                    <a:pt x="331" y="101"/>
                  </a:cubicBezTo>
                  <a:cubicBezTo>
                    <a:pt x="327" y="101"/>
                    <a:pt x="323" y="99"/>
                    <a:pt x="323" y="94"/>
                  </a:cubicBezTo>
                  <a:cubicBezTo>
                    <a:pt x="323" y="90"/>
                    <a:pt x="327" y="88"/>
                    <a:pt x="331" y="88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51" y="88"/>
                    <a:pt x="355" y="90"/>
                    <a:pt x="355" y="94"/>
                  </a:cubicBezTo>
                  <a:cubicBezTo>
                    <a:pt x="355" y="99"/>
                    <a:pt x="351" y="101"/>
                    <a:pt x="347" y="101"/>
                  </a:cubicBezTo>
                  <a:close/>
                </a:path>
              </a:pathLst>
            </a:custGeom>
            <a:solidFill>
              <a:srgbClr val="8CA5D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627824" y="4296874"/>
            <a:ext cx="1466888" cy="720000"/>
            <a:chOff x="3486240" y="4595454"/>
            <a:chExt cx="1466888" cy="720000"/>
          </a:xfrm>
        </p:grpSpPr>
        <p:sp>
          <p:nvSpPr>
            <p:cNvPr id="22" name="Freeform 246"/>
            <p:cNvSpPr>
              <a:spLocks noEditPoints="1"/>
            </p:cNvSpPr>
            <p:nvPr/>
          </p:nvSpPr>
          <p:spPr bwMode="auto">
            <a:xfrm>
              <a:off x="3486240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solidFill>
              <a:srgbClr val="8CA5D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" name="Oval 247"/>
            <p:cNvSpPr>
              <a:spLocks noChangeArrowheads="1"/>
            </p:cNvSpPr>
            <p:nvPr/>
          </p:nvSpPr>
          <p:spPr bwMode="auto">
            <a:xfrm>
              <a:off x="3649873" y="4876965"/>
              <a:ext cx="164317" cy="164317"/>
            </a:xfrm>
            <a:prstGeom prst="ellipse">
              <a:avLst/>
            </a:prstGeom>
            <a:solidFill>
              <a:srgbClr val="8CA5D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846497" y="1916484"/>
            <a:ext cx="782174" cy="1080000"/>
            <a:chOff x="5704913" y="2215064"/>
            <a:chExt cx="782174" cy="1080000"/>
          </a:xfrm>
        </p:grpSpPr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5762073" y="2215064"/>
              <a:ext cx="66785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7 h 72"/>
                <a:gd name="T6" fmla="*/ 73 w 94"/>
                <a:gd name="T7" fmla="*/ 72 h 72"/>
                <a:gd name="T8" fmla="*/ 94 w 94"/>
                <a:gd name="T9" fmla="*/ 72 h 72"/>
                <a:gd name="T10" fmla="*/ 94 w 94"/>
                <a:gd name="T11" fmla="*/ 47 h 72"/>
                <a:gd name="T12" fmla="*/ 47 w 94"/>
                <a:gd name="T13" fmla="*/ 0 h 72"/>
                <a:gd name="T14" fmla="*/ 0 w 94"/>
                <a:gd name="T15" fmla="*/ 47 h 72"/>
                <a:gd name="T16" fmla="*/ 0 w 94"/>
                <a:gd name="T17" fmla="*/ 72 h 72"/>
                <a:gd name="T18" fmla="*/ 20 w 94"/>
                <a:gd name="T19" fmla="*/ 72 h 72"/>
                <a:gd name="T20" fmla="*/ 20 w 94"/>
                <a:gd name="T2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3" y="32"/>
                    <a:pt x="73" y="47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704913" y="2747543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846497" y="3106679"/>
            <a:ext cx="782174" cy="1080000"/>
            <a:chOff x="5704913" y="3405259"/>
            <a:chExt cx="782174" cy="1080000"/>
          </a:xfrm>
        </p:grpSpPr>
        <p:sp>
          <p:nvSpPr>
            <p:cNvPr id="28" name="Freeform 29"/>
            <p:cNvSpPr>
              <a:spLocks noEditPoints="1"/>
            </p:cNvSpPr>
            <p:nvPr/>
          </p:nvSpPr>
          <p:spPr bwMode="auto">
            <a:xfrm>
              <a:off x="5704913" y="3937738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5760568" y="3405259"/>
              <a:ext cx="67086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5 h 72"/>
                <a:gd name="T6" fmla="*/ 94 w 94"/>
                <a:gd name="T7" fmla="*/ 45 h 72"/>
                <a:gd name="T8" fmla="*/ 47 w 94"/>
                <a:gd name="T9" fmla="*/ 0 h 72"/>
                <a:gd name="T10" fmla="*/ 0 w 94"/>
                <a:gd name="T11" fmla="*/ 47 h 72"/>
                <a:gd name="T12" fmla="*/ 0 w 94"/>
                <a:gd name="T13" fmla="*/ 72 h 72"/>
                <a:gd name="T14" fmla="*/ 20 w 94"/>
                <a:gd name="T15" fmla="*/ 72 h 72"/>
                <a:gd name="T16" fmla="*/ 20 w 94"/>
                <a:gd name="T17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2" y="31"/>
                    <a:pt x="7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20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564675" y="5127068"/>
            <a:ext cx="1345820" cy="720000"/>
            <a:chOff x="5423091" y="5425648"/>
            <a:chExt cx="1345820" cy="720000"/>
          </a:xfrm>
        </p:grpSpPr>
        <p:sp>
          <p:nvSpPr>
            <p:cNvPr id="31" name="Rectangle 244"/>
            <p:cNvSpPr>
              <a:spLocks noChangeArrowheads="1"/>
            </p:cNvSpPr>
            <p:nvPr/>
          </p:nvSpPr>
          <p:spPr bwMode="auto">
            <a:xfrm>
              <a:off x="5601638" y="5611657"/>
              <a:ext cx="91138" cy="312913"/>
            </a:xfrm>
            <a:prstGeom prst="rect">
              <a:avLst/>
            </a:prstGeom>
            <a:solidFill>
              <a:srgbClr val="B9C3E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" name="Freeform 245"/>
            <p:cNvSpPr>
              <a:spLocks noEditPoints="1"/>
            </p:cNvSpPr>
            <p:nvPr/>
          </p:nvSpPr>
          <p:spPr bwMode="auto">
            <a:xfrm>
              <a:off x="5423091" y="5425648"/>
              <a:ext cx="1345820" cy="720000"/>
            </a:xfrm>
            <a:custGeom>
              <a:avLst/>
              <a:gdLst>
                <a:gd name="T0" fmla="*/ 362 w 376"/>
                <a:gd name="T1" fmla="*/ 63 h 201"/>
                <a:gd name="T2" fmla="*/ 176 w 376"/>
                <a:gd name="T3" fmla="*/ 63 h 201"/>
                <a:gd name="T4" fmla="*/ 176 w 376"/>
                <a:gd name="T5" fmla="*/ 24 h 201"/>
                <a:gd name="T6" fmla="*/ 144 w 376"/>
                <a:gd name="T7" fmla="*/ 0 h 201"/>
                <a:gd name="T8" fmla="*/ 33 w 376"/>
                <a:gd name="T9" fmla="*/ 0 h 201"/>
                <a:gd name="T10" fmla="*/ 0 w 376"/>
                <a:gd name="T11" fmla="*/ 24 h 201"/>
                <a:gd name="T12" fmla="*/ 0 w 376"/>
                <a:gd name="T13" fmla="*/ 167 h 201"/>
                <a:gd name="T14" fmla="*/ 33 w 376"/>
                <a:gd name="T15" fmla="*/ 201 h 201"/>
                <a:gd name="T16" fmla="*/ 144 w 376"/>
                <a:gd name="T17" fmla="*/ 201 h 201"/>
                <a:gd name="T18" fmla="*/ 176 w 376"/>
                <a:gd name="T19" fmla="*/ 167 h 201"/>
                <a:gd name="T20" fmla="*/ 176 w 376"/>
                <a:gd name="T21" fmla="*/ 138 h 201"/>
                <a:gd name="T22" fmla="*/ 362 w 376"/>
                <a:gd name="T23" fmla="*/ 138 h 201"/>
                <a:gd name="T24" fmla="*/ 376 w 376"/>
                <a:gd name="T25" fmla="*/ 127 h 201"/>
                <a:gd name="T26" fmla="*/ 376 w 376"/>
                <a:gd name="T27" fmla="*/ 75 h 201"/>
                <a:gd name="T28" fmla="*/ 362 w 376"/>
                <a:gd name="T29" fmla="*/ 63 h 201"/>
                <a:gd name="T30" fmla="*/ 88 w 376"/>
                <a:gd name="T31" fmla="*/ 143 h 201"/>
                <a:gd name="T32" fmla="*/ 80 w 376"/>
                <a:gd name="T33" fmla="*/ 151 h 201"/>
                <a:gd name="T34" fmla="*/ 46 w 376"/>
                <a:gd name="T35" fmla="*/ 151 h 201"/>
                <a:gd name="T36" fmla="*/ 38 w 376"/>
                <a:gd name="T37" fmla="*/ 143 h 201"/>
                <a:gd name="T38" fmla="*/ 38 w 376"/>
                <a:gd name="T39" fmla="*/ 46 h 201"/>
                <a:gd name="T40" fmla="*/ 46 w 376"/>
                <a:gd name="T41" fmla="*/ 38 h 201"/>
                <a:gd name="T42" fmla="*/ 80 w 376"/>
                <a:gd name="T43" fmla="*/ 38 h 201"/>
                <a:gd name="T44" fmla="*/ 88 w 376"/>
                <a:gd name="T45" fmla="*/ 46 h 201"/>
                <a:gd name="T46" fmla="*/ 88 w 376"/>
                <a:gd name="T47" fmla="*/ 143 h 201"/>
                <a:gd name="T48" fmla="*/ 237 w 376"/>
                <a:gd name="T49" fmla="*/ 101 h 201"/>
                <a:gd name="T50" fmla="*/ 206 w 376"/>
                <a:gd name="T51" fmla="*/ 101 h 201"/>
                <a:gd name="T52" fmla="*/ 198 w 376"/>
                <a:gd name="T53" fmla="*/ 94 h 201"/>
                <a:gd name="T54" fmla="*/ 206 w 376"/>
                <a:gd name="T55" fmla="*/ 88 h 201"/>
                <a:gd name="T56" fmla="*/ 237 w 376"/>
                <a:gd name="T57" fmla="*/ 88 h 201"/>
                <a:gd name="T58" fmla="*/ 245 w 376"/>
                <a:gd name="T59" fmla="*/ 94 h 201"/>
                <a:gd name="T60" fmla="*/ 237 w 376"/>
                <a:gd name="T61" fmla="*/ 101 h 201"/>
                <a:gd name="T62" fmla="*/ 300 w 376"/>
                <a:gd name="T63" fmla="*/ 101 h 201"/>
                <a:gd name="T64" fmla="*/ 268 w 376"/>
                <a:gd name="T65" fmla="*/ 101 h 201"/>
                <a:gd name="T66" fmla="*/ 261 w 376"/>
                <a:gd name="T67" fmla="*/ 94 h 201"/>
                <a:gd name="T68" fmla="*/ 268 w 376"/>
                <a:gd name="T69" fmla="*/ 88 h 201"/>
                <a:gd name="T70" fmla="*/ 300 w 376"/>
                <a:gd name="T71" fmla="*/ 88 h 201"/>
                <a:gd name="T72" fmla="*/ 308 w 376"/>
                <a:gd name="T73" fmla="*/ 94 h 201"/>
                <a:gd name="T74" fmla="*/ 300 w 376"/>
                <a:gd name="T75" fmla="*/ 101 h 201"/>
                <a:gd name="T76" fmla="*/ 347 w 376"/>
                <a:gd name="T77" fmla="*/ 101 h 201"/>
                <a:gd name="T78" fmla="*/ 331 w 376"/>
                <a:gd name="T79" fmla="*/ 101 h 201"/>
                <a:gd name="T80" fmla="*/ 323 w 376"/>
                <a:gd name="T81" fmla="*/ 94 h 201"/>
                <a:gd name="T82" fmla="*/ 331 w 376"/>
                <a:gd name="T83" fmla="*/ 88 h 201"/>
                <a:gd name="T84" fmla="*/ 347 w 376"/>
                <a:gd name="T85" fmla="*/ 88 h 201"/>
                <a:gd name="T86" fmla="*/ 355 w 376"/>
                <a:gd name="T87" fmla="*/ 94 h 201"/>
                <a:gd name="T88" fmla="*/ 347 w 376"/>
                <a:gd name="T89" fmla="*/ 1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6" h="201">
                  <a:moveTo>
                    <a:pt x="362" y="63"/>
                  </a:moveTo>
                  <a:cubicBezTo>
                    <a:pt x="176" y="63"/>
                    <a:pt x="176" y="63"/>
                    <a:pt x="176" y="63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8"/>
                    <a:pt x="161" y="0"/>
                    <a:pt x="14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0" y="8"/>
                    <a:pt x="0" y="2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4"/>
                    <a:pt x="16" y="201"/>
                    <a:pt x="33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61" y="201"/>
                    <a:pt x="176" y="184"/>
                    <a:pt x="176" y="167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362" y="138"/>
                    <a:pt x="362" y="138"/>
                    <a:pt x="362" y="138"/>
                  </a:cubicBezTo>
                  <a:cubicBezTo>
                    <a:pt x="375" y="138"/>
                    <a:pt x="376" y="131"/>
                    <a:pt x="376" y="127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376" y="71"/>
                    <a:pt x="375" y="63"/>
                    <a:pt x="362" y="63"/>
                  </a:cubicBezTo>
                  <a:close/>
                  <a:moveTo>
                    <a:pt x="88" y="143"/>
                  </a:moveTo>
                  <a:cubicBezTo>
                    <a:pt x="88" y="147"/>
                    <a:pt x="85" y="151"/>
                    <a:pt x="80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1" y="151"/>
                    <a:pt x="38" y="147"/>
                    <a:pt x="38" y="1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2"/>
                    <a:pt x="41" y="38"/>
                    <a:pt x="46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38"/>
                    <a:pt x="88" y="42"/>
                    <a:pt x="88" y="46"/>
                  </a:cubicBezTo>
                  <a:lnTo>
                    <a:pt x="88" y="143"/>
                  </a:lnTo>
                  <a:close/>
                  <a:moveTo>
                    <a:pt x="237" y="101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01" y="101"/>
                    <a:pt x="198" y="99"/>
                    <a:pt x="198" y="94"/>
                  </a:cubicBezTo>
                  <a:cubicBezTo>
                    <a:pt x="198" y="90"/>
                    <a:pt x="201" y="88"/>
                    <a:pt x="206" y="88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41" y="88"/>
                    <a:pt x="245" y="90"/>
                    <a:pt x="245" y="94"/>
                  </a:cubicBezTo>
                  <a:cubicBezTo>
                    <a:pt x="245" y="99"/>
                    <a:pt x="241" y="101"/>
                    <a:pt x="237" y="101"/>
                  </a:cubicBezTo>
                  <a:close/>
                  <a:moveTo>
                    <a:pt x="300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4" y="101"/>
                    <a:pt x="261" y="99"/>
                    <a:pt x="261" y="94"/>
                  </a:cubicBezTo>
                  <a:cubicBezTo>
                    <a:pt x="261" y="90"/>
                    <a:pt x="264" y="88"/>
                    <a:pt x="268" y="88"/>
                  </a:cubicBezTo>
                  <a:cubicBezTo>
                    <a:pt x="300" y="88"/>
                    <a:pt x="300" y="88"/>
                    <a:pt x="300" y="88"/>
                  </a:cubicBezTo>
                  <a:cubicBezTo>
                    <a:pt x="304" y="88"/>
                    <a:pt x="308" y="90"/>
                    <a:pt x="308" y="94"/>
                  </a:cubicBezTo>
                  <a:cubicBezTo>
                    <a:pt x="308" y="99"/>
                    <a:pt x="304" y="101"/>
                    <a:pt x="300" y="101"/>
                  </a:cubicBezTo>
                  <a:close/>
                  <a:moveTo>
                    <a:pt x="347" y="101"/>
                  </a:moveTo>
                  <a:cubicBezTo>
                    <a:pt x="331" y="101"/>
                    <a:pt x="331" y="101"/>
                    <a:pt x="331" y="101"/>
                  </a:cubicBezTo>
                  <a:cubicBezTo>
                    <a:pt x="327" y="101"/>
                    <a:pt x="323" y="99"/>
                    <a:pt x="323" y="94"/>
                  </a:cubicBezTo>
                  <a:cubicBezTo>
                    <a:pt x="323" y="90"/>
                    <a:pt x="327" y="88"/>
                    <a:pt x="331" y="88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51" y="88"/>
                    <a:pt x="355" y="90"/>
                    <a:pt x="355" y="94"/>
                  </a:cubicBezTo>
                  <a:cubicBezTo>
                    <a:pt x="355" y="99"/>
                    <a:pt x="351" y="101"/>
                    <a:pt x="347" y="101"/>
                  </a:cubicBezTo>
                  <a:close/>
                </a:path>
              </a:pathLst>
            </a:custGeom>
            <a:solidFill>
              <a:srgbClr val="B9C3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504141" y="4296874"/>
            <a:ext cx="1466888" cy="720000"/>
            <a:chOff x="5362557" y="4595454"/>
            <a:chExt cx="1466888" cy="720000"/>
          </a:xfrm>
        </p:grpSpPr>
        <p:sp>
          <p:nvSpPr>
            <p:cNvPr id="34" name="Freeform 246"/>
            <p:cNvSpPr>
              <a:spLocks noEditPoints="1"/>
            </p:cNvSpPr>
            <p:nvPr/>
          </p:nvSpPr>
          <p:spPr bwMode="auto">
            <a:xfrm>
              <a:off x="5362557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solidFill>
              <a:srgbClr val="B9C3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" name="Oval 247"/>
            <p:cNvSpPr>
              <a:spLocks noChangeArrowheads="1"/>
            </p:cNvSpPr>
            <p:nvPr/>
          </p:nvSpPr>
          <p:spPr bwMode="auto">
            <a:xfrm>
              <a:off x="5526190" y="4876965"/>
              <a:ext cx="164317" cy="164317"/>
            </a:xfrm>
            <a:prstGeom prst="ellipse">
              <a:avLst/>
            </a:prstGeom>
            <a:solidFill>
              <a:srgbClr val="B9C3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51507" y="1916484"/>
            <a:ext cx="782174" cy="1080000"/>
            <a:chOff x="1609923" y="2215064"/>
            <a:chExt cx="782174" cy="1080000"/>
          </a:xfrm>
        </p:grpSpPr>
        <p:sp>
          <p:nvSpPr>
            <p:cNvPr id="37" name="Freeform 27"/>
            <p:cNvSpPr>
              <a:spLocks/>
            </p:cNvSpPr>
            <p:nvPr/>
          </p:nvSpPr>
          <p:spPr bwMode="auto">
            <a:xfrm>
              <a:off x="1667083" y="2215064"/>
              <a:ext cx="66785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7 h 72"/>
                <a:gd name="T6" fmla="*/ 73 w 94"/>
                <a:gd name="T7" fmla="*/ 72 h 72"/>
                <a:gd name="T8" fmla="*/ 94 w 94"/>
                <a:gd name="T9" fmla="*/ 72 h 72"/>
                <a:gd name="T10" fmla="*/ 94 w 94"/>
                <a:gd name="T11" fmla="*/ 47 h 72"/>
                <a:gd name="T12" fmla="*/ 47 w 94"/>
                <a:gd name="T13" fmla="*/ 0 h 72"/>
                <a:gd name="T14" fmla="*/ 0 w 94"/>
                <a:gd name="T15" fmla="*/ 47 h 72"/>
                <a:gd name="T16" fmla="*/ 0 w 94"/>
                <a:gd name="T17" fmla="*/ 72 h 72"/>
                <a:gd name="T18" fmla="*/ 20 w 94"/>
                <a:gd name="T19" fmla="*/ 72 h 72"/>
                <a:gd name="T20" fmla="*/ 20 w 94"/>
                <a:gd name="T2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3" y="32"/>
                    <a:pt x="73" y="47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" name="Freeform 28"/>
            <p:cNvSpPr>
              <a:spLocks noEditPoints="1"/>
            </p:cNvSpPr>
            <p:nvPr/>
          </p:nvSpPr>
          <p:spPr bwMode="auto">
            <a:xfrm>
              <a:off x="1609923" y="2747543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51507" y="5127068"/>
            <a:ext cx="1345820" cy="720000"/>
            <a:chOff x="1609923" y="5425648"/>
            <a:chExt cx="1345820" cy="720000"/>
          </a:xfrm>
        </p:grpSpPr>
        <p:sp>
          <p:nvSpPr>
            <p:cNvPr id="40" name="Rectangle 244"/>
            <p:cNvSpPr>
              <a:spLocks noChangeArrowheads="1"/>
            </p:cNvSpPr>
            <p:nvPr/>
          </p:nvSpPr>
          <p:spPr bwMode="auto">
            <a:xfrm>
              <a:off x="1788470" y="5611657"/>
              <a:ext cx="91138" cy="312913"/>
            </a:xfrm>
            <a:prstGeom prst="rect">
              <a:avLst/>
            </a:prstGeom>
            <a:solidFill>
              <a:srgbClr val="1E50A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" name="Freeform 245"/>
            <p:cNvSpPr>
              <a:spLocks noEditPoints="1"/>
            </p:cNvSpPr>
            <p:nvPr/>
          </p:nvSpPr>
          <p:spPr bwMode="auto">
            <a:xfrm>
              <a:off x="1609923" y="5425648"/>
              <a:ext cx="1345820" cy="720000"/>
            </a:xfrm>
            <a:custGeom>
              <a:avLst/>
              <a:gdLst>
                <a:gd name="T0" fmla="*/ 362 w 376"/>
                <a:gd name="T1" fmla="*/ 63 h 201"/>
                <a:gd name="T2" fmla="*/ 176 w 376"/>
                <a:gd name="T3" fmla="*/ 63 h 201"/>
                <a:gd name="T4" fmla="*/ 176 w 376"/>
                <a:gd name="T5" fmla="*/ 24 h 201"/>
                <a:gd name="T6" fmla="*/ 144 w 376"/>
                <a:gd name="T7" fmla="*/ 0 h 201"/>
                <a:gd name="T8" fmla="*/ 33 w 376"/>
                <a:gd name="T9" fmla="*/ 0 h 201"/>
                <a:gd name="T10" fmla="*/ 0 w 376"/>
                <a:gd name="T11" fmla="*/ 24 h 201"/>
                <a:gd name="T12" fmla="*/ 0 w 376"/>
                <a:gd name="T13" fmla="*/ 167 h 201"/>
                <a:gd name="T14" fmla="*/ 33 w 376"/>
                <a:gd name="T15" fmla="*/ 201 h 201"/>
                <a:gd name="T16" fmla="*/ 144 w 376"/>
                <a:gd name="T17" fmla="*/ 201 h 201"/>
                <a:gd name="T18" fmla="*/ 176 w 376"/>
                <a:gd name="T19" fmla="*/ 167 h 201"/>
                <a:gd name="T20" fmla="*/ 176 w 376"/>
                <a:gd name="T21" fmla="*/ 138 h 201"/>
                <a:gd name="T22" fmla="*/ 362 w 376"/>
                <a:gd name="T23" fmla="*/ 138 h 201"/>
                <a:gd name="T24" fmla="*/ 376 w 376"/>
                <a:gd name="T25" fmla="*/ 127 h 201"/>
                <a:gd name="T26" fmla="*/ 376 w 376"/>
                <a:gd name="T27" fmla="*/ 75 h 201"/>
                <a:gd name="T28" fmla="*/ 362 w 376"/>
                <a:gd name="T29" fmla="*/ 63 h 201"/>
                <a:gd name="T30" fmla="*/ 88 w 376"/>
                <a:gd name="T31" fmla="*/ 143 h 201"/>
                <a:gd name="T32" fmla="*/ 80 w 376"/>
                <a:gd name="T33" fmla="*/ 151 h 201"/>
                <a:gd name="T34" fmla="*/ 46 w 376"/>
                <a:gd name="T35" fmla="*/ 151 h 201"/>
                <a:gd name="T36" fmla="*/ 38 w 376"/>
                <a:gd name="T37" fmla="*/ 143 h 201"/>
                <a:gd name="T38" fmla="*/ 38 w 376"/>
                <a:gd name="T39" fmla="*/ 46 h 201"/>
                <a:gd name="T40" fmla="*/ 46 w 376"/>
                <a:gd name="T41" fmla="*/ 38 h 201"/>
                <a:gd name="T42" fmla="*/ 80 w 376"/>
                <a:gd name="T43" fmla="*/ 38 h 201"/>
                <a:gd name="T44" fmla="*/ 88 w 376"/>
                <a:gd name="T45" fmla="*/ 46 h 201"/>
                <a:gd name="T46" fmla="*/ 88 w 376"/>
                <a:gd name="T47" fmla="*/ 143 h 201"/>
                <a:gd name="T48" fmla="*/ 237 w 376"/>
                <a:gd name="T49" fmla="*/ 101 h 201"/>
                <a:gd name="T50" fmla="*/ 206 w 376"/>
                <a:gd name="T51" fmla="*/ 101 h 201"/>
                <a:gd name="T52" fmla="*/ 198 w 376"/>
                <a:gd name="T53" fmla="*/ 94 h 201"/>
                <a:gd name="T54" fmla="*/ 206 w 376"/>
                <a:gd name="T55" fmla="*/ 88 h 201"/>
                <a:gd name="T56" fmla="*/ 237 w 376"/>
                <a:gd name="T57" fmla="*/ 88 h 201"/>
                <a:gd name="T58" fmla="*/ 245 w 376"/>
                <a:gd name="T59" fmla="*/ 94 h 201"/>
                <a:gd name="T60" fmla="*/ 237 w 376"/>
                <a:gd name="T61" fmla="*/ 101 h 201"/>
                <a:gd name="T62" fmla="*/ 300 w 376"/>
                <a:gd name="T63" fmla="*/ 101 h 201"/>
                <a:gd name="T64" fmla="*/ 268 w 376"/>
                <a:gd name="T65" fmla="*/ 101 h 201"/>
                <a:gd name="T66" fmla="*/ 261 w 376"/>
                <a:gd name="T67" fmla="*/ 94 h 201"/>
                <a:gd name="T68" fmla="*/ 268 w 376"/>
                <a:gd name="T69" fmla="*/ 88 h 201"/>
                <a:gd name="T70" fmla="*/ 300 w 376"/>
                <a:gd name="T71" fmla="*/ 88 h 201"/>
                <a:gd name="T72" fmla="*/ 308 w 376"/>
                <a:gd name="T73" fmla="*/ 94 h 201"/>
                <a:gd name="T74" fmla="*/ 300 w 376"/>
                <a:gd name="T75" fmla="*/ 101 h 201"/>
                <a:gd name="T76" fmla="*/ 347 w 376"/>
                <a:gd name="T77" fmla="*/ 101 h 201"/>
                <a:gd name="T78" fmla="*/ 331 w 376"/>
                <a:gd name="T79" fmla="*/ 101 h 201"/>
                <a:gd name="T80" fmla="*/ 323 w 376"/>
                <a:gd name="T81" fmla="*/ 94 h 201"/>
                <a:gd name="T82" fmla="*/ 331 w 376"/>
                <a:gd name="T83" fmla="*/ 88 h 201"/>
                <a:gd name="T84" fmla="*/ 347 w 376"/>
                <a:gd name="T85" fmla="*/ 88 h 201"/>
                <a:gd name="T86" fmla="*/ 355 w 376"/>
                <a:gd name="T87" fmla="*/ 94 h 201"/>
                <a:gd name="T88" fmla="*/ 347 w 376"/>
                <a:gd name="T89" fmla="*/ 1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6" h="201">
                  <a:moveTo>
                    <a:pt x="362" y="63"/>
                  </a:moveTo>
                  <a:cubicBezTo>
                    <a:pt x="176" y="63"/>
                    <a:pt x="176" y="63"/>
                    <a:pt x="176" y="63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8"/>
                    <a:pt x="161" y="0"/>
                    <a:pt x="14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0" y="8"/>
                    <a:pt x="0" y="2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4"/>
                    <a:pt x="16" y="201"/>
                    <a:pt x="33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61" y="201"/>
                    <a:pt x="176" y="184"/>
                    <a:pt x="176" y="167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362" y="138"/>
                    <a:pt x="362" y="138"/>
                    <a:pt x="362" y="138"/>
                  </a:cubicBezTo>
                  <a:cubicBezTo>
                    <a:pt x="375" y="138"/>
                    <a:pt x="376" y="131"/>
                    <a:pt x="376" y="127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376" y="71"/>
                    <a:pt x="375" y="63"/>
                    <a:pt x="362" y="63"/>
                  </a:cubicBezTo>
                  <a:close/>
                  <a:moveTo>
                    <a:pt x="88" y="143"/>
                  </a:moveTo>
                  <a:cubicBezTo>
                    <a:pt x="88" y="147"/>
                    <a:pt x="85" y="151"/>
                    <a:pt x="80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1" y="151"/>
                    <a:pt x="38" y="147"/>
                    <a:pt x="38" y="1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2"/>
                    <a:pt x="41" y="38"/>
                    <a:pt x="46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38"/>
                    <a:pt x="88" y="42"/>
                    <a:pt x="88" y="46"/>
                  </a:cubicBezTo>
                  <a:lnTo>
                    <a:pt x="88" y="143"/>
                  </a:lnTo>
                  <a:close/>
                  <a:moveTo>
                    <a:pt x="237" y="101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01" y="101"/>
                    <a:pt x="198" y="99"/>
                    <a:pt x="198" y="94"/>
                  </a:cubicBezTo>
                  <a:cubicBezTo>
                    <a:pt x="198" y="90"/>
                    <a:pt x="201" y="88"/>
                    <a:pt x="206" y="88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41" y="88"/>
                    <a:pt x="245" y="90"/>
                    <a:pt x="245" y="94"/>
                  </a:cubicBezTo>
                  <a:cubicBezTo>
                    <a:pt x="245" y="99"/>
                    <a:pt x="241" y="101"/>
                    <a:pt x="237" y="101"/>
                  </a:cubicBezTo>
                  <a:close/>
                  <a:moveTo>
                    <a:pt x="300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4" y="101"/>
                    <a:pt x="261" y="99"/>
                    <a:pt x="261" y="94"/>
                  </a:cubicBezTo>
                  <a:cubicBezTo>
                    <a:pt x="261" y="90"/>
                    <a:pt x="264" y="88"/>
                    <a:pt x="268" y="88"/>
                  </a:cubicBezTo>
                  <a:cubicBezTo>
                    <a:pt x="300" y="88"/>
                    <a:pt x="300" y="88"/>
                    <a:pt x="300" y="88"/>
                  </a:cubicBezTo>
                  <a:cubicBezTo>
                    <a:pt x="304" y="88"/>
                    <a:pt x="308" y="90"/>
                    <a:pt x="308" y="94"/>
                  </a:cubicBezTo>
                  <a:cubicBezTo>
                    <a:pt x="308" y="99"/>
                    <a:pt x="304" y="101"/>
                    <a:pt x="300" y="101"/>
                  </a:cubicBezTo>
                  <a:close/>
                  <a:moveTo>
                    <a:pt x="347" y="101"/>
                  </a:moveTo>
                  <a:cubicBezTo>
                    <a:pt x="331" y="101"/>
                    <a:pt x="331" y="101"/>
                    <a:pt x="331" y="101"/>
                  </a:cubicBezTo>
                  <a:cubicBezTo>
                    <a:pt x="327" y="101"/>
                    <a:pt x="323" y="99"/>
                    <a:pt x="323" y="94"/>
                  </a:cubicBezTo>
                  <a:cubicBezTo>
                    <a:pt x="323" y="90"/>
                    <a:pt x="327" y="88"/>
                    <a:pt x="331" y="88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51" y="88"/>
                    <a:pt x="355" y="90"/>
                    <a:pt x="355" y="94"/>
                  </a:cubicBezTo>
                  <a:cubicBezTo>
                    <a:pt x="355" y="99"/>
                    <a:pt x="351" y="101"/>
                    <a:pt x="347" y="101"/>
                  </a:cubicBezTo>
                  <a:close/>
                </a:path>
              </a:pathLst>
            </a:custGeom>
            <a:solidFill>
              <a:srgbClr val="1E50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893992" y="1916484"/>
            <a:ext cx="782174" cy="1080000"/>
            <a:chOff x="7752408" y="2215064"/>
            <a:chExt cx="782174" cy="1080000"/>
          </a:xfrm>
        </p:grpSpPr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7809568" y="2215064"/>
              <a:ext cx="66785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7 h 72"/>
                <a:gd name="T6" fmla="*/ 73 w 94"/>
                <a:gd name="T7" fmla="*/ 72 h 72"/>
                <a:gd name="T8" fmla="*/ 94 w 94"/>
                <a:gd name="T9" fmla="*/ 72 h 72"/>
                <a:gd name="T10" fmla="*/ 94 w 94"/>
                <a:gd name="T11" fmla="*/ 47 h 72"/>
                <a:gd name="T12" fmla="*/ 47 w 94"/>
                <a:gd name="T13" fmla="*/ 0 h 72"/>
                <a:gd name="T14" fmla="*/ 0 w 94"/>
                <a:gd name="T15" fmla="*/ 47 h 72"/>
                <a:gd name="T16" fmla="*/ 0 w 94"/>
                <a:gd name="T17" fmla="*/ 72 h 72"/>
                <a:gd name="T18" fmla="*/ 20 w 94"/>
                <a:gd name="T19" fmla="*/ 72 h 72"/>
                <a:gd name="T20" fmla="*/ 20 w 94"/>
                <a:gd name="T2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3" y="32"/>
                    <a:pt x="73" y="47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" name="Freeform 28"/>
            <p:cNvSpPr>
              <a:spLocks noEditPoints="1"/>
            </p:cNvSpPr>
            <p:nvPr/>
          </p:nvSpPr>
          <p:spPr bwMode="auto">
            <a:xfrm>
              <a:off x="7752408" y="2747543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893992" y="3106679"/>
            <a:ext cx="782174" cy="1080000"/>
            <a:chOff x="7752408" y="3405259"/>
            <a:chExt cx="782174" cy="1080000"/>
          </a:xfrm>
        </p:grpSpPr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7752408" y="3937738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7808063" y="3405259"/>
              <a:ext cx="67086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5 h 72"/>
                <a:gd name="T6" fmla="*/ 94 w 94"/>
                <a:gd name="T7" fmla="*/ 45 h 72"/>
                <a:gd name="T8" fmla="*/ 47 w 94"/>
                <a:gd name="T9" fmla="*/ 0 h 72"/>
                <a:gd name="T10" fmla="*/ 0 w 94"/>
                <a:gd name="T11" fmla="*/ 47 h 72"/>
                <a:gd name="T12" fmla="*/ 0 w 94"/>
                <a:gd name="T13" fmla="*/ 72 h 72"/>
                <a:gd name="T14" fmla="*/ 20 w 94"/>
                <a:gd name="T15" fmla="*/ 72 h 72"/>
                <a:gd name="T16" fmla="*/ 20 w 94"/>
                <a:gd name="T17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2" y="31"/>
                    <a:pt x="7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20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471259" y="5127068"/>
            <a:ext cx="1345820" cy="720000"/>
            <a:chOff x="7329675" y="5425648"/>
            <a:chExt cx="1345820" cy="720000"/>
          </a:xfrm>
        </p:grpSpPr>
        <p:sp>
          <p:nvSpPr>
            <p:cNvPr id="49" name="Rectangle 244"/>
            <p:cNvSpPr>
              <a:spLocks noChangeArrowheads="1"/>
            </p:cNvSpPr>
            <p:nvPr/>
          </p:nvSpPr>
          <p:spPr bwMode="auto">
            <a:xfrm>
              <a:off x="7508222" y="5611657"/>
              <a:ext cx="91138" cy="312913"/>
            </a:xfrm>
            <a:prstGeom prst="rect">
              <a:avLst/>
            </a:prstGeom>
            <a:solidFill>
              <a:srgbClr val="89898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" name="Freeform 245"/>
            <p:cNvSpPr>
              <a:spLocks noEditPoints="1"/>
            </p:cNvSpPr>
            <p:nvPr/>
          </p:nvSpPr>
          <p:spPr bwMode="auto">
            <a:xfrm>
              <a:off x="7329675" y="5425648"/>
              <a:ext cx="1345820" cy="720000"/>
            </a:xfrm>
            <a:custGeom>
              <a:avLst/>
              <a:gdLst>
                <a:gd name="T0" fmla="*/ 362 w 376"/>
                <a:gd name="T1" fmla="*/ 63 h 201"/>
                <a:gd name="T2" fmla="*/ 176 w 376"/>
                <a:gd name="T3" fmla="*/ 63 h 201"/>
                <a:gd name="T4" fmla="*/ 176 w 376"/>
                <a:gd name="T5" fmla="*/ 24 h 201"/>
                <a:gd name="T6" fmla="*/ 144 w 376"/>
                <a:gd name="T7" fmla="*/ 0 h 201"/>
                <a:gd name="T8" fmla="*/ 33 w 376"/>
                <a:gd name="T9" fmla="*/ 0 h 201"/>
                <a:gd name="T10" fmla="*/ 0 w 376"/>
                <a:gd name="T11" fmla="*/ 24 h 201"/>
                <a:gd name="T12" fmla="*/ 0 w 376"/>
                <a:gd name="T13" fmla="*/ 167 h 201"/>
                <a:gd name="T14" fmla="*/ 33 w 376"/>
                <a:gd name="T15" fmla="*/ 201 h 201"/>
                <a:gd name="T16" fmla="*/ 144 w 376"/>
                <a:gd name="T17" fmla="*/ 201 h 201"/>
                <a:gd name="T18" fmla="*/ 176 w 376"/>
                <a:gd name="T19" fmla="*/ 167 h 201"/>
                <a:gd name="T20" fmla="*/ 176 w 376"/>
                <a:gd name="T21" fmla="*/ 138 h 201"/>
                <a:gd name="T22" fmla="*/ 362 w 376"/>
                <a:gd name="T23" fmla="*/ 138 h 201"/>
                <a:gd name="T24" fmla="*/ 376 w 376"/>
                <a:gd name="T25" fmla="*/ 127 h 201"/>
                <a:gd name="T26" fmla="*/ 376 w 376"/>
                <a:gd name="T27" fmla="*/ 75 h 201"/>
                <a:gd name="T28" fmla="*/ 362 w 376"/>
                <a:gd name="T29" fmla="*/ 63 h 201"/>
                <a:gd name="T30" fmla="*/ 88 w 376"/>
                <a:gd name="T31" fmla="*/ 143 h 201"/>
                <a:gd name="T32" fmla="*/ 80 w 376"/>
                <a:gd name="T33" fmla="*/ 151 h 201"/>
                <a:gd name="T34" fmla="*/ 46 w 376"/>
                <a:gd name="T35" fmla="*/ 151 h 201"/>
                <a:gd name="T36" fmla="*/ 38 w 376"/>
                <a:gd name="T37" fmla="*/ 143 h 201"/>
                <a:gd name="T38" fmla="*/ 38 w 376"/>
                <a:gd name="T39" fmla="*/ 46 h 201"/>
                <a:gd name="T40" fmla="*/ 46 w 376"/>
                <a:gd name="T41" fmla="*/ 38 h 201"/>
                <a:gd name="T42" fmla="*/ 80 w 376"/>
                <a:gd name="T43" fmla="*/ 38 h 201"/>
                <a:gd name="T44" fmla="*/ 88 w 376"/>
                <a:gd name="T45" fmla="*/ 46 h 201"/>
                <a:gd name="T46" fmla="*/ 88 w 376"/>
                <a:gd name="T47" fmla="*/ 143 h 201"/>
                <a:gd name="T48" fmla="*/ 237 w 376"/>
                <a:gd name="T49" fmla="*/ 101 h 201"/>
                <a:gd name="T50" fmla="*/ 206 w 376"/>
                <a:gd name="T51" fmla="*/ 101 h 201"/>
                <a:gd name="T52" fmla="*/ 198 w 376"/>
                <a:gd name="T53" fmla="*/ 94 h 201"/>
                <a:gd name="T54" fmla="*/ 206 w 376"/>
                <a:gd name="T55" fmla="*/ 88 h 201"/>
                <a:gd name="T56" fmla="*/ 237 w 376"/>
                <a:gd name="T57" fmla="*/ 88 h 201"/>
                <a:gd name="T58" fmla="*/ 245 w 376"/>
                <a:gd name="T59" fmla="*/ 94 h 201"/>
                <a:gd name="T60" fmla="*/ 237 w 376"/>
                <a:gd name="T61" fmla="*/ 101 h 201"/>
                <a:gd name="T62" fmla="*/ 300 w 376"/>
                <a:gd name="T63" fmla="*/ 101 h 201"/>
                <a:gd name="T64" fmla="*/ 268 w 376"/>
                <a:gd name="T65" fmla="*/ 101 h 201"/>
                <a:gd name="T66" fmla="*/ 261 w 376"/>
                <a:gd name="T67" fmla="*/ 94 h 201"/>
                <a:gd name="T68" fmla="*/ 268 w 376"/>
                <a:gd name="T69" fmla="*/ 88 h 201"/>
                <a:gd name="T70" fmla="*/ 300 w 376"/>
                <a:gd name="T71" fmla="*/ 88 h 201"/>
                <a:gd name="T72" fmla="*/ 308 w 376"/>
                <a:gd name="T73" fmla="*/ 94 h 201"/>
                <a:gd name="T74" fmla="*/ 300 w 376"/>
                <a:gd name="T75" fmla="*/ 101 h 201"/>
                <a:gd name="T76" fmla="*/ 347 w 376"/>
                <a:gd name="T77" fmla="*/ 101 h 201"/>
                <a:gd name="T78" fmla="*/ 331 w 376"/>
                <a:gd name="T79" fmla="*/ 101 h 201"/>
                <a:gd name="T80" fmla="*/ 323 w 376"/>
                <a:gd name="T81" fmla="*/ 94 h 201"/>
                <a:gd name="T82" fmla="*/ 331 w 376"/>
                <a:gd name="T83" fmla="*/ 88 h 201"/>
                <a:gd name="T84" fmla="*/ 347 w 376"/>
                <a:gd name="T85" fmla="*/ 88 h 201"/>
                <a:gd name="T86" fmla="*/ 355 w 376"/>
                <a:gd name="T87" fmla="*/ 94 h 201"/>
                <a:gd name="T88" fmla="*/ 347 w 376"/>
                <a:gd name="T89" fmla="*/ 1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6" h="201">
                  <a:moveTo>
                    <a:pt x="362" y="63"/>
                  </a:moveTo>
                  <a:cubicBezTo>
                    <a:pt x="176" y="63"/>
                    <a:pt x="176" y="63"/>
                    <a:pt x="176" y="63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8"/>
                    <a:pt x="161" y="0"/>
                    <a:pt x="14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0" y="8"/>
                    <a:pt x="0" y="2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4"/>
                    <a:pt x="16" y="201"/>
                    <a:pt x="33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61" y="201"/>
                    <a:pt x="176" y="184"/>
                    <a:pt x="176" y="167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362" y="138"/>
                    <a:pt x="362" y="138"/>
                    <a:pt x="362" y="138"/>
                  </a:cubicBezTo>
                  <a:cubicBezTo>
                    <a:pt x="375" y="138"/>
                    <a:pt x="376" y="131"/>
                    <a:pt x="376" y="127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376" y="71"/>
                    <a:pt x="375" y="63"/>
                    <a:pt x="362" y="63"/>
                  </a:cubicBezTo>
                  <a:close/>
                  <a:moveTo>
                    <a:pt x="88" y="143"/>
                  </a:moveTo>
                  <a:cubicBezTo>
                    <a:pt x="88" y="147"/>
                    <a:pt x="85" y="151"/>
                    <a:pt x="80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1" y="151"/>
                    <a:pt x="38" y="147"/>
                    <a:pt x="38" y="1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2"/>
                    <a:pt x="41" y="38"/>
                    <a:pt x="46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38"/>
                    <a:pt x="88" y="42"/>
                    <a:pt x="88" y="46"/>
                  </a:cubicBezTo>
                  <a:lnTo>
                    <a:pt x="88" y="143"/>
                  </a:lnTo>
                  <a:close/>
                  <a:moveTo>
                    <a:pt x="237" y="101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01" y="101"/>
                    <a:pt x="198" y="99"/>
                    <a:pt x="198" y="94"/>
                  </a:cubicBezTo>
                  <a:cubicBezTo>
                    <a:pt x="198" y="90"/>
                    <a:pt x="201" y="88"/>
                    <a:pt x="206" y="88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41" y="88"/>
                    <a:pt x="245" y="90"/>
                    <a:pt x="245" y="94"/>
                  </a:cubicBezTo>
                  <a:cubicBezTo>
                    <a:pt x="245" y="99"/>
                    <a:pt x="241" y="101"/>
                    <a:pt x="237" y="101"/>
                  </a:cubicBezTo>
                  <a:close/>
                  <a:moveTo>
                    <a:pt x="300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4" y="101"/>
                    <a:pt x="261" y="99"/>
                    <a:pt x="261" y="94"/>
                  </a:cubicBezTo>
                  <a:cubicBezTo>
                    <a:pt x="261" y="90"/>
                    <a:pt x="264" y="88"/>
                    <a:pt x="268" y="88"/>
                  </a:cubicBezTo>
                  <a:cubicBezTo>
                    <a:pt x="300" y="88"/>
                    <a:pt x="300" y="88"/>
                    <a:pt x="300" y="88"/>
                  </a:cubicBezTo>
                  <a:cubicBezTo>
                    <a:pt x="304" y="88"/>
                    <a:pt x="308" y="90"/>
                    <a:pt x="308" y="94"/>
                  </a:cubicBezTo>
                  <a:cubicBezTo>
                    <a:pt x="308" y="99"/>
                    <a:pt x="304" y="101"/>
                    <a:pt x="300" y="101"/>
                  </a:cubicBezTo>
                  <a:close/>
                  <a:moveTo>
                    <a:pt x="347" y="101"/>
                  </a:moveTo>
                  <a:cubicBezTo>
                    <a:pt x="331" y="101"/>
                    <a:pt x="331" y="101"/>
                    <a:pt x="331" y="101"/>
                  </a:cubicBezTo>
                  <a:cubicBezTo>
                    <a:pt x="327" y="101"/>
                    <a:pt x="323" y="99"/>
                    <a:pt x="323" y="94"/>
                  </a:cubicBezTo>
                  <a:cubicBezTo>
                    <a:pt x="323" y="90"/>
                    <a:pt x="327" y="88"/>
                    <a:pt x="331" y="88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51" y="88"/>
                    <a:pt x="355" y="90"/>
                    <a:pt x="355" y="94"/>
                  </a:cubicBezTo>
                  <a:cubicBezTo>
                    <a:pt x="355" y="99"/>
                    <a:pt x="351" y="101"/>
                    <a:pt x="347" y="101"/>
                  </a:cubicBezTo>
                  <a:close/>
                </a:path>
              </a:pathLst>
            </a:custGeom>
            <a:solidFill>
              <a:srgbClr val="8989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380458" y="4296874"/>
            <a:ext cx="1466888" cy="720000"/>
            <a:chOff x="7238874" y="4595454"/>
            <a:chExt cx="1466888" cy="720000"/>
          </a:xfrm>
        </p:grpSpPr>
        <p:sp>
          <p:nvSpPr>
            <p:cNvPr id="52" name="Freeform 246"/>
            <p:cNvSpPr>
              <a:spLocks noEditPoints="1"/>
            </p:cNvSpPr>
            <p:nvPr/>
          </p:nvSpPr>
          <p:spPr bwMode="auto">
            <a:xfrm>
              <a:off x="7238874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solidFill>
              <a:srgbClr val="8989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" name="Oval 247"/>
            <p:cNvSpPr>
              <a:spLocks noChangeArrowheads="1"/>
            </p:cNvSpPr>
            <p:nvPr/>
          </p:nvSpPr>
          <p:spPr bwMode="auto">
            <a:xfrm>
              <a:off x="7402507" y="4876965"/>
              <a:ext cx="164317" cy="164317"/>
            </a:xfrm>
            <a:prstGeom prst="ellipse">
              <a:avLst/>
            </a:prstGeom>
            <a:solidFill>
              <a:srgbClr val="8989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941488" y="3106679"/>
            <a:ext cx="782174" cy="1080000"/>
            <a:chOff x="9799904" y="3405259"/>
            <a:chExt cx="782174" cy="1080000"/>
          </a:xfrm>
        </p:grpSpPr>
        <p:sp>
          <p:nvSpPr>
            <p:cNvPr id="55" name="Freeform 29"/>
            <p:cNvSpPr>
              <a:spLocks noEditPoints="1"/>
            </p:cNvSpPr>
            <p:nvPr/>
          </p:nvSpPr>
          <p:spPr bwMode="auto">
            <a:xfrm>
              <a:off x="9799904" y="3937738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" name="Freeform 30"/>
            <p:cNvSpPr>
              <a:spLocks/>
            </p:cNvSpPr>
            <p:nvPr/>
          </p:nvSpPr>
          <p:spPr bwMode="auto">
            <a:xfrm>
              <a:off x="9855559" y="3405259"/>
              <a:ext cx="67086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5 h 72"/>
                <a:gd name="T6" fmla="*/ 94 w 94"/>
                <a:gd name="T7" fmla="*/ 45 h 72"/>
                <a:gd name="T8" fmla="*/ 47 w 94"/>
                <a:gd name="T9" fmla="*/ 0 h 72"/>
                <a:gd name="T10" fmla="*/ 0 w 94"/>
                <a:gd name="T11" fmla="*/ 47 h 72"/>
                <a:gd name="T12" fmla="*/ 0 w 94"/>
                <a:gd name="T13" fmla="*/ 72 h 72"/>
                <a:gd name="T14" fmla="*/ 20 w 94"/>
                <a:gd name="T15" fmla="*/ 72 h 72"/>
                <a:gd name="T16" fmla="*/ 20 w 94"/>
                <a:gd name="T17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2" y="31"/>
                    <a:pt x="7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20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256774" y="4296874"/>
            <a:ext cx="1466888" cy="720000"/>
            <a:chOff x="9115190" y="4595454"/>
            <a:chExt cx="1466888" cy="720000"/>
          </a:xfrm>
        </p:grpSpPr>
        <p:sp>
          <p:nvSpPr>
            <p:cNvPr id="58" name="Freeform 246"/>
            <p:cNvSpPr>
              <a:spLocks noEditPoints="1"/>
            </p:cNvSpPr>
            <p:nvPr/>
          </p:nvSpPr>
          <p:spPr bwMode="auto">
            <a:xfrm>
              <a:off x="9115190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" name="Oval 247"/>
            <p:cNvSpPr>
              <a:spLocks noChangeArrowheads="1"/>
            </p:cNvSpPr>
            <p:nvPr/>
          </p:nvSpPr>
          <p:spPr bwMode="auto">
            <a:xfrm>
              <a:off x="9278823" y="4876965"/>
              <a:ext cx="164317" cy="164317"/>
            </a:xfrm>
            <a:prstGeom prst="ellipse">
              <a:avLst/>
            </a:prstGeom>
            <a:solidFill>
              <a:srgbClr val="CACAC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941488" y="1916484"/>
            <a:ext cx="782174" cy="1080000"/>
            <a:chOff x="9799904" y="2215064"/>
            <a:chExt cx="782174" cy="1080000"/>
          </a:xfrm>
        </p:grpSpPr>
        <p:sp>
          <p:nvSpPr>
            <p:cNvPr id="61" name="Freeform 27"/>
            <p:cNvSpPr>
              <a:spLocks/>
            </p:cNvSpPr>
            <p:nvPr/>
          </p:nvSpPr>
          <p:spPr bwMode="auto">
            <a:xfrm>
              <a:off x="9857064" y="2215064"/>
              <a:ext cx="66785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7 h 72"/>
                <a:gd name="T6" fmla="*/ 73 w 94"/>
                <a:gd name="T7" fmla="*/ 72 h 72"/>
                <a:gd name="T8" fmla="*/ 94 w 94"/>
                <a:gd name="T9" fmla="*/ 72 h 72"/>
                <a:gd name="T10" fmla="*/ 94 w 94"/>
                <a:gd name="T11" fmla="*/ 47 h 72"/>
                <a:gd name="T12" fmla="*/ 47 w 94"/>
                <a:gd name="T13" fmla="*/ 0 h 72"/>
                <a:gd name="T14" fmla="*/ 0 w 94"/>
                <a:gd name="T15" fmla="*/ 47 h 72"/>
                <a:gd name="T16" fmla="*/ 0 w 94"/>
                <a:gd name="T17" fmla="*/ 72 h 72"/>
                <a:gd name="T18" fmla="*/ 20 w 94"/>
                <a:gd name="T19" fmla="*/ 72 h 72"/>
                <a:gd name="T20" fmla="*/ 20 w 94"/>
                <a:gd name="T2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3" y="32"/>
                    <a:pt x="73" y="47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" name="Freeform 28"/>
            <p:cNvSpPr>
              <a:spLocks noEditPoints="1"/>
            </p:cNvSpPr>
            <p:nvPr/>
          </p:nvSpPr>
          <p:spPr bwMode="auto">
            <a:xfrm>
              <a:off x="9799904" y="2747543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377842" y="5127068"/>
            <a:ext cx="1345820" cy="720000"/>
            <a:chOff x="9236258" y="5425648"/>
            <a:chExt cx="1345820" cy="720000"/>
          </a:xfrm>
        </p:grpSpPr>
        <p:sp>
          <p:nvSpPr>
            <p:cNvPr id="64" name="Rectangle 244"/>
            <p:cNvSpPr>
              <a:spLocks noChangeArrowheads="1"/>
            </p:cNvSpPr>
            <p:nvPr/>
          </p:nvSpPr>
          <p:spPr bwMode="auto">
            <a:xfrm>
              <a:off x="9414805" y="5611657"/>
              <a:ext cx="91138" cy="312913"/>
            </a:xfrm>
            <a:prstGeom prst="rect">
              <a:avLst/>
            </a:prstGeom>
            <a:solidFill>
              <a:srgbClr val="CACA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" name="Freeform 245"/>
            <p:cNvSpPr>
              <a:spLocks noEditPoints="1"/>
            </p:cNvSpPr>
            <p:nvPr/>
          </p:nvSpPr>
          <p:spPr bwMode="auto">
            <a:xfrm>
              <a:off x="9236258" y="5425648"/>
              <a:ext cx="1345820" cy="720000"/>
            </a:xfrm>
            <a:custGeom>
              <a:avLst/>
              <a:gdLst>
                <a:gd name="T0" fmla="*/ 362 w 376"/>
                <a:gd name="T1" fmla="*/ 63 h 201"/>
                <a:gd name="T2" fmla="*/ 176 w 376"/>
                <a:gd name="T3" fmla="*/ 63 h 201"/>
                <a:gd name="T4" fmla="*/ 176 w 376"/>
                <a:gd name="T5" fmla="*/ 24 h 201"/>
                <a:gd name="T6" fmla="*/ 144 w 376"/>
                <a:gd name="T7" fmla="*/ 0 h 201"/>
                <a:gd name="T8" fmla="*/ 33 w 376"/>
                <a:gd name="T9" fmla="*/ 0 h 201"/>
                <a:gd name="T10" fmla="*/ 0 w 376"/>
                <a:gd name="T11" fmla="*/ 24 h 201"/>
                <a:gd name="T12" fmla="*/ 0 w 376"/>
                <a:gd name="T13" fmla="*/ 167 h 201"/>
                <a:gd name="T14" fmla="*/ 33 w 376"/>
                <a:gd name="T15" fmla="*/ 201 h 201"/>
                <a:gd name="T16" fmla="*/ 144 w 376"/>
                <a:gd name="T17" fmla="*/ 201 h 201"/>
                <a:gd name="T18" fmla="*/ 176 w 376"/>
                <a:gd name="T19" fmla="*/ 167 h 201"/>
                <a:gd name="T20" fmla="*/ 176 w 376"/>
                <a:gd name="T21" fmla="*/ 138 h 201"/>
                <a:gd name="T22" fmla="*/ 362 w 376"/>
                <a:gd name="T23" fmla="*/ 138 h 201"/>
                <a:gd name="T24" fmla="*/ 376 w 376"/>
                <a:gd name="T25" fmla="*/ 127 h 201"/>
                <a:gd name="T26" fmla="*/ 376 w 376"/>
                <a:gd name="T27" fmla="*/ 75 h 201"/>
                <a:gd name="T28" fmla="*/ 362 w 376"/>
                <a:gd name="T29" fmla="*/ 63 h 201"/>
                <a:gd name="T30" fmla="*/ 88 w 376"/>
                <a:gd name="T31" fmla="*/ 143 h 201"/>
                <a:gd name="T32" fmla="*/ 80 w 376"/>
                <a:gd name="T33" fmla="*/ 151 h 201"/>
                <a:gd name="T34" fmla="*/ 46 w 376"/>
                <a:gd name="T35" fmla="*/ 151 h 201"/>
                <a:gd name="T36" fmla="*/ 38 w 376"/>
                <a:gd name="T37" fmla="*/ 143 h 201"/>
                <a:gd name="T38" fmla="*/ 38 w 376"/>
                <a:gd name="T39" fmla="*/ 46 h 201"/>
                <a:gd name="T40" fmla="*/ 46 w 376"/>
                <a:gd name="T41" fmla="*/ 38 h 201"/>
                <a:gd name="T42" fmla="*/ 80 w 376"/>
                <a:gd name="T43" fmla="*/ 38 h 201"/>
                <a:gd name="T44" fmla="*/ 88 w 376"/>
                <a:gd name="T45" fmla="*/ 46 h 201"/>
                <a:gd name="T46" fmla="*/ 88 w 376"/>
                <a:gd name="T47" fmla="*/ 143 h 201"/>
                <a:gd name="T48" fmla="*/ 237 w 376"/>
                <a:gd name="T49" fmla="*/ 101 h 201"/>
                <a:gd name="T50" fmla="*/ 206 w 376"/>
                <a:gd name="T51" fmla="*/ 101 h 201"/>
                <a:gd name="T52" fmla="*/ 198 w 376"/>
                <a:gd name="T53" fmla="*/ 94 h 201"/>
                <a:gd name="T54" fmla="*/ 206 w 376"/>
                <a:gd name="T55" fmla="*/ 88 h 201"/>
                <a:gd name="T56" fmla="*/ 237 w 376"/>
                <a:gd name="T57" fmla="*/ 88 h 201"/>
                <a:gd name="T58" fmla="*/ 245 w 376"/>
                <a:gd name="T59" fmla="*/ 94 h 201"/>
                <a:gd name="T60" fmla="*/ 237 w 376"/>
                <a:gd name="T61" fmla="*/ 101 h 201"/>
                <a:gd name="T62" fmla="*/ 300 w 376"/>
                <a:gd name="T63" fmla="*/ 101 h 201"/>
                <a:gd name="T64" fmla="*/ 268 w 376"/>
                <a:gd name="T65" fmla="*/ 101 h 201"/>
                <a:gd name="T66" fmla="*/ 261 w 376"/>
                <a:gd name="T67" fmla="*/ 94 h 201"/>
                <a:gd name="T68" fmla="*/ 268 w 376"/>
                <a:gd name="T69" fmla="*/ 88 h 201"/>
                <a:gd name="T70" fmla="*/ 300 w 376"/>
                <a:gd name="T71" fmla="*/ 88 h 201"/>
                <a:gd name="T72" fmla="*/ 308 w 376"/>
                <a:gd name="T73" fmla="*/ 94 h 201"/>
                <a:gd name="T74" fmla="*/ 300 w 376"/>
                <a:gd name="T75" fmla="*/ 101 h 201"/>
                <a:gd name="T76" fmla="*/ 347 w 376"/>
                <a:gd name="T77" fmla="*/ 101 h 201"/>
                <a:gd name="T78" fmla="*/ 331 w 376"/>
                <a:gd name="T79" fmla="*/ 101 h 201"/>
                <a:gd name="T80" fmla="*/ 323 w 376"/>
                <a:gd name="T81" fmla="*/ 94 h 201"/>
                <a:gd name="T82" fmla="*/ 331 w 376"/>
                <a:gd name="T83" fmla="*/ 88 h 201"/>
                <a:gd name="T84" fmla="*/ 347 w 376"/>
                <a:gd name="T85" fmla="*/ 88 h 201"/>
                <a:gd name="T86" fmla="*/ 355 w 376"/>
                <a:gd name="T87" fmla="*/ 94 h 201"/>
                <a:gd name="T88" fmla="*/ 347 w 376"/>
                <a:gd name="T89" fmla="*/ 1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6" h="201">
                  <a:moveTo>
                    <a:pt x="362" y="63"/>
                  </a:moveTo>
                  <a:cubicBezTo>
                    <a:pt x="176" y="63"/>
                    <a:pt x="176" y="63"/>
                    <a:pt x="176" y="63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8"/>
                    <a:pt x="161" y="0"/>
                    <a:pt x="14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0" y="8"/>
                    <a:pt x="0" y="2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4"/>
                    <a:pt x="16" y="201"/>
                    <a:pt x="33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61" y="201"/>
                    <a:pt x="176" y="184"/>
                    <a:pt x="176" y="167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362" y="138"/>
                    <a:pt x="362" y="138"/>
                    <a:pt x="362" y="138"/>
                  </a:cubicBezTo>
                  <a:cubicBezTo>
                    <a:pt x="375" y="138"/>
                    <a:pt x="376" y="131"/>
                    <a:pt x="376" y="127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376" y="71"/>
                    <a:pt x="375" y="63"/>
                    <a:pt x="362" y="63"/>
                  </a:cubicBezTo>
                  <a:close/>
                  <a:moveTo>
                    <a:pt x="88" y="143"/>
                  </a:moveTo>
                  <a:cubicBezTo>
                    <a:pt x="88" y="147"/>
                    <a:pt x="85" y="151"/>
                    <a:pt x="80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1" y="151"/>
                    <a:pt x="38" y="147"/>
                    <a:pt x="38" y="1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2"/>
                    <a:pt x="41" y="38"/>
                    <a:pt x="46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38"/>
                    <a:pt x="88" y="42"/>
                    <a:pt x="88" y="46"/>
                  </a:cubicBezTo>
                  <a:lnTo>
                    <a:pt x="88" y="143"/>
                  </a:lnTo>
                  <a:close/>
                  <a:moveTo>
                    <a:pt x="237" y="101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01" y="101"/>
                    <a:pt x="198" y="99"/>
                    <a:pt x="198" y="94"/>
                  </a:cubicBezTo>
                  <a:cubicBezTo>
                    <a:pt x="198" y="90"/>
                    <a:pt x="201" y="88"/>
                    <a:pt x="206" y="88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41" y="88"/>
                    <a:pt x="245" y="90"/>
                    <a:pt x="245" y="94"/>
                  </a:cubicBezTo>
                  <a:cubicBezTo>
                    <a:pt x="245" y="99"/>
                    <a:pt x="241" y="101"/>
                    <a:pt x="237" y="101"/>
                  </a:cubicBezTo>
                  <a:close/>
                  <a:moveTo>
                    <a:pt x="300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4" y="101"/>
                    <a:pt x="261" y="99"/>
                    <a:pt x="261" y="94"/>
                  </a:cubicBezTo>
                  <a:cubicBezTo>
                    <a:pt x="261" y="90"/>
                    <a:pt x="264" y="88"/>
                    <a:pt x="268" y="88"/>
                  </a:cubicBezTo>
                  <a:cubicBezTo>
                    <a:pt x="300" y="88"/>
                    <a:pt x="300" y="88"/>
                    <a:pt x="300" y="88"/>
                  </a:cubicBezTo>
                  <a:cubicBezTo>
                    <a:pt x="304" y="88"/>
                    <a:pt x="308" y="90"/>
                    <a:pt x="308" y="94"/>
                  </a:cubicBezTo>
                  <a:cubicBezTo>
                    <a:pt x="308" y="99"/>
                    <a:pt x="304" y="101"/>
                    <a:pt x="300" y="101"/>
                  </a:cubicBezTo>
                  <a:close/>
                  <a:moveTo>
                    <a:pt x="347" y="101"/>
                  </a:moveTo>
                  <a:cubicBezTo>
                    <a:pt x="331" y="101"/>
                    <a:pt x="331" y="101"/>
                    <a:pt x="331" y="101"/>
                  </a:cubicBezTo>
                  <a:cubicBezTo>
                    <a:pt x="327" y="101"/>
                    <a:pt x="323" y="99"/>
                    <a:pt x="323" y="94"/>
                  </a:cubicBezTo>
                  <a:cubicBezTo>
                    <a:pt x="323" y="90"/>
                    <a:pt x="327" y="88"/>
                    <a:pt x="331" y="88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51" y="88"/>
                    <a:pt x="355" y="90"/>
                    <a:pt x="355" y="94"/>
                  </a:cubicBezTo>
                  <a:cubicBezTo>
                    <a:pt x="355" y="99"/>
                    <a:pt x="351" y="101"/>
                    <a:pt x="347" y="101"/>
                  </a:cubicBez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51D14FF2-E2E5-438C-9AC2-2D8360852852}"/>
              </a:ext>
            </a:extLst>
          </p:cNvPr>
          <p:cNvGrpSpPr/>
          <p:nvPr/>
        </p:nvGrpSpPr>
        <p:grpSpPr>
          <a:xfrm>
            <a:off x="10912066" y="3115641"/>
            <a:ext cx="782174" cy="1080000"/>
            <a:chOff x="9799904" y="3405259"/>
            <a:chExt cx="782174" cy="1080000"/>
          </a:xfrm>
          <a:solidFill>
            <a:srgbClr val="FF9B00"/>
          </a:solidFill>
        </p:grpSpPr>
        <p:sp>
          <p:nvSpPr>
            <p:cNvPr id="67" name="Freeform 29">
              <a:extLst>
                <a:ext uri="{FF2B5EF4-FFF2-40B4-BE49-F238E27FC236}">
                  <a16:creationId xmlns="" xmlns:a16="http://schemas.microsoft.com/office/drawing/2014/main" id="{D544DEA0-9762-4F81-B8DF-757F8FF962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99904" y="3937738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" name="Freeform 30">
              <a:extLst>
                <a:ext uri="{FF2B5EF4-FFF2-40B4-BE49-F238E27FC236}">
                  <a16:creationId xmlns="" xmlns:a16="http://schemas.microsoft.com/office/drawing/2014/main" id="{18FF6B2D-FE16-45FF-93A5-C8177A5F9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559" y="3405259"/>
              <a:ext cx="67086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5 h 72"/>
                <a:gd name="T6" fmla="*/ 94 w 94"/>
                <a:gd name="T7" fmla="*/ 45 h 72"/>
                <a:gd name="T8" fmla="*/ 47 w 94"/>
                <a:gd name="T9" fmla="*/ 0 h 72"/>
                <a:gd name="T10" fmla="*/ 0 w 94"/>
                <a:gd name="T11" fmla="*/ 47 h 72"/>
                <a:gd name="T12" fmla="*/ 0 w 94"/>
                <a:gd name="T13" fmla="*/ 72 h 72"/>
                <a:gd name="T14" fmla="*/ 20 w 94"/>
                <a:gd name="T15" fmla="*/ 72 h 72"/>
                <a:gd name="T16" fmla="*/ 20 w 94"/>
                <a:gd name="T17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2" y="31"/>
                    <a:pt x="7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20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="" xmlns:a16="http://schemas.microsoft.com/office/drawing/2014/main" id="{767C9473-B019-4A76-8AD0-DF32F697F50A}"/>
              </a:ext>
            </a:extLst>
          </p:cNvPr>
          <p:cNvGrpSpPr/>
          <p:nvPr/>
        </p:nvGrpSpPr>
        <p:grpSpPr>
          <a:xfrm>
            <a:off x="10227352" y="4305836"/>
            <a:ext cx="1466888" cy="720000"/>
            <a:chOff x="9115190" y="4595454"/>
            <a:chExt cx="1466888" cy="720000"/>
          </a:xfrm>
          <a:solidFill>
            <a:srgbClr val="FF9B00"/>
          </a:solidFill>
        </p:grpSpPr>
        <p:sp>
          <p:nvSpPr>
            <p:cNvPr id="70" name="Freeform 246">
              <a:extLst>
                <a:ext uri="{FF2B5EF4-FFF2-40B4-BE49-F238E27FC236}">
                  <a16:creationId xmlns="" xmlns:a16="http://schemas.microsoft.com/office/drawing/2014/main" id="{5EFF09F2-068F-4E12-B92E-5434F3054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5190" y="4595454"/>
              <a:ext cx="1466888" cy="720000"/>
            </a:xfrm>
            <a:custGeom>
              <a:avLst/>
              <a:gdLst>
                <a:gd name="T0" fmla="*/ 378 w 417"/>
                <a:gd name="T1" fmla="*/ 46 h 205"/>
                <a:gd name="T2" fmla="*/ 187 w 417"/>
                <a:gd name="T3" fmla="*/ 46 h 205"/>
                <a:gd name="T4" fmla="*/ 102 w 417"/>
                <a:gd name="T5" fmla="*/ 0 h 205"/>
                <a:gd name="T6" fmla="*/ 0 w 417"/>
                <a:gd name="T7" fmla="*/ 103 h 205"/>
                <a:gd name="T8" fmla="*/ 102 w 417"/>
                <a:gd name="T9" fmla="*/ 205 h 205"/>
                <a:gd name="T10" fmla="*/ 194 w 417"/>
                <a:gd name="T11" fmla="*/ 145 h 205"/>
                <a:gd name="T12" fmla="*/ 212 w 417"/>
                <a:gd name="T13" fmla="*/ 154 h 205"/>
                <a:gd name="T14" fmla="*/ 221 w 417"/>
                <a:gd name="T15" fmla="*/ 153 h 205"/>
                <a:gd name="T16" fmla="*/ 234 w 417"/>
                <a:gd name="T17" fmla="*/ 140 h 205"/>
                <a:gd name="T18" fmla="*/ 245 w 417"/>
                <a:gd name="T19" fmla="*/ 150 h 205"/>
                <a:gd name="T20" fmla="*/ 255 w 417"/>
                <a:gd name="T21" fmla="*/ 150 h 205"/>
                <a:gd name="T22" fmla="*/ 266 w 417"/>
                <a:gd name="T23" fmla="*/ 139 h 205"/>
                <a:gd name="T24" fmla="*/ 276 w 417"/>
                <a:gd name="T25" fmla="*/ 149 h 205"/>
                <a:gd name="T26" fmla="*/ 287 w 417"/>
                <a:gd name="T27" fmla="*/ 149 h 205"/>
                <a:gd name="T28" fmla="*/ 297 w 417"/>
                <a:gd name="T29" fmla="*/ 139 h 205"/>
                <a:gd name="T30" fmla="*/ 307 w 417"/>
                <a:gd name="T31" fmla="*/ 149 h 205"/>
                <a:gd name="T32" fmla="*/ 318 w 417"/>
                <a:gd name="T33" fmla="*/ 149 h 205"/>
                <a:gd name="T34" fmla="*/ 329 w 417"/>
                <a:gd name="T35" fmla="*/ 138 h 205"/>
                <a:gd name="T36" fmla="*/ 339 w 417"/>
                <a:gd name="T37" fmla="*/ 149 h 205"/>
                <a:gd name="T38" fmla="*/ 350 w 417"/>
                <a:gd name="T39" fmla="*/ 149 h 205"/>
                <a:gd name="T40" fmla="*/ 359 w 417"/>
                <a:gd name="T41" fmla="*/ 139 h 205"/>
                <a:gd name="T42" fmla="*/ 365 w 417"/>
                <a:gd name="T43" fmla="*/ 148 h 205"/>
                <a:gd name="T44" fmla="*/ 372 w 417"/>
                <a:gd name="T45" fmla="*/ 151 h 205"/>
                <a:gd name="T46" fmla="*/ 378 w 417"/>
                <a:gd name="T47" fmla="*/ 148 h 205"/>
                <a:gd name="T48" fmla="*/ 387 w 417"/>
                <a:gd name="T49" fmla="*/ 135 h 205"/>
                <a:gd name="T50" fmla="*/ 417 w 417"/>
                <a:gd name="T51" fmla="*/ 90 h 205"/>
                <a:gd name="T52" fmla="*/ 378 w 417"/>
                <a:gd name="T53" fmla="*/ 46 h 205"/>
                <a:gd name="T54" fmla="*/ 70 w 417"/>
                <a:gd name="T55" fmla="*/ 143 h 205"/>
                <a:gd name="T56" fmla="*/ 31 w 417"/>
                <a:gd name="T57" fmla="*/ 104 h 205"/>
                <a:gd name="T58" fmla="*/ 70 w 417"/>
                <a:gd name="T59" fmla="*/ 65 h 205"/>
                <a:gd name="T60" fmla="*/ 109 w 417"/>
                <a:gd name="T61" fmla="*/ 104 h 205"/>
                <a:gd name="T62" fmla="*/ 70 w 417"/>
                <a:gd name="T6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205">
                  <a:moveTo>
                    <a:pt x="378" y="46"/>
                  </a:moveTo>
                  <a:cubicBezTo>
                    <a:pt x="187" y="46"/>
                    <a:pt x="187" y="46"/>
                    <a:pt x="187" y="46"/>
                  </a:cubicBezTo>
                  <a:cubicBezTo>
                    <a:pt x="169" y="21"/>
                    <a:pt x="136" y="0"/>
                    <a:pt x="102" y="0"/>
                  </a:cubicBezTo>
                  <a:cubicBezTo>
                    <a:pt x="45" y="0"/>
                    <a:pt x="0" y="47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43" y="205"/>
                    <a:pt x="178" y="176"/>
                    <a:pt x="194" y="145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5" y="155"/>
                    <a:pt x="218" y="155"/>
                    <a:pt x="221" y="153"/>
                  </a:cubicBezTo>
                  <a:cubicBezTo>
                    <a:pt x="234" y="140"/>
                    <a:pt x="234" y="140"/>
                    <a:pt x="234" y="140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8" y="153"/>
                    <a:pt x="253" y="153"/>
                    <a:pt x="255" y="150"/>
                  </a:cubicBezTo>
                  <a:cubicBezTo>
                    <a:pt x="266" y="139"/>
                    <a:pt x="266" y="139"/>
                    <a:pt x="266" y="13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9" y="152"/>
                    <a:pt x="284" y="152"/>
                    <a:pt x="287" y="14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0" y="152"/>
                    <a:pt x="315" y="152"/>
                    <a:pt x="318" y="149"/>
                  </a:cubicBezTo>
                  <a:cubicBezTo>
                    <a:pt x="329" y="138"/>
                    <a:pt x="329" y="138"/>
                    <a:pt x="329" y="138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42" y="152"/>
                    <a:pt x="347" y="152"/>
                    <a:pt x="350" y="149"/>
                  </a:cubicBezTo>
                  <a:cubicBezTo>
                    <a:pt x="359" y="139"/>
                    <a:pt x="359" y="139"/>
                    <a:pt x="359" y="139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7" y="150"/>
                    <a:pt x="369" y="151"/>
                    <a:pt x="372" y="151"/>
                  </a:cubicBezTo>
                  <a:cubicBezTo>
                    <a:pt x="374" y="151"/>
                    <a:pt x="377" y="150"/>
                    <a:pt x="378" y="148"/>
                  </a:cubicBezTo>
                  <a:cubicBezTo>
                    <a:pt x="380" y="144"/>
                    <a:pt x="385" y="139"/>
                    <a:pt x="387" y="135"/>
                  </a:cubicBezTo>
                  <a:cubicBezTo>
                    <a:pt x="417" y="133"/>
                    <a:pt x="417" y="100"/>
                    <a:pt x="417" y="90"/>
                  </a:cubicBezTo>
                  <a:cubicBezTo>
                    <a:pt x="417" y="65"/>
                    <a:pt x="401" y="46"/>
                    <a:pt x="378" y="46"/>
                  </a:cubicBezTo>
                  <a:close/>
                  <a:moveTo>
                    <a:pt x="70" y="143"/>
                  </a:moveTo>
                  <a:cubicBezTo>
                    <a:pt x="49" y="143"/>
                    <a:pt x="31" y="125"/>
                    <a:pt x="31" y="104"/>
                  </a:cubicBezTo>
                  <a:cubicBezTo>
                    <a:pt x="31" y="82"/>
                    <a:pt x="49" y="65"/>
                    <a:pt x="70" y="65"/>
                  </a:cubicBezTo>
                  <a:cubicBezTo>
                    <a:pt x="92" y="65"/>
                    <a:pt x="109" y="82"/>
                    <a:pt x="109" y="104"/>
                  </a:cubicBezTo>
                  <a:cubicBezTo>
                    <a:pt x="109" y="125"/>
                    <a:pt x="92" y="143"/>
                    <a:pt x="70" y="1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" name="Oval 247">
              <a:extLst>
                <a:ext uri="{FF2B5EF4-FFF2-40B4-BE49-F238E27FC236}">
                  <a16:creationId xmlns="" xmlns:a16="http://schemas.microsoft.com/office/drawing/2014/main" id="{7CB5807D-AEB9-4D01-8204-6EE98009F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823" y="4876965"/>
              <a:ext cx="164317" cy="16431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="" xmlns:a16="http://schemas.microsoft.com/office/drawing/2014/main" id="{69BCFEE3-9170-497A-AB03-B17D715C6533}"/>
              </a:ext>
            </a:extLst>
          </p:cNvPr>
          <p:cNvGrpSpPr/>
          <p:nvPr/>
        </p:nvGrpSpPr>
        <p:grpSpPr>
          <a:xfrm>
            <a:off x="10912066" y="1925446"/>
            <a:ext cx="782174" cy="1080000"/>
            <a:chOff x="9799904" y="2215064"/>
            <a:chExt cx="782174" cy="1080000"/>
          </a:xfrm>
          <a:solidFill>
            <a:srgbClr val="FF9B00"/>
          </a:solidFill>
        </p:grpSpPr>
        <p:sp>
          <p:nvSpPr>
            <p:cNvPr id="73" name="Freeform 27">
              <a:extLst>
                <a:ext uri="{FF2B5EF4-FFF2-40B4-BE49-F238E27FC236}">
                  <a16:creationId xmlns="" xmlns:a16="http://schemas.microsoft.com/office/drawing/2014/main" id="{5C66DBD7-CBF4-41D4-85CC-E78DDF14E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064" y="2215064"/>
              <a:ext cx="667856" cy="511421"/>
            </a:xfrm>
            <a:custGeom>
              <a:avLst/>
              <a:gdLst>
                <a:gd name="T0" fmla="*/ 20 w 94"/>
                <a:gd name="T1" fmla="*/ 47 h 72"/>
                <a:gd name="T2" fmla="*/ 47 w 94"/>
                <a:gd name="T3" fmla="*/ 20 h 72"/>
                <a:gd name="T4" fmla="*/ 73 w 94"/>
                <a:gd name="T5" fmla="*/ 47 h 72"/>
                <a:gd name="T6" fmla="*/ 73 w 94"/>
                <a:gd name="T7" fmla="*/ 72 h 72"/>
                <a:gd name="T8" fmla="*/ 94 w 94"/>
                <a:gd name="T9" fmla="*/ 72 h 72"/>
                <a:gd name="T10" fmla="*/ 94 w 94"/>
                <a:gd name="T11" fmla="*/ 47 h 72"/>
                <a:gd name="T12" fmla="*/ 47 w 94"/>
                <a:gd name="T13" fmla="*/ 0 h 72"/>
                <a:gd name="T14" fmla="*/ 0 w 94"/>
                <a:gd name="T15" fmla="*/ 47 h 72"/>
                <a:gd name="T16" fmla="*/ 0 w 94"/>
                <a:gd name="T17" fmla="*/ 72 h 72"/>
                <a:gd name="T18" fmla="*/ 20 w 94"/>
                <a:gd name="T19" fmla="*/ 72 h 72"/>
                <a:gd name="T20" fmla="*/ 20 w 94"/>
                <a:gd name="T2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2">
                  <a:moveTo>
                    <a:pt x="20" y="47"/>
                  </a:moveTo>
                  <a:cubicBezTo>
                    <a:pt x="20" y="32"/>
                    <a:pt x="32" y="20"/>
                    <a:pt x="47" y="20"/>
                  </a:cubicBezTo>
                  <a:cubicBezTo>
                    <a:pt x="61" y="20"/>
                    <a:pt x="73" y="32"/>
                    <a:pt x="73" y="47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" name="Freeform 28">
              <a:extLst>
                <a:ext uri="{FF2B5EF4-FFF2-40B4-BE49-F238E27FC236}">
                  <a16:creationId xmlns="" xmlns:a16="http://schemas.microsoft.com/office/drawing/2014/main" id="{B4E50405-5139-482B-A49B-29F0850336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99904" y="2747543"/>
              <a:ext cx="782174" cy="547521"/>
            </a:xfrm>
            <a:custGeom>
              <a:avLst/>
              <a:gdLst>
                <a:gd name="T0" fmla="*/ 103 w 110"/>
                <a:gd name="T1" fmla="*/ 0 h 77"/>
                <a:gd name="T2" fmla="*/ 7 w 110"/>
                <a:gd name="T3" fmla="*/ 0 h 77"/>
                <a:gd name="T4" fmla="*/ 0 w 110"/>
                <a:gd name="T5" fmla="*/ 6 h 77"/>
                <a:gd name="T6" fmla="*/ 0 w 110"/>
                <a:gd name="T7" fmla="*/ 70 h 77"/>
                <a:gd name="T8" fmla="*/ 7 w 110"/>
                <a:gd name="T9" fmla="*/ 77 h 77"/>
                <a:gd name="T10" fmla="*/ 103 w 110"/>
                <a:gd name="T11" fmla="*/ 77 h 77"/>
                <a:gd name="T12" fmla="*/ 110 w 110"/>
                <a:gd name="T13" fmla="*/ 70 h 77"/>
                <a:gd name="T14" fmla="*/ 110 w 110"/>
                <a:gd name="T15" fmla="*/ 6 h 77"/>
                <a:gd name="T16" fmla="*/ 103 w 110"/>
                <a:gd name="T17" fmla="*/ 0 h 77"/>
                <a:gd name="T18" fmla="*/ 71 w 110"/>
                <a:gd name="T19" fmla="*/ 46 h 77"/>
                <a:gd name="T20" fmla="*/ 71 w 110"/>
                <a:gd name="T21" fmla="*/ 52 h 77"/>
                <a:gd name="T22" fmla="*/ 64 w 110"/>
                <a:gd name="T23" fmla="*/ 52 h 77"/>
                <a:gd name="T24" fmla="*/ 56 w 110"/>
                <a:gd name="T25" fmla="*/ 44 h 77"/>
                <a:gd name="T26" fmla="*/ 48 w 110"/>
                <a:gd name="T27" fmla="*/ 52 h 77"/>
                <a:gd name="T28" fmla="*/ 42 w 110"/>
                <a:gd name="T29" fmla="*/ 52 h 77"/>
                <a:gd name="T30" fmla="*/ 42 w 110"/>
                <a:gd name="T31" fmla="*/ 46 h 77"/>
                <a:gd name="T32" fmla="*/ 50 w 110"/>
                <a:gd name="T33" fmla="*/ 38 h 77"/>
                <a:gd name="T34" fmla="*/ 42 w 110"/>
                <a:gd name="T35" fmla="*/ 30 h 77"/>
                <a:gd name="T36" fmla="*/ 42 w 110"/>
                <a:gd name="T37" fmla="*/ 23 h 77"/>
                <a:gd name="T38" fmla="*/ 48 w 110"/>
                <a:gd name="T39" fmla="*/ 23 h 77"/>
                <a:gd name="T40" fmla="*/ 56 w 110"/>
                <a:gd name="T41" fmla="*/ 31 h 77"/>
                <a:gd name="T42" fmla="*/ 64 w 110"/>
                <a:gd name="T43" fmla="*/ 23 h 77"/>
                <a:gd name="T44" fmla="*/ 71 w 110"/>
                <a:gd name="T45" fmla="*/ 23 h 77"/>
                <a:gd name="T46" fmla="*/ 71 w 110"/>
                <a:gd name="T47" fmla="*/ 30 h 77"/>
                <a:gd name="T48" fmla="*/ 63 w 110"/>
                <a:gd name="T49" fmla="*/ 38 h 77"/>
                <a:gd name="T50" fmla="*/ 71 w 110"/>
                <a:gd name="T5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" h="77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7" y="77"/>
                    <a:pt x="110" y="74"/>
                    <a:pt x="110" y="7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3"/>
                    <a:pt x="107" y="0"/>
                    <a:pt x="103" y="0"/>
                  </a:cubicBezTo>
                  <a:close/>
                  <a:moveTo>
                    <a:pt x="71" y="46"/>
                  </a:moveTo>
                  <a:cubicBezTo>
                    <a:pt x="72" y="47"/>
                    <a:pt x="72" y="50"/>
                    <a:pt x="71" y="52"/>
                  </a:cubicBezTo>
                  <a:cubicBezTo>
                    <a:pt x="69" y="54"/>
                    <a:pt x="66" y="54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4"/>
                    <a:pt x="44" y="54"/>
                    <a:pt x="42" y="52"/>
                  </a:cubicBezTo>
                  <a:cubicBezTo>
                    <a:pt x="40" y="50"/>
                    <a:pt x="40" y="47"/>
                    <a:pt x="42" y="4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5"/>
                    <a:pt x="42" y="23"/>
                  </a:cubicBezTo>
                  <a:cubicBezTo>
                    <a:pt x="44" y="22"/>
                    <a:pt x="47" y="22"/>
                    <a:pt x="48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2"/>
                    <a:pt x="69" y="22"/>
                    <a:pt x="71" y="23"/>
                  </a:cubicBezTo>
                  <a:cubicBezTo>
                    <a:pt x="72" y="25"/>
                    <a:pt x="72" y="28"/>
                    <a:pt x="71" y="30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71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="" xmlns:a16="http://schemas.microsoft.com/office/drawing/2014/main" id="{BBBBFF7C-979C-46A0-85DA-E42C0DEE5BB9}"/>
              </a:ext>
            </a:extLst>
          </p:cNvPr>
          <p:cNvGrpSpPr/>
          <p:nvPr/>
        </p:nvGrpSpPr>
        <p:grpSpPr>
          <a:xfrm>
            <a:off x="10348420" y="5136030"/>
            <a:ext cx="1345820" cy="720000"/>
            <a:chOff x="9236258" y="5425648"/>
            <a:chExt cx="1345820" cy="720000"/>
          </a:xfrm>
          <a:solidFill>
            <a:srgbClr val="FF9B00"/>
          </a:solidFill>
        </p:grpSpPr>
        <p:sp>
          <p:nvSpPr>
            <p:cNvPr id="76" name="Rectangle 244">
              <a:extLst>
                <a:ext uri="{FF2B5EF4-FFF2-40B4-BE49-F238E27FC236}">
                  <a16:creationId xmlns="" xmlns:a16="http://schemas.microsoft.com/office/drawing/2014/main" id="{9758C6DF-2CA6-4D2F-8587-82CD76C57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4805" y="5611657"/>
              <a:ext cx="91138" cy="3129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" name="Freeform 245">
              <a:extLst>
                <a:ext uri="{FF2B5EF4-FFF2-40B4-BE49-F238E27FC236}">
                  <a16:creationId xmlns="" xmlns:a16="http://schemas.microsoft.com/office/drawing/2014/main" id="{3CD24648-A294-4438-B57C-52757016B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6258" y="5425648"/>
              <a:ext cx="1345820" cy="720000"/>
            </a:xfrm>
            <a:custGeom>
              <a:avLst/>
              <a:gdLst>
                <a:gd name="T0" fmla="*/ 362 w 376"/>
                <a:gd name="T1" fmla="*/ 63 h 201"/>
                <a:gd name="T2" fmla="*/ 176 w 376"/>
                <a:gd name="T3" fmla="*/ 63 h 201"/>
                <a:gd name="T4" fmla="*/ 176 w 376"/>
                <a:gd name="T5" fmla="*/ 24 h 201"/>
                <a:gd name="T6" fmla="*/ 144 w 376"/>
                <a:gd name="T7" fmla="*/ 0 h 201"/>
                <a:gd name="T8" fmla="*/ 33 w 376"/>
                <a:gd name="T9" fmla="*/ 0 h 201"/>
                <a:gd name="T10" fmla="*/ 0 w 376"/>
                <a:gd name="T11" fmla="*/ 24 h 201"/>
                <a:gd name="T12" fmla="*/ 0 w 376"/>
                <a:gd name="T13" fmla="*/ 167 h 201"/>
                <a:gd name="T14" fmla="*/ 33 w 376"/>
                <a:gd name="T15" fmla="*/ 201 h 201"/>
                <a:gd name="T16" fmla="*/ 144 w 376"/>
                <a:gd name="T17" fmla="*/ 201 h 201"/>
                <a:gd name="T18" fmla="*/ 176 w 376"/>
                <a:gd name="T19" fmla="*/ 167 h 201"/>
                <a:gd name="T20" fmla="*/ 176 w 376"/>
                <a:gd name="T21" fmla="*/ 138 h 201"/>
                <a:gd name="T22" fmla="*/ 362 w 376"/>
                <a:gd name="T23" fmla="*/ 138 h 201"/>
                <a:gd name="T24" fmla="*/ 376 w 376"/>
                <a:gd name="T25" fmla="*/ 127 h 201"/>
                <a:gd name="T26" fmla="*/ 376 w 376"/>
                <a:gd name="T27" fmla="*/ 75 h 201"/>
                <a:gd name="T28" fmla="*/ 362 w 376"/>
                <a:gd name="T29" fmla="*/ 63 h 201"/>
                <a:gd name="T30" fmla="*/ 88 w 376"/>
                <a:gd name="T31" fmla="*/ 143 h 201"/>
                <a:gd name="T32" fmla="*/ 80 w 376"/>
                <a:gd name="T33" fmla="*/ 151 h 201"/>
                <a:gd name="T34" fmla="*/ 46 w 376"/>
                <a:gd name="T35" fmla="*/ 151 h 201"/>
                <a:gd name="T36" fmla="*/ 38 w 376"/>
                <a:gd name="T37" fmla="*/ 143 h 201"/>
                <a:gd name="T38" fmla="*/ 38 w 376"/>
                <a:gd name="T39" fmla="*/ 46 h 201"/>
                <a:gd name="T40" fmla="*/ 46 w 376"/>
                <a:gd name="T41" fmla="*/ 38 h 201"/>
                <a:gd name="T42" fmla="*/ 80 w 376"/>
                <a:gd name="T43" fmla="*/ 38 h 201"/>
                <a:gd name="T44" fmla="*/ 88 w 376"/>
                <a:gd name="T45" fmla="*/ 46 h 201"/>
                <a:gd name="T46" fmla="*/ 88 w 376"/>
                <a:gd name="T47" fmla="*/ 143 h 201"/>
                <a:gd name="T48" fmla="*/ 237 w 376"/>
                <a:gd name="T49" fmla="*/ 101 h 201"/>
                <a:gd name="T50" fmla="*/ 206 w 376"/>
                <a:gd name="T51" fmla="*/ 101 h 201"/>
                <a:gd name="T52" fmla="*/ 198 w 376"/>
                <a:gd name="T53" fmla="*/ 94 h 201"/>
                <a:gd name="T54" fmla="*/ 206 w 376"/>
                <a:gd name="T55" fmla="*/ 88 h 201"/>
                <a:gd name="T56" fmla="*/ 237 w 376"/>
                <a:gd name="T57" fmla="*/ 88 h 201"/>
                <a:gd name="T58" fmla="*/ 245 w 376"/>
                <a:gd name="T59" fmla="*/ 94 h 201"/>
                <a:gd name="T60" fmla="*/ 237 w 376"/>
                <a:gd name="T61" fmla="*/ 101 h 201"/>
                <a:gd name="T62" fmla="*/ 300 w 376"/>
                <a:gd name="T63" fmla="*/ 101 h 201"/>
                <a:gd name="T64" fmla="*/ 268 w 376"/>
                <a:gd name="T65" fmla="*/ 101 h 201"/>
                <a:gd name="T66" fmla="*/ 261 w 376"/>
                <a:gd name="T67" fmla="*/ 94 h 201"/>
                <a:gd name="T68" fmla="*/ 268 w 376"/>
                <a:gd name="T69" fmla="*/ 88 h 201"/>
                <a:gd name="T70" fmla="*/ 300 w 376"/>
                <a:gd name="T71" fmla="*/ 88 h 201"/>
                <a:gd name="T72" fmla="*/ 308 w 376"/>
                <a:gd name="T73" fmla="*/ 94 h 201"/>
                <a:gd name="T74" fmla="*/ 300 w 376"/>
                <a:gd name="T75" fmla="*/ 101 h 201"/>
                <a:gd name="T76" fmla="*/ 347 w 376"/>
                <a:gd name="T77" fmla="*/ 101 h 201"/>
                <a:gd name="T78" fmla="*/ 331 w 376"/>
                <a:gd name="T79" fmla="*/ 101 h 201"/>
                <a:gd name="T80" fmla="*/ 323 w 376"/>
                <a:gd name="T81" fmla="*/ 94 h 201"/>
                <a:gd name="T82" fmla="*/ 331 w 376"/>
                <a:gd name="T83" fmla="*/ 88 h 201"/>
                <a:gd name="T84" fmla="*/ 347 w 376"/>
                <a:gd name="T85" fmla="*/ 88 h 201"/>
                <a:gd name="T86" fmla="*/ 355 w 376"/>
                <a:gd name="T87" fmla="*/ 94 h 201"/>
                <a:gd name="T88" fmla="*/ 347 w 376"/>
                <a:gd name="T89" fmla="*/ 1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6" h="201">
                  <a:moveTo>
                    <a:pt x="362" y="63"/>
                  </a:moveTo>
                  <a:cubicBezTo>
                    <a:pt x="176" y="63"/>
                    <a:pt x="176" y="63"/>
                    <a:pt x="176" y="63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8"/>
                    <a:pt x="161" y="0"/>
                    <a:pt x="14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0" y="8"/>
                    <a:pt x="0" y="2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4"/>
                    <a:pt x="16" y="201"/>
                    <a:pt x="33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61" y="201"/>
                    <a:pt x="176" y="184"/>
                    <a:pt x="176" y="167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362" y="138"/>
                    <a:pt x="362" y="138"/>
                    <a:pt x="362" y="138"/>
                  </a:cubicBezTo>
                  <a:cubicBezTo>
                    <a:pt x="375" y="138"/>
                    <a:pt x="376" y="131"/>
                    <a:pt x="376" y="127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376" y="71"/>
                    <a:pt x="375" y="63"/>
                    <a:pt x="362" y="63"/>
                  </a:cubicBezTo>
                  <a:close/>
                  <a:moveTo>
                    <a:pt x="88" y="143"/>
                  </a:moveTo>
                  <a:cubicBezTo>
                    <a:pt x="88" y="147"/>
                    <a:pt x="85" y="151"/>
                    <a:pt x="80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1" y="151"/>
                    <a:pt x="38" y="147"/>
                    <a:pt x="38" y="1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2"/>
                    <a:pt x="41" y="38"/>
                    <a:pt x="46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38"/>
                    <a:pt x="88" y="42"/>
                    <a:pt x="88" y="46"/>
                  </a:cubicBezTo>
                  <a:lnTo>
                    <a:pt x="88" y="143"/>
                  </a:lnTo>
                  <a:close/>
                  <a:moveTo>
                    <a:pt x="237" y="101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01" y="101"/>
                    <a:pt x="198" y="99"/>
                    <a:pt x="198" y="94"/>
                  </a:cubicBezTo>
                  <a:cubicBezTo>
                    <a:pt x="198" y="90"/>
                    <a:pt x="201" y="88"/>
                    <a:pt x="206" y="88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41" y="88"/>
                    <a:pt x="245" y="90"/>
                    <a:pt x="245" y="94"/>
                  </a:cubicBezTo>
                  <a:cubicBezTo>
                    <a:pt x="245" y="99"/>
                    <a:pt x="241" y="101"/>
                    <a:pt x="237" y="101"/>
                  </a:cubicBezTo>
                  <a:close/>
                  <a:moveTo>
                    <a:pt x="300" y="101"/>
                  </a:moveTo>
                  <a:cubicBezTo>
                    <a:pt x="268" y="101"/>
                    <a:pt x="268" y="101"/>
                    <a:pt x="268" y="101"/>
                  </a:cubicBezTo>
                  <a:cubicBezTo>
                    <a:pt x="264" y="101"/>
                    <a:pt x="261" y="99"/>
                    <a:pt x="261" y="94"/>
                  </a:cubicBezTo>
                  <a:cubicBezTo>
                    <a:pt x="261" y="90"/>
                    <a:pt x="264" y="88"/>
                    <a:pt x="268" y="88"/>
                  </a:cubicBezTo>
                  <a:cubicBezTo>
                    <a:pt x="300" y="88"/>
                    <a:pt x="300" y="88"/>
                    <a:pt x="300" y="88"/>
                  </a:cubicBezTo>
                  <a:cubicBezTo>
                    <a:pt x="304" y="88"/>
                    <a:pt x="308" y="90"/>
                    <a:pt x="308" y="94"/>
                  </a:cubicBezTo>
                  <a:cubicBezTo>
                    <a:pt x="308" y="99"/>
                    <a:pt x="304" y="101"/>
                    <a:pt x="300" y="101"/>
                  </a:cubicBezTo>
                  <a:close/>
                  <a:moveTo>
                    <a:pt x="347" y="101"/>
                  </a:moveTo>
                  <a:cubicBezTo>
                    <a:pt x="331" y="101"/>
                    <a:pt x="331" y="101"/>
                    <a:pt x="331" y="101"/>
                  </a:cubicBezTo>
                  <a:cubicBezTo>
                    <a:pt x="327" y="101"/>
                    <a:pt x="323" y="99"/>
                    <a:pt x="323" y="94"/>
                  </a:cubicBezTo>
                  <a:cubicBezTo>
                    <a:pt x="323" y="90"/>
                    <a:pt x="327" y="88"/>
                    <a:pt x="331" y="88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51" y="88"/>
                    <a:pt x="355" y="90"/>
                    <a:pt x="355" y="94"/>
                  </a:cubicBezTo>
                  <a:cubicBezTo>
                    <a:pt x="355" y="99"/>
                    <a:pt x="351" y="101"/>
                    <a:pt x="347" y="10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573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ontent Placeholder 29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表项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文章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18557" y="1701880"/>
            <a:ext cx="578783" cy="347036"/>
            <a:chOff x="4009227" y="2215064"/>
            <a:chExt cx="578783" cy="347036"/>
          </a:xfrm>
        </p:grpSpPr>
        <p:sp>
          <p:nvSpPr>
            <p:cNvPr id="5" name="Freeform 15"/>
            <p:cNvSpPr>
              <a:spLocks/>
            </p:cNvSpPr>
            <p:nvPr/>
          </p:nvSpPr>
          <p:spPr bwMode="auto">
            <a:xfrm>
              <a:off x="4009227" y="2215064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6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7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4 h 462"/>
                <a:gd name="T24" fmla="*/ 6840 w 6928"/>
                <a:gd name="T25" fmla="*/ 409 h 462"/>
                <a:gd name="T26" fmla="*/ 6798 w 6928"/>
                <a:gd name="T27" fmla="*/ 437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7 h 462"/>
                <a:gd name="T38" fmla="*/ 86 w 6928"/>
                <a:gd name="T39" fmla="*/ 409 h 462"/>
                <a:gd name="T40" fmla="*/ 50 w 6928"/>
                <a:gd name="T41" fmla="*/ 374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7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6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6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7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4"/>
                  </a:lnTo>
                  <a:lnTo>
                    <a:pt x="6840" y="409"/>
                  </a:lnTo>
                  <a:lnTo>
                    <a:pt x="6798" y="437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7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" name="Freeform 16"/>
            <p:cNvSpPr>
              <a:spLocks/>
            </p:cNvSpPr>
            <p:nvPr/>
          </p:nvSpPr>
          <p:spPr bwMode="auto">
            <a:xfrm>
              <a:off x="4067122" y="2292090"/>
              <a:ext cx="443695" cy="38513"/>
            </a:xfrm>
            <a:custGeom>
              <a:avLst/>
              <a:gdLst>
                <a:gd name="T0" fmla="*/ 231 w 5311"/>
                <a:gd name="T1" fmla="*/ 0 h 461"/>
                <a:gd name="T2" fmla="*/ 5080 w 5311"/>
                <a:gd name="T3" fmla="*/ 0 h 461"/>
                <a:gd name="T4" fmla="*/ 5132 w 5311"/>
                <a:gd name="T5" fmla="*/ 6 h 461"/>
                <a:gd name="T6" fmla="*/ 5181 w 5311"/>
                <a:gd name="T7" fmla="*/ 25 h 461"/>
                <a:gd name="T8" fmla="*/ 5225 w 5311"/>
                <a:gd name="T9" fmla="*/ 52 h 461"/>
                <a:gd name="T10" fmla="*/ 5261 w 5311"/>
                <a:gd name="T11" fmla="*/ 88 h 461"/>
                <a:gd name="T12" fmla="*/ 5288 w 5311"/>
                <a:gd name="T13" fmla="*/ 130 h 461"/>
                <a:gd name="T14" fmla="*/ 5305 w 5311"/>
                <a:gd name="T15" fmla="*/ 178 h 461"/>
                <a:gd name="T16" fmla="*/ 5311 w 5311"/>
                <a:gd name="T17" fmla="*/ 231 h 461"/>
                <a:gd name="T18" fmla="*/ 5305 w 5311"/>
                <a:gd name="T19" fmla="*/ 285 h 461"/>
                <a:gd name="T20" fmla="*/ 5288 w 5311"/>
                <a:gd name="T21" fmla="*/ 333 h 461"/>
                <a:gd name="T22" fmla="*/ 5261 w 5311"/>
                <a:gd name="T23" fmla="*/ 375 h 461"/>
                <a:gd name="T24" fmla="*/ 5225 w 5311"/>
                <a:gd name="T25" fmla="*/ 411 h 461"/>
                <a:gd name="T26" fmla="*/ 5181 w 5311"/>
                <a:gd name="T27" fmla="*/ 438 h 461"/>
                <a:gd name="T28" fmla="*/ 5132 w 5311"/>
                <a:gd name="T29" fmla="*/ 455 h 461"/>
                <a:gd name="T30" fmla="*/ 5080 w 5311"/>
                <a:gd name="T31" fmla="*/ 461 h 461"/>
                <a:gd name="T32" fmla="*/ 231 w 5311"/>
                <a:gd name="T33" fmla="*/ 461 h 461"/>
                <a:gd name="T34" fmla="*/ 179 w 5311"/>
                <a:gd name="T35" fmla="*/ 455 h 461"/>
                <a:gd name="T36" fmla="*/ 128 w 5311"/>
                <a:gd name="T37" fmla="*/ 438 h 461"/>
                <a:gd name="T38" fmla="*/ 86 w 5311"/>
                <a:gd name="T39" fmla="*/ 411 h 461"/>
                <a:gd name="T40" fmla="*/ 50 w 5311"/>
                <a:gd name="T41" fmla="*/ 375 h 461"/>
                <a:gd name="T42" fmla="*/ 23 w 5311"/>
                <a:gd name="T43" fmla="*/ 333 h 461"/>
                <a:gd name="T44" fmla="*/ 6 w 5311"/>
                <a:gd name="T45" fmla="*/ 285 h 461"/>
                <a:gd name="T46" fmla="*/ 0 w 5311"/>
                <a:gd name="T47" fmla="*/ 231 h 461"/>
                <a:gd name="T48" fmla="*/ 6 w 5311"/>
                <a:gd name="T49" fmla="*/ 178 h 461"/>
                <a:gd name="T50" fmla="*/ 23 w 5311"/>
                <a:gd name="T51" fmla="*/ 130 h 461"/>
                <a:gd name="T52" fmla="*/ 50 w 5311"/>
                <a:gd name="T53" fmla="*/ 88 h 461"/>
                <a:gd name="T54" fmla="*/ 86 w 5311"/>
                <a:gd name="T55" fmla="*/ 52 h 461"/>
                <a:gd name="T56" fmla="*/ 128 w 5311"/>
                <a:gd name="T57" fmla="*/ 25 h 461"/>
                <a:gd name="T58" fmla="*/ 179 w 5311"/>
                <a:gd name="T59" fmla="*/ 6 h 461"/>
                <a:gd name="T60" fmla="*/ 231 w 5311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11" h="461">
                  <a:moveTo>
                    <a:pt x="231" y="0"/>
                  </a:moveTo>
                  <a:lnTo>
                    <a:pt x="5080" y="0"/>
                  </a:lnTo>
                  <a:lnTo>
                    <a:pt x="5132" y="6"/>
                  </a:lnTo>
                  <a:lnTo>
                    <a:pt x="5181" y="25"/>
                  </a:lnTo>
                  <a:lnTo>
                    <a:pt x="5225" y="52"/>
                  </a:lnTo>
                  <a:lnTo>
                    <a:pt x="5261" y="88"/>
                  </a:lnTo>
                  <a:lnTo>
                    <a:pt x="5288" y="130"/>
                  </a:lnTo>
                  <a:lnTo>
                    <a:pt x="5305" y="178"/>
                  </a:lnTo>
                  <a:lnTo>
                    <a:pt x="5311" y="231"/>
                  </a:lnTo>
                  <a:lnTo>
                    <a:pt x="5305" y="285"/>
                  </a:lnTo>
                  <a:lnTo>
                    <a:pt x="5288" y="333"/>
                  </a:lnTo>
                  <a:lnTo>
                    <a:pt x="5261" y="375"/>
                  </a:lnTo>
                  <a:lnTo>
                    <a:pt x="5225" y="411"/>
                  </a:lnTo>
                  <a:lnTo>
                    <a:pt x="5181" y="438"/>
                  </a:lnTo>
                  <a:lnTo>
                    <a:pt x="5132" y="455"/>
                  </a:lnTo>
                  <a:lnTo>
                    <a:pt x="5080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3"/>
                  </a:lnTo>
                  <a:lnTo>
                    <a:pt x="6" y="285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28" y="25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4182912" y="2369200"/>
              <a:ext cx="231413" cy="38597"/>
            </a:xfrm>
            <a:custGeom>
              <a:avLst/>
              <a:gdLst>
                <a:gd name="T0" fmla="*/ 231 w 2770"/>
                <a:gd name="T1" fmla="*/ 0 h 462"/>
                <a:gd name="T2" fmla="*/ 2539 w 2770"/>
                <a:gd name="T3" fmla="*/ 0 h 462"/>
                <a:gd name="T4" fmla="*/ 2591 w 2770"/>
                <a:gd name="T5" fmla="*/ 6 h 462"/>
                <a:gd name="T6" fmla="*/ 2640 w 2770"/>
                <a:gd name="T7" fmla="*/ 23 h 462"/>
                <a:gd name="T8" fmla="*/ 2684 w 2770"/>
                <a:gd name="T9" fmla="*/ 51 h 462"/>
                <a:gd name="T10" fmla="*/ 2720 w 2770"/>
                <a:gd name="T11" fmla="*/ 86 h 462"/>
                <a:gd name="T12" fmla="*/ 2747 w 2770"/>
                <a:gd name="T13" fmla="*/ 130 h 462"/>
                <a:gd name="T14" fmla="*/ 2764 w 2770"/>
                <a:gd name="T15" fmla="*/ 179 h 462"/>
                <a:gd name="T16" fmla="*/ 2770 w 2770"/>
                <a:gd name="T17" fmla="*/ 231 h 462"/>
                <a:gd name="T18" fmla="*/ 2764 w 2770"/>
                <a:gd name="T19" fmla="*/ 284 h 462"/>
                <a:gd name="T20" fmla="*/ 2747 w 2770"/>
                <a:gd name="T21" fmla="*/ 334 h 462"/>
                <a:gd name="T22" fmla="*/ 2720 w 2770"/>
                <a:gd name="T23" fmla="*/ 376 h 462"/>
                <a:gd name="T24" fmla="*/ 2684 w 2770"/>
                <a:gd name="T25" fmla="*/ 412 h 462"/>
                <a:gd name="T26" fmla="*/ 2640 w 2770"/>
                <a:gd name="T27" fmla="*/ 439 h 462"/>
                <a:gd name="T28" fmla="*/ 2591 w 2770"/>
                <a:gd name="T29" fmla="*/ 456 h 462"/>
                <a:gd name="T30" fmla="*/ 2539 w 2770"/>
                <a:gd name="T31" fmla="*/ 462 h 462"/>
                <a:gd name="T32" fmla="*/ 231 w 2770"/>
                <a:gd name="T33" fmla="*/ 462 h 462"/>
                <a:gd name="T34" fmla="*/ 176 w 2770"/>
                <a:gd name="T35" fmla="*/ 456 h 462"/>
                <a:gd name="T36" fmla="*/ 128 w 2770"/>
                <a:gd name="T37" fmla="*/ 439 h 462"/>
                <a:gd name="T38" fmla="*/ 86 w 2770"/>
                <a:gd name="T39" fmla="*/ 412 h 462"/>
                <a:gd name="T40" fmla="*/ 50 w 2770"/>
                <a:gd name="T41" fmla="*/ 376 h 462"/>
                <a:gd name="T42" fmla="*/ 23 w 2770"/>
                <a:gd name="T43" fmla="*/ 334 h 462"/>
                <a:gd name="T44" fmla="*/ 4 w 2770"/>
                <a:gd name="T45" fmla="*/ 284 h 462"/>
                <a:gd name="T46" fmla="*/ 0 w 2770"/>
                <a:gd name="T47" fmla="*/ 231 h 462"/>
                <a:gd name="T48" fmla="*/ 4 w 2770"/>
                <a:gd name="T49" fmla="*/ 179 h 462"/>
                <a:gd name="T50" fmla="*/ 23 w 2770"/>
                <a:gd name="T51" fmla="*/ 130 h 462"/>
                <a:gd name="T52" fmla="*/ 50 w 2770"/>
                <a:gd name="T53" fmla="*/ 86 h 462"/>
                <a:gd name="T54" fmla="*/ 86 w 2770"/>
                <a:gd name="T55" fmla="*/ 51 h 462"/>
                <a:gd name="T56" fmla="*/ 128 w 2770"/>
                <a:gd name="T57" fmla="*/ 23 h 462"/>
                <a:gd name="T58" fmla="*/ 176 w 2770"/>
                <a:gd name="T59" fmla="*/ 6 h 462"/>
                <a:gd name="T60" fmla="*/ 231 w 2770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70" h="462">
                  <a:moveTo>
                    <a:pt x="231" y="0"/>
                  </a:moveTo>
                  <a:lnTo>
                    <a:pt x="2539" y="0"/>
                  </a:lnTo>
                  <a:lnTo>
                    <a:pt x="2591" y="6"/>
                  </a:lnTo>
                  <a:lnTo>
                    <a:pt x="2640" y="23"/>
                  </a:lnTo>
                  <a:lnTo>
                    <a:pt x="2684" y="51"/>
                  </a:lnTo>
                  <a:lnTo>
                    <a:pt x="2720" y="86"/>
                  </a:lnTo>
                  <a:lnTo>
                    <a:pt x="2747" y="130"/>
                  </a:lnTo>
                  <a:lnTo>
                    <a:pt x="2764" y="179"/>
                  </a:lnTo>
                  <a:lnTo>
                    <a:pt x="2770" y="231"/>
                  </a:lnTo>
                  <a:lnTo>
                    <a:pt x="2764" y="284"/>
                  </a:lnTo>
                  <a:lnTo>
                    <a:pt x="2747" y="334"/>
                  </a:lnTo>
                  <a:lnTo>
                    <a:pt x="2720" y="376"/>
                  </a:lnTo>
                  <a:lnTo>
                    <a:pt x="2684" y="412"/>
                  </a:lnTo>
                  <a:lnTo>
                    <a:pt x="2640" y="439"/>
                  </a:lnTo>
                  <a:lnTo>
                    <a:pt x="2591" y="456"/>
                  </a:lnTo>
                  <a:lnTo>
                    <a:pt x="2539" y="462"/>
                  </a:lnTo>
                  <a:lnTo>
                    <a:pt x="231" y="462"/>
                  </a:lnTo>
                  <a:lnTo>
                    <a:pt x="176" y="456"/>
                  </a:lnTo>
                  <a:lnTo>
                    <a:pt x="128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4"/>
                  </a:lnTo>
                  <a:lnTo>
                    <a:pt x="4" y="284"/>
                  </a:lnTo>
                  <a:lnTo>
                    <a:pt x="0" y="231"/>
                  </a:lnTo>
                  <a:lnTo>
                    <a:pt x="4" y="179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28" y="23"/>
                  </a:lnTo>
                  <a:lnTo>
                    <a:pt x="176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4086420" y="2446394"/>
              <a:ext cx="405098" cy="38513"/>
            </a:xfrm>
            <a:custGeom>
              <a:avLst/>
              <a:gdLst>
                <a:gd name="T0" fmla="*/ 231 w 4849"/>
                <a:gd name="T1" fmla="*/ 0 h 461"/>
                <a:gd name="T2" fmla="*/ 4618 w 4849"/>
                <a:gd name="T3" fmla="*/ 0 h 461"/>
                <a:gd name="T4" fmla="*/ 4670 w 4849"/>
                <a:gd name="T5" fmla="*/ 6 h 461"/>
                <a:gd name="T6" fmla="*/ 4719 w 4849"/>
                <a:gd name="T7" fmla="*/ 23 h 461"/>
                <a:gd name="T8" fmla="*/ 4763 w 4849"/>
                <a:gd name="T9" fmla="*/ 50 h 461"/>
                <a:gd name="T10" fmla="*/ 4799 w 4849"/>
                <a:gd name="T11" fmla="*/ 86 h 461"/>
                <a:gd name="T12" fmla="*/ 4826 w 4849"/>
                <a:gd name="T13" fmla="*/ 130 h 461"/>
                <a:gd name="T14" fmla="*/ 4843 w 4849"/>
                <a:gd name="T15" fmla="*/ 178 h 461"/>
                <a:gd name="T16" fmla="*/ 4849 w 4849"/>
                <a:gd name="T17" fmla="*/ 231 h 461"/>
                <a:gd name="T18" fmla="*/ 4843 w 4849"/>
                <a:gd name="T19" fmla="*/ 283 h 461"/>
                <a:gd name="T20" fmla="*/ 4826 w 4849"/>
                <a:gd name="T21" fmla="*/ 331 h 461"/>
                <a:gd name="T22" fmla="*/ 4799 w 4849"/>
                <a:gd name="T23" fmla="*/ 375 h 461"/>
                <a:gd name="T24" fmla="*/ 4763 w 4849"/>
                <a:gd name="T25" fmla="*/ 411 h 461"/>
                <a:gd name="T26" fmla="*/ 4719 w 4849"/>
                <a:gd name="T27" fmla="*/ 438 h 461"/>
                <a:gd name="T28" fmla="*/ 4670 w 4849"/>
                <a:gd name="T29" fmla="*/ 455 h 461"/>
                <a:gd name="T30" fmla="*/ 4618 w 4849"/>
                <a:gd name="T31" fmla="*/ 461 h 461"/>
                <a:gd name="T32" fmla="*/ 231 w 4849"/>
                <a:gd name="T33" fmla="*/ 461 h 461"/>
                <a:gd name="T34" fmla="*/ 179 w 4849"/>
                <a:gd name="T35" fmla="*/ 455 h 461"/>
                <a:gd name="T36" fmla="*/ 128 w 4849"/>
                <a:gd name="T37" fmla="*/ 438 h 461"/>
                <a:gd name="T38" fmla="*/ 86 w 4849"/>
                <a:gd name="T39" fmla="*/ 411 h 461"/>
                <a:gd name="T40" fmla="*/ 50 w 4849"/>
                <a:gd name="T41" fmla="*/ 375 h 461"/>
                <a:gd name="T42" fmla="*/ 23 w 4849"/>
                <a:gd name="T43" fmla="*/ 331 h 461"/>
                <a:gd name="T44" fmla="*/ 6 w 4849"/>
                <a:gd name="T45" fmla="*/ 283 h 461"/>
                <a:gd name="T46" fmla="*/ 0 w 4849"/>
                <a:gd name="T47" fmla="*/ 231 h 461"/>
                <a:gd name="T48" fmla="*/ 6 w 4849"/>
                <a:gd name="T49" fmla="*/ 178 h 461"/>
                <a:gd name="T50" fmla="*/ 23 w 4849"/>
                <a:gd name="T51" fmla="*/ 130 h 461"/>
                <a:gd name="T52" fmla="*/ 50 w 4849"/>
                <a:gd name="T53" fmla="*/ 86 h 461"/>
                <a:gd name="T54" fmla="*/ 86 w 4849"/>
                <a:gd name="T55" fmla="*/ 50 h 461"/>
                <a:gd name="T56" fmla="*/ 128 w 4849"/>
                <a:gd name="T57" fmla="*/ 23 h 461"/>
                <a:gd name="T58" fmla="*/ 179 w 4849"/>
                <a:gd name="T59" fmla="*/ 6 h 461"/>
                <a:gd name="T60" fmla="*/ 231 w 4849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49" h="461">
                  <a:moveTo>
                    <a:pt x="231" y="0"/>
                  </a:moveTo>
                  <a:lnTo>
                    <a:pt x="4618" y="0"/>
                  </a:lnTo>
                  <a:lnTo>
                    <a:pt x="4670" y="6"/>
                  </a:lnTo>
                  <a:lnTo>
                    <a:pt x="4719" y="23"/>
                  </a:lnTo>
                  <a:lnTo>
                    <a:pt x="4763" y="50"/>
                  </a:lnTo>
                  <a:lnTo>
                    <a:pt x="4799" y="86"/>
                  </a:lnTo>
                  <a:lnTo>
                    <a:pt x="4826" y="130"/>
                  </a:lnTo>
                  <a:lnTo>
                    <a:pt x="4843" y="178"/>
                  </a:lnTo>
                  <a:lnTo>
                    <a:pt x="4849" y="231"/>
                  </a:lnTo>
                  <a:lnTo>
                    <a:pt x="4843" y="283"/>
                  </a:lnTo>
                  <a:lnTo>
                    <a:pt x="4826" y="331"/>
                  </a:lnTo>
                  <a:lnTo>
                    <a:pt x="4799" y="375"/>
                  </a:lnTo>
                  <a:lnTo>
                    <a:pt x="4763" y="411"/>
                  </a:lnTo>
                  <a:lnTo>
                    <a:pt x="4719" y="438"/>
                  </a:lnTo>
                  <a:lnTo>
                    <a:pt x="4670" y="455"/>
                  </a:lnTo>
                  <a:lnTo>
                    <a:pt x="4618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1"/>
                  </a:lnTo>
                  <a:lnTo>
                    <a:pt x="6" y="283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28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auto">
            <a:xfrm>
              <a:off x="4009227" y="2523503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7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9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6 h 462"/>
                <a:gd name="T24" fmla="*/ 6840 w 6928"/>
                <a:gd name="T25" fmla="*/ 412 h 462"/>
                <a:gd name="T26" fmla="*/ 6798 w 6928"/>
                <a:gd name="T27" fmla="*/ 439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9 h 462"/>
                <a:gd name="T38" fmla="*/ 86 w 6928"/>
                <a:gd name="T39" fmla="*/ 412 h 462"/>
                <a:gd name="T40" fmla="*/ 50 w 6928"/>
                <a:gd name="T41" fmla="*/ 376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9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7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7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9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6"/>
                  </a:lnTo>
                  <a:lnTo>
                    <a:pt x="6840" y="412"/>
                  </a:lnTo>
                  <a:lnTo>
                    <a:pt x="6798" y="439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9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225356" y="1701880"/>
            <a:ext cx="570242" cy="341939"/>
            <a:chOff x="5216026" y="2215064"/>
            <a:chExt cx="570242" cy="341939"/>
          </a:xfrm>
        </p:grpSpPr>
        <p:sp>
          <p:nvSpPr>
            <p:cNvPr id="11" name="Freeform 24"/>
            <p:cNvSpPr>
              <a:spLocks/>
            </p:cNvSpPr>
            <p:nvPr/>
          </p:nvSpPr>
          <p:spPr bwMode="auto">
            <a:xfrm>
              <a:off x="5216026" y="2215064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" name="Freeform 25"/>
            <p:cNvSpPr>
              <a:spLocks/>
            </p:cNvSpPr>
            <p:nvPr/>
          </p:nvSpPr>
          <p:spPr bwMode="auto">
            <a:xfrm>
              <a:off x="5349064" y="2290927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5558124" y="2367028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5387075" y="2442891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5216026" y="2518992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23614" y="1701880"/>
            <a:ext cx="577143" cy="346302"/>
            <a:chOff x="6414284" y="2215064"/>
            <a:chExt cx="577143" cy="346302"/>
          </a:xfrm>
        </p:grpSpPr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6414284" y="2215064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2 h 479"/>
                <a:gd name="T14" fmla="*/ 7181 w 7188"/>
                <a:gd name="T15" fmla="*/ 185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90 h 479"/>
                <a:gd name="T24" fmla="*/ 7096 w 7188"/>
                <a:gd name="T25" fmla="*/ 427 h 479"/>
                <a:gd name="T26" fmla="*/ 7053 w 7188"/>
                <a:gd name="T27" fmla="*/ 455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5 h 479"/>
                <a:gd name="T38" fmla="*/ 89 w 7188"/>
                <a:gd name="T39" fmla="*/ 427 h 479"/>
                <a:gd name="T40" fmla="*/ 52 w 7188"/>
                <a:gd name="T41" fmla="*/ 390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5 h 479"/>
                <a:gd name="T50" fmla="*/ 24 w 7188"/>
                <a:gd name="T51" fmla="*/ 132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2"/>
                  </a:lnTo>
                  <a:lnTo>
                    <a:pt x="7181" y="185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90"/>
                  </a:lnTo>
                  <a:lnTo>
                    <a:pt x="7096" y="427"/>
                  </a:lnTo>
                  <a:lnTo>
                    <a:pt x="7053" y="455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5"/>
                  </a:lnTo>
                  <a:lnTo>
                    <a:pt x="89" y="427"/>
                  </a:lnTo>
                  <a:lnTo>
                    <a:pt x="52" y="390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5"/>
                  </a:lnTo>
                  <a:lnTo>
                    <a:pt x="24" y="132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414284" y="2292065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3 h 479"/>
                <a:gd name="T14" fmla="*/ 7181 w 7188"/>
                <a:gd name="T15" fmla="*/ 183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88 h 479"/>
                <a:gd name="T24" fmla="*/ 7096 w 7188"/>
                <a:gd name="T25" fmla="*/ 425 h 479"/>
                <a:gd name="T26" fmla="*/ 7053 w 7188"/>
                <a:gd name="T27" fmla="*/ 453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3 h 479"/>
                <a:gd name="T38" fmla="*/ 89 w 7188"/>
                <a:gd name="T39" fmla="*/ 425 h 479"/>
                <a:gd name="T40" fmla="*/ 52 w 7188"/>
                <a:gd name="T41" fmla="*/ 388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3 h 479"/>
                <a:gd name="T50" fmla="*/ 24 w 7188"/>
                <a:gd name="T51" fmla="*/ 133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6414284" y="2369065"/>
              <a:ext cx="577143" cy="38300"/>
            </a:xfrm>
            <a:custGeom>
              <a:avLst/>
              <a:gdLst>
                <a:gd name="T0" fmla="*/ 240 w 7188"/>
                <a:gd name="T1" fmla="*/ 0 h 477"/>
                <a:gd name="T2" fmla="*/ 6948 w 7188"/>
                <a:gd name="T3" fmla="*/ 0 h 477"/>
                <a:gd name="T4" fmla="*/ 7003 w 7188"/>
                <a:gd name="T5" fmla="*/ 4 h 477"/>
                <a:gd name="T6" fmla="*/ 7053 w 7188"/>
                <a:gd name="T7" fmla="*/ 24 h 477"/>
                <a:gd name="T8" fmla="*/ 7096 w 7188"/>
                <a:gd name="T9" fmla="*/ 52 h 477"/>
                <a:gd name="T10" fmla="*/ 7136 w 7188"/>
                <a:gd name="T11" fmla="*/ 89 h 477"/>
                <a:gd name="T12" fmla="*/ 7162 w 7188"/>
                <a:gd name="T13" fmla="*/ 133 h 477"/>
                <a:gd name="T14" fmla="*/ 7181 w 7188"/>
                <a:gd name="T15" fmla="*/ 183 h 477"/>
                <a:gd name="T16" fmla="*/ 7188 w 7188"/>
                <a:gd name="T17" fmla="*/ 237 h 477"/>
                <a:gd name="T18" fmla="*/ 7181 w 7188"/>
                <a:gd name="T19" fmla="*/ 294 h 477"/>
                <a:gd name="T20" fmla="*/ 7162 w 7188"/>
                <a:gd name="T21" fmla="*/ 344 h 477"/>
                <a:gd name="T22" fmla="*/ 7136 w 7188"/>
                <a:gd name="T23" fmla="*/ 388 h 477"/>
                <a:gd name="T24" fmla="*/ 7096 w 7188"/>
                <a:gd name="T25" fmla="*/ 425 h 477"/>
                <a:gd name="T26" fmla="*/ 7053 w 7188"/>
                <a:gd name="T27" fmla="*/ 453 h 477"/>
                <a:gd name="T28" fmla="*/ 7003 w 7188"/>
                <a:gd name="T29" fmla="*/ 473 h 477"/>
                <a:gd name="T30" fmla="*/ 6948 w 7188"/>
                <a:gd name="T31" fmla="*/ 477 h 477"/>
                <a:gd name="T32" fmla="*/ 240 w 7188"/>
                <a:gd name="T33" fmla="*/ 477 h 477"/>
                <a:gd name="T34" fmla="*/ 185 w 7188"/>
                <a:gd name="T35" fmla="*/ 473 h 477"/>
                <a:gd name="T36" fmla="*/ 135 w 7188"/>
                <a:gd name="T37" fmla="*/ 453 h 477"/>
                <a:gd name="T38" fmla="*/ 89 w 7188"/>
                <a:gd name="T39" fmla="*/ 425 h 477"/>
                <a:gd name="T40" fmla="*/ 52 w 7188"/>
                <a:gd name="T41" fmla="*/ 388 h 477"/>
                <a:gd name="T42" fmla="*/ 24 w 7188"/>
                <a:gd name="T43" fmla="*/ 344 h 477"/>
                <a:gd name="T44" fmla="*/ 7 w 7188"/>
                <a:gd name="T45" fmla="*/ 294 h 477"/>
                <a:gd name="T46" fmla="*/ 0 w 7188"/>
                <a:gd name="T47" fmla="*/ 237 h 477"/>
                <a:gd name="T48" fmla="*/ 7 w 7188"/>
                <a:gd name="T49" fmla="*/ 183 h 477"/>
                <a:gd name="T50" fmla="*/ 24 w 7188"/>
                <a:gd name="T51" fmla="*/ 133 h 477"/>
                <a:gd name="T52" fmla="*/ 52 w 7188"/>
                <a:gd name="T53" fmla="*/ 89 h 477"/>
                <a:gd name="T54" fmla="*/ 89 w 7188"/>
                <a:gd name="T55" fmla="*/ 52 h 477"/>
                <a:gd name="T56" fmla="*/ 135 w 7188"/>
                <a:gd name="T57" fmla="*/ 24 h 477"/>
                <a:gd name="T58" fmla="*/ 185 w 7188"/>
                <a:gd name="T59" fmla="*/ 4 h 477"/>
                <a:gd name="T60" fmla="*/ 240 w 7188"/>
                <a:gd name="T61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7">
                  <a:moveTo>
                    <a:pt x="240" y="0"/>
                  </a:moveTo>
                  <a:lnTo>
                    <a:pt x="6948" y="0"/>
                  </a:lnTo>
                  <a:lnTo>
                    <a:pt x="7003" y="4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7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7"/>
                  </a:lnTo>
                  <a:lnTo>
                    <a:pt x="240" y="477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7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6414284" y="2445825"/>
              <a:ext cx="577143" cy="38540"/>
            </a:xfrm>
            <a:custGeom>
              <a:avLst/>
              <a:gdLst>
                <a:gd name="T0" fmla="*/ 240 w 7188"/>
                <a:gd name="T1" fmla="*/ 0 h 480"/>
                <a:gd name="T2" fmla="*/ 6948 w 7188"/>
                <a:gd name="T3" fmla="*/ 0 h 480"/>
                <a:gd name="T4" fmla="*/ 7003 w 7188"/>
                <a:gd name="T5" fmla="*/ 7 h 480"/>
                <a:gd name="T6" fmla="*/ 7053 w 7188"/>
                <a:gd name="T7" fmla="*/ 27 h 480"/>
                <a:gd name="T8" fmla="*/ 7096 w 7188"/>
                <a:gd name="T9" fmla="*/ 55 h 480"/>
                <a:gd name="T10" fmla="*/ 7136 w 7188"/>
                <a:gd name="T11" fmla="*/ 92 h 480"/>
                <a:gd name="T12" fmla="*/ 7162 w 7188"/>
                <a:gd name="T13" fmla="*/ 136 h 480"/>
                <a:gd name="T14" fmla="*/ 7181 w 7188"/>
                <a:gd name="T15" fmla="*/ 186 h 480"/>
                <a:gd name="T16" fmla="*/ 7188 w 7188"/>
                <a:gd name="T17" fmla="*/ 240 h 480"/>
                <a:gd name="T18" fmla="*/ 7181 w 7188"/>
                <a:gd name="T19" fmla="*/ 297 h 480"/>
                <a:gd name="T20" fmla="*/ 7162 w 7188"/>
                <a:gd name="T21" fmla="*/ 347 h 480"/>
                <a:gd name="T22" fmla="*/ 7136 w 7188"/>
                <a:gd name="T23" fmla="*/ 391 h 480"/>
                <a:gd name="T24" fmla="*/ 7096 w 7188"/>
                <a:gd name="T25" fmla="*/ 428 h 480"/>
                <a:gd name="T26" fmla="*/ 7053 w 7188"/>
                <a:gd name="T27" fmla="*/ 456 h 480"/>
                <a:gd name="T28" fmla="*/ 7003 w 7188"/>
                <a:gd name="T29" fmla="*/ 473 h 480"/>
                <a:gd name="T30" fmla="*/ 6948 w 7188"/>
                <a:gd name="T31" fmla="*/ 480 h 480"/>
                <a:gd name="T32" fmla="*/ 240 w 7188"/>
                <a:gd name="T33" fmla="*/ 480 h 480"/>
                <a:gd name="T34" fmla="*/ 185 w 7188"/>
                <a:gd name="T35" fmla="*/ 473 h 480"/>
                <a:gd name="T36" fmla="*/ 135 w 7188"/>
                <a:gd name="T37" fmla="*/ 456 h 480"/>
                <a:gd name="T38" fmla="*/ 89 w 7188"/>
                <a:gd name="T39" fmla="*/ 428 h 480"/>
                <a:gd name="T40" fmla="*/ 52 w 7188"/>
                <a:gd name="T41" fmla="*/ 391 h 480"/>
                <a:gd name="T42" fmla="*/ 24 w 7188"/>
                <a:gd name="T43" fmla="*/ 347 h 480"/>
                <a:gd name="T44" fmla="*/ 7 w 7188"/>
                <a:gd name="T45" fmla="*/ 297 h 480"/>
                <a:gd name="T46" fmla="*/ 0 w 7188"/>
                <a:gd name="T47" fmla="*/ 240 h 480"/>
                <a:gd name="T48" fmla="*/ 7 w 7188"/>
                <a:gd name="T49" fmla="*/ 186 h 480"/>
                <a:gd name="T50" fmla="*/ 24 w 7188"/>
                <a:gd name="T51" fmla="*/ 136 h 480"/>
                <a:gd name="T52" fmla="*/ 52 w 7188"/>
                <a:gd name="T53" fmla="*/ 92 h 480"/>
                <a:gd name="T54" fmla="*/ 89 w 7188"/>
                <a:gd name="T55" fmla="*/ 55 h 480"/>
                <a:gd name="T56" fmla="*/ 135 w 7188"/>
                <a:gd name="T57" fmla="*/ 27 h 480"/>
                <a:gd name="T58" fmla="*/ 185 w 7188"/>
                <a:gd name="T59" fmla="*/ 7 h 480"/>
                <a:gd name="T60" fmla="*/ 240 w 7188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80">
                  <a:moveTo>
                    <a:pt x="240" y="0"/>
                  </a:moveTo>
                  <a:lnTo>
                    <a:pt x="6948" y="0"/>
                  </a:lnTo>
                  <a:lnTo>
                    <a:pt x="7003" y="7"/>
                  </a:lnTo>
                  <a:lnTo>
                    <a:pt x="7053" y="27"/>
                  </a:lnTo>
                  <a:lnTo>
                    <a:pt x="7096" y="55"/>
                  </a:lnTo>
                  <a:lnTo>
                    <a:pt x="7136" y="92"/>
                  </a:lnTo>
                  <a:lnTo>
                    <a:pt x="7162" y="136"/>
                  </a:lnTo>
                  <a:lnTo>
                    <a:pt x="7181" y="186"/>
                  </a:lnTo>
                  <a:lnTo>
                    <a:pt x="7188" y="240"/>
                  </a:lnTo>
                  <a:lnTo>
                    <a:pt x="7181" y="297"/>
                  </a:lnTo>
                  <a:lnTo>
                    <a:pt x="7162" y="347"/>
                  </a:lnTo>
                  <a:lnTo>
                    <a:pt x="7136" y="391"/>
                  </a:lnTo>
                  <a:lnTo>
                    <a:pt x="7096" y="428"/>
                  </a:lnTo>
                  <a:lnTo>
                    <a:pt x="7053" y="456"/>
                  </a:lnTo>
                  <a:lnTo>
                    <a:pt x="7003" y="473"/>
                  </a:lnTo>
                  <a:lnTo>
                    <a:pt x="6948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7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6414284" y="2522826"/>
              <a:ext cx="326951" cy="38540"/>
            </a:xfrm>
            <a:custGeom>
              <a:avLst/>
              <a:gdLst>
                <a:gd name="T0" fmla="*/ 240 w 4072"/>
                <a:gd name="T1" fmla="*/ 0 h 480"/>
                <a:gd name="T2" fmla="*/ 3832 w 4072"/>
                <a:gd name="T3" fmla="*/ 0 h 480"/>
                <a:gd name="T4" fmla="*/ 3887 w 4072"/>
                <a:gd name="T5" fmla="*/ 7 h 480"/>
                <a:gd name="T6" fmla="*/ 3939 w 4072"/>
                <a:gd name="T7" fmla="*/ 24 h 480"/>
                <a:gd name="T8" fmla="*/ 3983 w 4072"/>
                <a:gd name="T9" fmla="*/ 53 h 480"/>
                <a:gd name="T10" fmla="*/ 4020 w 4072"/>
                <a:gd name="T11" fmla="*/ 90 h 480"/>
                <a:gd name="T12" fmla="*/ 4048 w 4072"/>
                <a:gd name="T13" fmla="*/ 136 h 480"/>
                <a:gd name="T14" fmla="*/ 4066 w 4072"/>
                <a:gd name="T15" fmla="*/ 186 h 480"/>
                <a:gd name="T16" fmla="*/ 4072 w 4072"/>
                <a:gd name="T17" fmla="*/ 240 h 480"/>
                <a:gd name="T18" fmla="*/ 4066 w 4072"/>
                <a:gd name="T19" fmla="*/ 295 h 480"/>
                <a:gd name="T20" fmla="*/ 4048 w 4072"/>
                <a:gd name="T21" fmla="*/ 345 h 480"/>
                <a:gd name="T22" fmla="*/ 4020 w 4072"/>
                <a:gd name="T23" fmla="*/ 391 h 480"/>
                <a:gd name="T24" fmla="*/ 3983 w 4072"/>
                <a:gd name="T25" fmla="*/ 428 h 480"/>
                <a:gd name="T26" fmla="*/ 3939 w 4072"/>
                <a:gd name="T27" fmla="*/ 456 h 480"/>
                <a:gd name="T28" fmla="*/ 3887 w 4072"/>
                <a:gd name="T29" fmla="*/ 473 h 480"/>
                <a:gd name="T30" fmla="*/ 3832 w 4072"/>
                <a:gd name="T31" fmla="*/ 480 h 480"/>
                <a:gd name="T32" fmla="*/ 240 w 4072"/>
                <a:gd name="T33" fmla="*/ 480 h 480"/>
                <a:gd name="T34" fmla="*/ 185 w 4072"/>
                <a:gd name="T35" fmla="*/ 473 h 480"/>
                <a:gd name="T36" fmla="*/ 135 w 4072"/>
                <a:gd name="T37" fmla="*/ 456 h 480"/>
                <a:gd name="T38" fmla="*/ 89 w 4072"/>
                <a:gd name="T39" fmla="*/ 428 h 480"/>
                <a:gd name="T40" fmla="*/ 52 w 4072"/>
                <a:gd name="T41" fmla="*/ 391 h 480"/>
                <a:gd name="T42" fmla="*/ 24 w 4072"/>
                <a:gd name="T43" fmla="*/ 345 h 480"/>
                <a:gd name="T44" fmla="*/ 7 w 4072"/>
                <a:gd name="T45" fmla="*/ 295 h 480"/>
                <a:gd name="T46" fmla="*/ 0 w 4072"/>
                <a:gd name="T47" fmla="*/ 240 h 480"/>
                <a:gd name="T48" fmla="*/ 7 w 4072"/>
                <a:gd name="T49" fmla="*/ 186 h 480"/>
                <a:gd name="T50" fmla="*/ 24 w 4072"/>
                <a:gd name="T51" fmla="*/ 136 h 480"/>
                <a:gd name="T52" fmla="*/ 52 w 4072"/>
                <a:gd name="T53" fmla="*/ 90 h 480"/>
                <a:gd name="T54" fmla="*/ 89 w 4072"/>
                <a:gd name="T55" fmla="*/ 53 h 480"/>
                <a:gd name="T56" fmla="*/ 135 w 4072"/>
                <a:gd name="T57" fmla="*/ 24 h 480"/>
                <a:gd name="T58" fmla="*/ 185 w 4072"/>
                <a:gd name="T59" fmla="*/ 7 h 480"/>
                <a:gd name="T60" fmla="*/ 240 w 4072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2" h="480">
                  <a:moveTo>
                    <a:pt x="240" y="0"/>
                  </a:moveTo>
                  <a:lnTo>
                    <a:pt x="3832" y="0"/>
                  </a:lnTo>
                  <a:lnTo>
                    <a:pt x="3887" y="7"/>
                  </a:lnTo>
                  <a:lnTo>
                    <a:pt x="3939" y="24"/>
                  </a:lnTo>
                  <a:lnTo>
                    <a:pt x="3983" y="53"/>
                  </a:lnTo>
                  <a:lnTo>
                    <a:pt x="4020" y="90"/>
                  </a:lnTo>
                  <a:lnTo>
                    <a:pt x="4048" y="136"/>
                  </a:lnTo>
                  <a:lnTo>
                    <a:pt x="4066" y="186"/>
                  </a:lnTo>
                  <a:lnTo>
                    <a:pt x="4072" y="240"/>
                  </a:lnTo>
                  <a:lnTo>
                    <a:pt x="4066" y="295"/>
                  </a:lnTo>
                  <a:lnTo>
                    <a:pt x="4048" y="345"/>
                  </a:lnTo>
                  <a:lnTo>
                    <a:pt x="4020" y="391"/>
                  </a:lnTo>
                  <a:lnTo>
                    <a:pt x="3983" y="428"/>
                  </a:lnTo>
                  <a:lnTo>
                    <a:pt x="3939" y="456"/>
                  </a:lnTo>
                  <a:lnTo>
                    <a:pt x="3887" y="473"/>
                  </a:lnTo>
                  <a:lnTo>
                    <a:pt x="3832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628773" y="1701880"/>
            <a:ext cx="563134" cy="337912"/>
            <a:chOff x="7619443" y="2215064"/>
            <a:chExt cx="563134" cy="337912"/>
          </a:xfrm>
        </p:grpSpPr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7619443" y="2215064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6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6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6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7619443" y="2290190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3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89 h 480"/>
                <a:gd name="T24" fmla="*/ 7104 w 7196"/>
                <a:gd name="T25" fmla="*/ 426 h 480"/>
                <a:gd name="T26" fmla="*/ 7061 w 7196"/>
                <a:gd name="T27" fmla="*/ 454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4 h 480"/>
                <a:gd name="T38" fmla="*/ 89 w 7196"/>
                <a:gd name="T39" fmla="*/ 426 h 480"/>
                <a:gd name="T40" fmla="*/ 52 w 7196"/>
                <a:gd name="T41" fmla="*/ 389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3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3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89"/>
                  </a:lnTo>
                  <a:lnTo>
                    <a:pt x="7104" y="426"/>
                  </a:lnTo>
                  <a:lnTo>
                    <a:pt x="7061" y="454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4"/>
                  </a:lnTo>
                  <a:lnTo>
                    <a:pt x="89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7619443" y="2365160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6 h 480"/>
                <a:gd name="T8" fmla="*/ 7104 w 7196"/>
                <a:gd name="T9" fmla="*/ 55 h 480"/>
                <a:gd name="T10" fmla="*/ 7143 w 7196"/>
                <a:gd name="T11" fmla="*/ 92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7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7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92 h 480"/>
                <a:gd name="T54" fmla="*/ 89 w 7196"/>
                <a:gd name="T55" fmla="*/ 55 h 480"/>
                <a:gd name="T56" fmla="*/ 135 w 7196"/>
                <a:gd name="T57" fmla="*/ 26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6"/>
                  </a:lnTo>
                  <a:lnTo>
                    <a:pt x="7104" y="55"/>
                  </a:lnTo>
                  <a:lnTo>
                    <a:pt x="7143" y="92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7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6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" name="Freeform 45"/>
            <p:cNvSpPr>
              <a:spLocks/>
            </p:cNvSpPr>
            <p:nvPr/>
          </p:nvSpPr>
          <p:spPr bwMode="auto">
            <a:xfrm>
              <a:off x="7619443" y="2440286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2 h 480"/>
                <a:gd name="T10" fmla="*/ 7143 w 7196"/>
                <a:gd name="T11" fmla="*/ 89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89 h 480"/>
                <a:gd name="T54" fmla="*/ 89 w 7196"/>
                <a:gd name="T55" fmla="*/ 52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2"/>
                  </a:lnTo>
                  <a:lnTo>
                    <a:pt x="7143" y="89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" name="Freeform 46"/>
            <p:cNvSpPr>
              <a:spLocks/>
            </p:cNvSpPr>
            <p:nvPr/>
          </p:nvSpPr>
          <p:spPr bwMode="auto">
            <a:xfrm>
              <a:off x="7750914" y="2515413"/>
              <a:ext cx="318974" cy="37563"/>
            </a:xfrm>
            <a:custGeom>
              <a:avLst/>
              <a:gdLst>
                <a:gd name="T0" fmla="*/ 239 w 4076"/>
                <a:gd name="T1" fmla="*/ 0 h 480"/>
                <a:gd name="T2" fmla="*/ 3836 w 4076"/>
                <a:gd name="T3" fmla="*/ 0 h 480"/>
                <a:gd name="T4" fmla="*/ 3891 w 4076"/>
                <a:gd name="T5" fmla="*/ 7 h 480"/>
                <a:gd name="T6" fmla="*/ 3941 w 4076"/>
                <a:gd name="T7" fmla="*/ 24 h 480"/>
                <a:gd name="T8" fmla="*/ 3987 w 4076"/>
                <a:gd name="T9" fmla="*/ 52 h 480"/>
                <a:gd name="T10" fmla="*/ 4024 w 4076"/>
                <a:gd name="T11" fmla="*/ 89 h 480"/>
                <a:gd name="T12" fmla="*/ 4052 w 4076"/>
                <a:gd name="T13" fmla="*/ 135 h 480"/>
                <a:gd name="T14" fmla="*/ 4070 w 4076"/>
                <a:gd name="T15" fmla="*/ 185 h 480"/>
                <a:gd name="T16" fmla="*/ 4076 w 4076"/>
                <a:gd name="T17" fmla="*/ 240 h 480"/>
                <a:gd name="T18" fmla="*/ 4070 w 4076"/>
                <a:gd name="T19" fmla="*/ 295 h 480"/>
                <a:gd name="T20" fmla="*/ 4052 w 4076"/>
                <a:gd name="T21" fmla="*/ 345 h 480"/>
                <a:gd name="T22" fmla="*/ 4024 w 4076"/>
                <a:gd name="T23" fmla="*/ 391 h 480"/>
                <a:gd name="T24" fmla="*/ 3987 w 4076"/>
                <a:gd name="T25" fmla="*/ 428 h 480"/>
                <a:gd name="T26" fmla="*/ 3941 w 4076"/>
                <a:gd name="T27" fmla="*/ 456 h 480"/>
                <a:gd name="T28" fmla="*/ 3891 w 4076"/>
                <a:gd name="T29" fmla="*/ 473 h 480"/>
                <a:gd name="T30" fmla="*/ 3836 w 4076"/>
                <a:gd name="T31" fmla="*/ 480 h 480"/>
                <a:gd name="T32" fmla="*/ 239 w 4076"/>
                <a:gd name="T33" fmla="*/ 480 h 480"/>
                <a:gd name="T34" fmla="*/ 183 w 4076"/>
                <a:gd name="T35" fmla="*/ 473 h 480"/>
                <a:gd name="T36" fmla="*/ 133 w 4076"/>
                <a:gd name="T37" fmla="*/ 456 h 480"/>
                <a:gd name="T38" fmla="*/ 89 w 4076"/>
                <a:gd name="T39" fmla="*/ 428 h 480"/>
                <a:gd name="T40" fmla="*/ 52 w 4076"/>
                <a:gd name="T41" fmla="*/ 391 h 480"/>
                <a:gd name="T42" fmla="*/ 24 w 4076"/>
                <a:gd name="T43" fmla="*/ 345 h 480"/>
                <a:gd name="T44" fmla="*/ 6 w 4076"/>
                <a:gd name="T45" fmla="*/ 295 h 480"/>
                <a:gd name="T46" fmla="*/ 0 w 4076"/>
                <a:gd name="T47" fmla="*/ 240 h 480"/>
                <a:gd name="T48" fmla="*/ 6 w 4076"/>
                <a:gd name="T49" fmla="*/ 185 h 480"/>
                <a:gd name="T50" fmla="*/ 24 w 4076"/>
                <a:gd name="T51" fmla="*/ 135 h 480"/>
                <a:gd name="T52" fmla="*/ 52 w 4076"/>
                <a:gd name="T53" fmla="*/ 89 h 480"/>
                <a:gd name="T54" fmla="*/ 89 w 4076"/>
                <a:gd name="T55" fmla="*/ 52 h 480"/>
                <a:gd name="T56" fmla="*/ 133 w 4076"/>
                <a:gd name="T57" fmla="*/ 24 h 480"/>
                <a:gd name="T58" fmla="*/ 183 w 4076"/>
                <a:gd name="T59" fmla="*/ 7 h 480"/>
                <a:gd name="T60" fmla="*/ 239 w 407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6" h="480">
                  <a:moveTo>
                    <a:pt x="239" y="0"/>
                  </a:moveTo>
                  <a:lnTo>
                    <a:pt x="3836" y="0"/>
                  </a:lnTo>
                  <a:lnTo>
                    <a:pt x="3891" y="7"/>
                  </a:lnTo>
                  <a:lnTo>
                    <a:pt x="3941" y="24"/>
                  </a:lnTo>
                  <a:lnTo>
                    <a:pt x="3987" y="52"/>
                  </a:lnTo>
                  <a:lnTo>
                    <a:pt x="4024" y="89"/>
                  </a:lnTo>
                  <a:lnTo>
                    <a:pt x="4052" y="135"/>
                  </a:lnTo>
                  <a:lnTo>
                    <a:pt x="4070" y="185"/>
                  </a:lnTo>
                  <a:lnTo>
                    <a:pt x="4076" y="240"/>
                  </a:lnTo>
                  <a:lnTo>
                    <a:pt x="4070" y="295"/>
                  </a:lnTo>
                  <a:lnTo>
                    <a:pt x="4052" y="345"/>
                  </a:lnTo>
                  <a:lnTo>
                    <a:pt x="4024" y="391"/>
                  </a:lnTo>
                  <a:lnTo>
                    <a:pt x="3987" y="428"/>
                  </a:lnTo>
                  <a:lnTo>
                    <a:pt x="3941" y="456"/>
                  </a:lnTo>
                  <a:lnTo>
                    <a:pt x="3891" y="473"/>
                  </a:lnTo>
                  <a:lnTo>
                    <a:pt x="3836" y="480"/>
                  </a:lnTo>
                  <a:lnTo>
                    <a:pt x="239" y="480"/>
                  </a:lnTo>
                  <a:lnTo>
                    <a:pt x="183" y="473"/>
                  </a:lnTo>
                  <a:lnTo>
                    <a:pt x="133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0"/>
                  </a:lnTo>
                  <a:lnTo>
                    <a:pt x="6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3" y="24"/>
                  </a:lnTo>
                  <a:lnTo>
                    <a:pt x="183" y="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819923" y="1701880"/>
            <a:ext cx="565368" cy="339541"/>
            <a:chOff x="8810593" y="2215064"/>
            <a:chExt cx="565368" cy="339541"/>
          </a:xfrm>
        </p:grpSpPr>
        <p:sp>
          <p:nvSpPr>
            <p:cNvPr id="29" name="Freeform 51"/>
            <p:cNvSpPr>
              <a:spLocks/>
            </p:cNvSpPr>
            <p:nvPr/>
          </p:nvSpPr>
          <p:spPr bwMode="auto">
            <a:xfrm>
              <a:off x="8810593" y="2215064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41 h 471"/>
                <a:gd name="T22" fmla="*/ 7006 w 7060"/>
                <a:gd name="T23" fmla="*/ 384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4 h 471"/>
                <a:gd name="T42" fmla="*/ 24 w 7060"/>
                <a:gd name="T43" fmla="*/ 341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41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41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" name="Freeform 52"/>
            <p:cNvSpPr>
              <a:spLocks/>
            </p:cNvSpPr>
            <p:nvPr/>
          </p:nvSpPr>
          <p:spPr bwMode="auto">
            <a:xfrm>
              <a:off x="8810593" y="2290580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6 h 471"/>
                <a:gd name="T6" fmla="*/ 6927 w 7060"/>
                <a:gd name="T7" fmla="*/ 23 h 471"/>
                <a:gd name="T8" fmla="*/ 6970 w 7060"/>
                <a:gd name="T9" fmla="*/ 51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5 h 471"/>
                <a:gd name="T18" fmla="*/ 7053 w 7060"/>
                <a:gd name="T19" fmla="*/ 289 h 471"/>
                <a:gd name="T20" fmla="*/ 7034 w 7060"/>
                <a:gd name="T21" fmla="*/ 338 h 471"/>
                <a:gd name="T22" fmla="*/ 7006 w 7060"/>
                <a:gd name="T23" fmla="*/ 383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3 h 471"/>
                <a:gd name="T42" fmla="*/ 24 w 7060"/>
                <a:gd name="T43" fmla="*/ 338 h 471"/>
                <a:gd name="T44" fmla="*/ 6 w 7060"/>
                <a:gd name="T45" fmla="*/ 289 h 471"/>
                <a:gd name="T46" fmla="*/ 0 w 7060"/>
                <a:gd name="T47" fmla="*/ 235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1 h 471"/>
                <a:gd name="T56" fmla="*/ 133 w 7060"/>
                <a:gd name="T57" fmla="*/ 23 h 471"/>
                <a:gd name="T58" fmla="*/ 182 w 7060"/>
                <a:gd name="T59" fmla="*/ 6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6"/>
                  </a:lnTo>
                  <a:lnTo>
                    <a:pt x="6927" y="23"/>
                  </a:lnTo>
                  <a:lnTo>
                    <a:pt x="6970" y="51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5"/>
                  </a:lnTo>
                  <a:lnTo>
                    <a:pt x="7053" y="289"/>
                  </a:lnTo>
                  <a:lnTo>
                    <a:pt x="7034" y="338"/>
                  </a:lnTo>
                  <a:lnTo>
                    <a:pt x="7006" y="383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3"/>
                  </a:lnTo>
                  <a:lnTo>
                    <a:pt x="24" y="338"/>
                  </a:lnTo>
                  <a:lnTo>
                    <a:pt x="6" y="289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1"/>
                  </a:lnTo>
                  <a:lnTo>
                    <a:pt x="133" y="23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" name="Freeform 53"/>
            <p:cNvSpPr>
              <a:spLocks/>
            </p:cNvSpPr>
            <p:nvPr/>
          </p:nvSpPr>
          <p:spPr bwMode="auto">
            <a:xfrm>
              <a:off x="8810593" y="2366016"/>
              <a:ext cx="565368" cy="37798"/>
            </a:xfrm>
            <a:custGeom>
              <a:avLst/>
              <a:gdLst>
                <a:gd name="T0" fmla="*/ 235 w 7060"/>
                <a:gd name="T1" fmla="*/ 0 h 472"/>
                <a:gd name="T2" fmla="*/ 6824 w 7060"/>
                <a:gd name="T3" fmla="*/ 0 h 472"/>
                <a:gd name="T4" fmla="*/ 6878 w 7060"/>
                <a:gd name="T5" fmla="*/ 7 h 472"/>
                <a:gd name="T6" fmla="*/ 6927 w 7060"/>
                <a:gd name="T7" fmla="*/ 24 h 472"/>
                <a:gd name="T8" fmla="*/ 6970 w 7060"/>
                <a:gd name="T9" fmla="*/ 52 h 472"/>
                <a:gd name="T10" fmla="*/ 7006 w 7060"/>
                <a:gd name="T11" fmla="*/ 88 h 472"/>
                <a:gd name="T12" fmla="*/ 7034 w 7060"/>
                <a:gd name="T13" fmla="*/ 131 h 472"/>
                <a:gd name="T14" fmla="*/ 7053 w 7060"/>
                <a:gd name="T15" fmla="*/ 183 h 472"/>
                <a:gd name="T16" fmla="*/ 7060 w 7060"/>
                <a:gd name="T17" fmla="*/ 236 h 472"/>
                <a:gd name="T18" fmla="*/ 7053 w 7060"/>
                <a:gd name="T19" fmla="*/ 290 h 472"/>
                <a:gd name="T20" fmla="*/ 7034 w 7060"/>
                <a:gd name="T21" fmla="*/ 339 h 472"/>
                <a:gd name="T22" fmla="*/ 7006 w 7060"/>
                <a:gd name="T23" fmla="*/ 384 h 472"/>
                <a:gd name="T24" fmla="*/ 6970 w 7060"/>
                <a:gd name="T25" fmla="*/ 420 h 472"/>
                <a:gd name="T26" fmla="*/ 6927 w 7060"/>
                <a:gd name="T27" fmla="*/ 448 h 472"/>
                <a:gd name="T28" fmla="*/ 6878 w 7060"/>
                <a:gd name="T29" fmla="*/ 465 h 472"/>
                <a:gd name="T30" fmla="*/ 6824 w 7060"/>
                <a:gd name="T31" fmla="*/ 472 h 472"/>
                <a:gd name="T32" fmla="*/ 235 w 7060"/>
                <a:gd name="T33" fmla="*/ 472 h 472"/>
                <a:gd name="T34" fmla="*/ 182 w 7060"/>
                <a:gd name="T35" fmla="*/ 465 h 472"/>
                <a:gd name="T36" fmla="*/ 133 w 7060"/>
                <a:gd name="T37" fmla="*/ 448 h 472"/>
                <a:gd name="T38" fmla="*/ 88 w 7060"/>
                <a:gd name="T39" fmla="*/ 420 h 472"/>
                <a:gd name="T40" fmla="*/ 51 w 7060"/>
                <a:gd name="T41" fmla="*/ 384 h 472"/>
                <a:gd name="T42" fmla="*/ 24 w 7060"/>
                <a:gd name="T43" fmla="*/ 339 h 472"/>
                <a:gd name="T44" fmla="*/ 6 w 7060"/>
                <a:gd name="T45" fmla="*/ 290 h 472"/>
                <a:gd name="T46" fmla="*/ 0 w 7060"/>
                <a:gd name="T47" fmla="*/ 236 h 472"/>
                <a:gd name="T48" fmla="*/ 6 w 7060"/>
                <a:gd name="T49" fmla="*/ 183 h 472"/>
                <a:gd name="T50" fmla="*/ 24 w 7060"/>
                <a:gd name="T51" fmla="*/ 131 h 472"/>
                <a:gd name="T52" fmla="*/ 51 w 7060"/>
                <a:gd name="T53" fmla="*/ 88 h 472"/>
                <a:gd name="T54" fmla="*/ 88 w 7060"/>
                <a:gd name="T55" fmla="*/ 52 h 472"/>
                <a:gd name="T56" fmla="*/ 133 w 7060"/>
                <a:gd name="T57" fmla="*/ 24 h 472"/>
                <a:gd name="T58" fmla="*/ 182 w 7060"/>
                <a:gd name="T59" fmla="*/ 7 h 472"/>
                <a:gd name="T60" fmla="*/ 235 w 7060"/>
                <a:gd name="T6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2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3"/>
                  </a:lnTo>
                  <a:lnTo>
                    <a:pt x="7060" y="236"/>
                  </a:lnTo>
                  <a:lnTo>
                    <a:pt x="7053" y="290"/>
                  </a:lnTo>
                  <a:lnTo>
                    <a:pt x="7034" y="339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2"/>
                  </a:lnTo>
                  <a:lnTo>
                    <a:pt x="235" y="472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39"/>
                  </a:lnTo>
                  <a:lnTo>
                    <a:pt x="6" y="290"/>
                  </a:lnTo>
                  <a:lnTo>
                    <a:pt x="0" y="236"/>
                  </a:lnTo>
                  <a:lnTo>
                    <a:pt x="6" y="183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" name="Freeform 54"/>
            <p:cNvSpPr>
              <a:spLocks/>
            </p:cNvSpPr>
            <p:nvPr/>
          </p:nvSpPr>
          <p:spPr bwMode="auto">
            <a:xfrm>
              <a:off x="8810593" y="2441531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1 h 471"/>
                <a:gd name="T14" fmla="*/ 7053 w 7060"/>
                <a:gd name="T15" fmla="*/ 180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39 h 471"/>
                <a:gd name="T22" fmla="*/ 7006 w 7060"/>
                <a:gd name="T23" fmla="*/ 381 h 471"/>
                <a:gd name="T24" fmla="*/ 6970 w 7060"/>
                <a:gd name="T25" fmla="*/ 418 h 471"/>
                <a:gd name="T26" fmla="*/ 6927 w 7060"/>
                <a:gd name="T27" fmla="*/ 446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6 h 471"/>
                <a:gd name="T38" fmla="*/ 88 w 7060"/>
                <a:gd name="T39" fmla="*/ 418 h 471"/>
                <a:gd name="T40" fmla="*/ 51 w 7060"/>
                <a:gd name="T41" fmla="*/ 381 h 471"/>
                <a:gd name="T42" fmla="*/ 24 w 7060"/>
                <a:gd name="T43" fmla="*/ 339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0 h 471"/>
                <a:gd name="T50" fmla="*/ 24 w 7060"/>
                <a:gd name="T51" fmla="*/ 131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0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39"/>
                  </a:lnTo>
                  <a:lnTo>
                    <a:pt x="7006" y="381"/>
                  </a:lnTo>
                  <a:lnTo>
                    <a:pt x="6970" y="418"/>
                  </a:lnTo>
                  <a:lnTo>
                    <a:pt x="6927" y="446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6"/>
                  </a:lnTo>
                  <a:lnTo>
                    <a:pt x="88" y="418"/>
                  </a:lnTo>
                  <a:lnTo>
                    <a:pt x="51" y="381"/>
                  </a:lnTo>
                  <a:lnTo>
                    <a:pt x="24" y="339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0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" name="Freeform 55"/>
            <p:cNvSpPr>
              <a:spLocks/>
            </p:cNvSpPr>
            <p:nvPr/>
          </p:nvSpPr>
          <p:spPr bwMode="auto">
            <a:xfrm>
              <a:off x="9055479" y="2516887"/>
              <a:ext cx="320482" cy="37718"/>
            </a:xfrm>
            <a:custGeom>
              <a:avLst/>
              <a:gdLst>
                <a:gd name="T0" fmla="*/ 235 w 4002"/>
                <a:gd name="T1" fmla="*/ 0 h 471"/>
                <a:gd name="T2" fmla="*/ 3766 w 4002"/>
                <a:gd name="T3" fmla="*/ 0 h 471"/>
                <a:gd name="T4" fmla="*/ 3820 w 4002"/>
                <a:gd name="T5" fmla="*/ 6 h 471"/>
                <a:gd name="T6" fmla="*/ 3869 w 4002"/>
                <a:gd name="T7" fmla="*/ 25 h 471"/>
                <a:gd name="T8" fmla="*/ 3912 w 4002"/>
                <a:gd name="T9" fmla="*/ 53 h 471"/>
                <a:gd name="T10" fmla="*/ 3948 w 4002"/>
                <a:gd name="T11" fmla="*/ 90 h 471"/>
                <a:gd name="T12" fmla="*/ 3976 w 4002"/>
                <a:gd name="T13" fmla="*/ 132 h 471"/>
                <a:gd name="T14" fmla="*/ 3995 w 4002"/>
                <a:gd name="T15" fmla="*/ 182 h 471"/>
                <a:gd name="T16" fmla="*/ 4002 w 4002"/>
                <a:gd name="T17" fmla="*/ 235 h 471"/>
                <a:gd name="T18" fmla="*/ 3995 w 4002"/>
                <a:gd name="T19" fmla="*/ 291 h 471"/>
                <a:gd name="T20" fmla="*/ 3976 w 4002"/>
                <a:gd name="T21" fmla="*/ 340 h 471"/>
                <a:gd name="T22" fmla="*/ 3948 w 4002"/>
                <a:gd name="T23" fmla="*/ 383 h 471"/>
                <a:gd name="T24" fmla="*/ 3912 w 4002"/>
                <a:gd name="T25" fmla="*/ 420 h 471"/>
                <a:gd name="T26" fmla="*/ 3869 w 4002"/>
                <a:gd name="T27" fmla="*/ 447 h 471"/>
                <a:gd name="T28" fmla="*/ 3820 w 4002"/>
                <a:gd name="T29" fmla="*/ 465 h 471"/>
                <a:gd name="T30" fmla="*/ 3766 w 4002"/>
                <a:gd name="T31" fmla="*/ 471 h 471"/>
                <a:gd name="T32" fmla="*/ 235 w 4002"/>
                <a:gd name="T33" fmla="*/ 471 h 471"/>
                <a:gd name="T34" fmla="*/ 182 w 4002"/>
                <a:gd name="T35" fmla="*/ 465 h 471"/>
                <a:gd name="T36" fmla="*/ 133 w 4002"/>
                <a:gd name="T37" fmla="*/ 447 h 471"/>
                <a:gd name="T38" fmla="*/ 90 w 4002"/>
                <a:gd name="T39" fmla="*/ 420 h 471"/>
                <a:gd name="T40" fmla="*/ 54 w 4002"/>
                <a:gd name="T41" fmla="*/ 383 h 471"/>
                <a:gd name="T42" fmla="*/ 26 w 4002"/>
                <a:gd name="T43" fmla="*/ 340 h 471"/>
                <a:gd name="T44" fmla="*/ 6 w 4002"/>
                <a:gd name="T45" fmla="*/ 291 h 471"/>
                <a:gd name="T46" fmla="*/ 0 w 4002"/>
                <a:gd name="T47" fmla="*/ 235 h 471"/>
                <a:gd name="T48" fmla="*/ 6 w 4002"/>
                <a:gd name="T49" fmla="*/ 182 h 471"/>
                <a:gd name="T50" fmla="*/ 26 w 4002"/>
                <a:gd name="T51" fmla="*/ 132 h 471"/>
                <a:gd name="T52" fmla="*/ 54 w 4002"/>
                <a:gd name="T53" fmla="*/ 90 h 471"/>
                <a:gd name="T54" fmla="*/ 90 w 4002"/>
                <a:gd name="T55" fmla="*/ 53 h 471"/>
                <a:gd name="T56" fmla="*/ 133 w 4002"/>
                <a:gd name="T57" fmla="*/ 25 h 471"/>
                <a:gd name="T58" fmla="*/ 182 w 4002"/>
                <a:gd name="T59" fmla="*/ 6 h 471"/>
                <a:gd name="T60" fmla="*/ 235 w 4002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2" h="471">
                  <a:moveTo>
                    <a:pt x="235" y="0"/>
                  </a:moveTo>
                  <a:lnTo>
                    <a:pt x="3766" y="0"/>
                  </a:lnTo>
                  <a:lnTo>
                    <a:pt x="3820" y="6"/>
                  </a:lnTo>
                  <a:lnTo>
                    <a:pt x="3869" y="25"/>
                  </a:lnTo>
                  <a:lnTo>
                    <a:pt x="3912" y="53"/>
                  </a:lnTo>
                  <a:lnTo>
                    <a:pt x="3948" y="90"/>
                  </a:lnTo>
                  <a:lnTo>
                    <a:pt x="3976" y="132"/>
                  </a:lnTo>
                  <a:lnTo>
                    <a:pt x="3995" y="182"/>
                  </a:lnTo>
                  <a:lnTo>
                    <a:pt x="4002" y="235"/>
                  </a:lnTo>
                  <a:lnTo>
                    <a:pt x="3995" y="291"/>
                  </a:lnTo>
                  <a:lnTo>
                    <a:pt x="3976" y="340"/>
                  </a:lnTo>
                  <a:lnTo>
                    <a:pt x="3948" y="383"/>
                  </a:lnTo>
                  <a:lnTo>
                    <a:pt x="3912" y="420"/>
                  </a:lnTo>
                  <a:lnTo>
                    <a:pt x="3869" y="447"/>
                  </a:lnTo>
                  <a:lnTo>
                    <a:pt x="3820" y="465"/>
                  </a:lnTo>
                  <a:lnTo>
                    <a:pt x="3766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7"/>
                  </a:lnTo>
                  <a:lnTo>
                    <a:pt x="90" y="420"/>
                  </a:lnTo>
                  <a:lnTo>
                    <a:pt x="54" y="383"/>
                  </a:lnTo>
                  <a:lnTo>
                    <a:pt x="26" y="340"/>
                  </a:lnTo>
                  <a:lnTo>
                    <a:pt x="6" y="291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6" y="132"/>
                  </a:lnTo>
                  <a:lnTo>
                    <a:pt x="54" y="90"/>
                  </a:lnTo>
                  <a:lnTo>
                    <a:pt x="90" y="53"/>
                  </a:lnTo>
                  <a:lnTo>
                    <a:pt x="133" y="25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619253" y="2600860"/>
            <a:ext cx="573030" cy="343884"/>
            <a:chOff x="1609923" y="3114044"/>
            <a:chExt cx="573030" cy="343884"/>
          </a:xfrm>
        </p:grpSpPr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1609923" y="3114044"/>
              <a:ext cx="573030" cy="38163"/>
            </a:xfrm>
            <a:custGeom>
              <a:avLst/>
              <a:gdLst>
                <a:gd name="T0" fmla="*/ 230 w 6892"/>
                <a:gd name="T1" fmla="*/ 0 h 459"/>
                <a:gd name="T2" fmla="*/ 6662 w 6892"/>
                <a:gd name="T3" fmla="*/ 0 h 459"/>
                <a:gd name="T4" fmla="*/ 6714 w 6892"/>
                <a:gd name="T5" fmla="*/ 6 h 459"/>
                <a:gd name="T6" fmla="*/ 6762 w 6892"/>
                <a:gd name="T7" fmla="*/ 25 h 459"/>
                <a:gd name="T8" fmla="*/ 6804 w 6892"/>
                <a:gd name="T9" fmla="*/ 52 h 459"/>
                <a:gd name="T10" fmla="*/ 6840 w 6892"/>
                <a:gd name="T11" fmla="*/ 88 h 459"/>
                <a:gd name="T12" fmla="*/ 6867 w 6892"/>
                <a:gd name="T13" fmla="*/ 129 h 459"/>
                <a:gd name="T14" fmla="*/ 6886 w 6892"/>
                <a:gd name="T15" fmla="*/ 177 h 459"/>
                <a:gd name="T16" fmla="*/ 6892 w 6892"/>
                <a:gd name="T17" fmla="*/ 230 h 459"/>
                <a:gd name="T18" fmla="*/ 6886 w 6892"/>
                <a:gd name="T19" fmla="*/ 284 h 459"/>
                <a:gd name="T20" fmla="*/ 6867 w 6892"/>
                <a:gd name="T21" fmla="*/ 332 h 459"/>
                <a:gd name="T22" fmla="*/ 6840 w 6892"/>
                <a:gd name="T23" fmla="*/ 374 h 459"/>
                <a:gd name="T24" fmla="*/ 6804 w 6892"/>
                <a:gd name="T25" fmla="*/ 409 h 459"/>
                <a:gd name="T26" fmla="*/ 6762 w 6892"/>
                <a:gd name="T27" fmla="*/ 436 h 459"/>
                <a:gd name="T28" fmla="*/ 6714 w 6892"/>
                <a:gd name="T29" fmla="*/ 453 h 459"/>
                <a:gd name="T30" fmla="*/ 6662 w 6892"/>
                <a:gd name="T31" fmla="*/ 459 h 459"/>
                <a:gd name="T32" fmla="*/ 230 w 6892"/>
                <a:gd name="T33" fmla="*/ 459 h 459"/>
                <a:gd name="T34" fmla="*/ 178 w 6892"/>
                <a:gd name="T35" fmla="*/ 453 h 459"/>
                <a:gd name="T36" fmla="*/ 130 w 6892"/>
                <a:gd name="T37" fmla="*/ 436 h 459"/>
                <a:gd name="T38" fmla="*/ 86 w 6892"/>
                <a:gd name="T39" fmla="*/ 409 h 459"/>
                <a:gd name="T40" fmla="*/ 50 w 6892"/>
                <a:gd name="T41" fmla="*/ 374 h 459"/>
                <a:gd name="T42" fmla="*/ 23 w 6892"/>
                <a:gd name="T43" fmla="*/ 332 h 459"/>
                <a:gd name="T44" fmla="*/ 6 w 6892"/>
                <a:gd name="T45" fmla="*/ 284 h 459"/>
                <a:gd name="T46" fmla="*/ 0 w 6892"/>
                <a:gd name="T47" fmla="*/ 230 h 459"/>
                <a:gd name="T48" fmla="*/ 6 w 6892"/>
                <a:gd name="T49" fmla="*/ 177 h 459"/>
                <a:gd name="T50" fmla="*/ 23 w 6892"/>
                <a:gd name="T51" fmla="*/ 129 h 459"/>
                <a:gd name="T52" fmla="*/ 50 w 6892"/>
                <a:gd name="T53" fmla="*/ 88 h 459"/>
                <a:gd name="T54" fmla="*/ 86 w 6892"/>
                <a:gd name="T55" fmla="*/ 52 h 459"/>
                <a:gd name="T56" fmla="*/ 130 w 6892"/>
                <a:gd name="T57" fmla="*/ 25 h 459"/>
                <a:gd name="T58" fmla="*/ 178 w 6892"/>
                <a:gd name="T59" fmla="*/ 6 h 459"/>
                <a:gd name="T60" fmla="*/ 230 w 6892"/>
                <a:gd name="T6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92" h="459">
                  <a:moveTo>
                    <a:pt x="230" y="0"/>
                  </a:moveTo>
                  <a:lnTo>
                    <a:pt x="6662" y="0"/>
                  </a:lnTo>
                  <a:lnTo>
                    <a:pt x="6714" y="6"/>
                  </a:lnTo>
                  <a:lnTo>
                    <a:pt x="6762" y="25"/>
                  </a:lnTo>
                  <a:lnTo>
                    <a:pt x="6804" y="52"/>
                  </a:lnTo>
                  <a:lnTo>
                    <a:pt x="6840" y="88"/>
                  </a:lnTo>
                  <a:lnTo>
                    <a:pt x="6867" y="129"/>
                  </a:lnTo>
                  <a:lnTo>
                    <a:pt x="6886" y="177"/>
                  </a:lnTo>
                  <a:lnTo>
                    <a:pt x="6892" y="230"/>
                  </a:lnTo>
                  <a:lnTo>
                    <a:pt x="6886" y="284"/>
                  </a:lnTo>
                  <a:lnTo>
                    <a:pt x="6867" y="332"/>
                  </a:lnTo>
                  <a:lnTo>
                    <a:pt x="6840" y="374"/>
                  </a:lnTo>
                  <a:lnTo>
                    <a:pt x="6804" y="409"/>
                  </a:lnTo>
                  <a:lnTo>
                    <a:pt x="6762" y="436"/>
                  </a:lnTo>
                  <a:lnTo>
                    <a:pt x="6714" y="453"/>
                  </a:lnTo>
                  <a:lnTo>
                    <a:pt x="6662" y="459"/>
                  </a:lnTo>
                  <a:lnTo>
                    <a:pt x="230" y="459"/>
                  </a:lnTo>
                  <a:lnTo>
                    <a:pt x="178" y="453"/>
                  </a:lnTo>
                  <a:lnTo>
                    <a:pt x="130" y="436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0"/>
                  </a:lnTo>
                  <a:lnTo>
                    <a:pt x="6" y="177"/>
                  </a:lnTo>
                  <a:lnTo>
                    <a:pt x="23" y="129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1609923" y="3190453"/>
              <a:ext cx="458374" cy="38246"/>
            </a:xfrm>
            <a:custGeom>
              <a:avLst/>
              <a:gdLst>
                <a:gd name="T0" fmla="*/ 230 w 5513"/>
                <a:gd name="T1" fmla="*/ 0 h 460"/>
                <a:gd name="T2" fmla="*/ 5283 w 5513"/>
                <a:gd name="T3" fmla="*/ 0 h 460"/>
                <a:gd name="T4" fmla="*/ 5336 w 5513"/>
                <a:gd name="T5" fmla="*/ 6 h 460"/>
                <a:gd name="T6" fmla="*/ 5384 w 5513"/>
                <a:gd name="T7" fmla="*/ 23 h 460"/>
                <a:gd name="T8" fmla="*/ 5427 w 5513"/>
                <a:gd name="T9" fmla="*/ 50 h 460"/>
                <a:gd name="T10" fmla="*/ 5463 w 5513"/>
                <a:gd name="T11" fmla="*/ 86 h 460"/>
                <a:gd name="T12" fmla="*/ 5490 w 5513"/>
                <a:gd name="T13" fmla="*/ 130 h 460"/>
                <a:gd name="T14" fmla="*/ 5507 w 5513"/>
                <a:gd name="T15" fmla="*/ 178 h 460"/>
                <a:gd name="T16" fmla="*/ 5513 w 5513"/>
                <a:gd name="T17" fmla="*/ 230 h 460"/>
                <a:gd name="T18" fmla="*/ 5507 w 5513"/>
                <a:gd name="T19" fmla="*/ 282 h 460"/>
                <a:gd name="T20" fmla="*/ 5490 w 5513"/>
                <a:gd name="T21" fmla="*/ 332 h 460"/>
                <a:gd name="T22" fmla="*/ 5463 w 5513"/>
                <a:gd name="T23" fmla="*/ 374 h 460"/>
                <a:gd name="T24" fmla="*/ 5427 w 5513"/>
                <a:gd name="T25" fmla="*/ 409 h 460"/>
                <a:gd name="T26" fmla="*/ 5384 w 5513"/>
                <a:gd name="T27" fmla="*/ 437 h 460"/>
                <a:gd name="T28" fmla="*/ 5336 w 5513"/>
                <a:gd name="T29" fmla="*/ 453 h 460"/>
                <a:gd name="T30" fmla="*/ 5283 w 5513"/>
                <a:gd name="T31" fmla="*/ 460 h 460"/>
                <a:gd name="T32" fmla="*/ 230 w 5513"/>
                <a:gd name="T33" fmla="*/ 460 h 460"/>
                <a:gd name="T34" fmla="*/ 178 w 5513"/>
                <a:gd name="T35" fmla="*/ 453 h 460"/>
                <a:gd name="T36" fmla="*/ 130 w 5513"/>
                <a:gd name="T37" fmla="*/ 437 h 460"/>
                <a:gd name="T38" fmla="*/ 86 w 5513"/>
                <a:gd name="T39" fmla="*/ 409 h 460"/>
                <a:gd name="T40" fmla="*/ 50 w 5513"/>
                <a:gd name="T41" fmla="*/ 374 h 460"/>
                <a:gd name="T42" fmla="*/ 23 w 5513"/>
                <a:gd name="T43" fmla="*/ 332 h 460"/>
                <a:gd name="T44" fmla="*/ 6 w 5513"/>
                <a:gd name="T45" fmla="*/ 282 h 460"/>
                <a:gd name="T46" fmla="*/ 0 w 5513"/>
                <a:gd name="T47" fmla="*/ 230 h 460"/>
                <a:gd name="T48" fmla="*/ 6 w 5513"/>
                <a:gd name="T49" fmla="*/ 178 h 460"/>
                <a:gd name="T50" fmla="*/ 23 w 5513"/>
                <a:gd name="T51" fmla="*/ 130 h 460"/>
                <a:gd name="T52" fmla="*/ 50 w 5513"/>
                <a:gd name="T53" fmla="*/ 86 h 460"/>
                <a:gd name="T54" fmla="*/ 86 w 5513"/>
                <a:gd name="T55" fmla="*/ 50 h 460"/>
                <a:gd name="T56" fmla="*/ 130 w 5513"/>
                <a:gd name="T57" fmla="*/ 23 h 460"/>
                <a:gd name="T58" fmla="*/ 178 w 5513"/>
                <a:gd name="T59" fmla="*/ 6 h 460"/>
                <a:gd name="T60" fmla="*/ 230 w 5513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3" h="460">
                  <a:moveTo>
                    <a:pt x="230" y="0"/>
                  </a:moveTo>
                  <a:lnTo>
                    <a:pt x="5283" y="0"/>
                  </a:lnTo>
                  <a:lnTo>
                    <a:pt x="5336" y="6"/>
                  </a:lnTo>
                  <a:lnTo>
                    <a:pt x="5384" y="23"/>
                  </a:lnTo>
                  <a:lnTo>
                    <a:pt x="5427" y="50"/>
                  </a:lnTo>
                  <a:lnTo>
                    <a:pt x="5463" y="86"/>
                  </a:lnTo>
                  <a:lnTo>
                    <a:pt x="5490" y="130"/>
                  </a:lnTo>
                  <a:lnTo>
                    <a:pt x="5507" y="178"/>
                  </a:lnTo>
                  <a:lnTo>
                    <a:pt x="5513" y="230"/>
                  </a:lnTo>
                  <a:lnTo>
                    <a:pt x="5507" y="282"/>
                  </a:lnTo>
                  <a:lnTo>
                    <a:pt x="5490" y="332"/>
                  </a:lnTo>
                  <a:lnTo>
                    <a:pt x="5463" y="374"/>
                  </a:lnTo>
                  <a:lnTo>
                    <a:pt x="5427" y="409"/>
                  </a:lnTo>
                  <a:lnTo>
                    <a:pt x="5384" y="437"/>
                  </a:lnTo>
                  <a:lnTo>
                    <a:pt x="5336" y="453"/>
                  </a:lnTo>
                  <a:lnTo>
                    <a:pt x="5283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1609923" y="3266863"/>
              <a:ext cx="229145" cy="38246"/>
            </a:xfrm>
            <a:custGeom>
              <a:avLst/>
              <a:gdLst>
                <a:gd name="T0" fmla="*/ 230 w 2756"/>
                <a:gd name="T1" fmla="*/ 0 h 460"/>
                <a:gd name="T2" fmla="*/ 2526 w 2756"/>
                <a:gd name="T3" fmla="*/ 0 h 460"/>
                <a:gd name="T4" fmla="*/ 2580 w 2756"/>
                <a:gd name="T5" fmla="*/ 6 h 460"/>
                <a:gd name="T6" fmla="*/ 2628 w 2756"/>
                <a:gd name="T7" fmla="*/ 23 h 460"/>
                <a:gd name="T8" fmla="*/ 2670 w 2756"/>
                <a:gd name="T9" fmla="*/ 50 h 460"/>
                <a:gd name="T10" fmla="*/ 2705 w 2756"/>
                <a:gd name="T11" fmla="*/ 86 h 460"/>
                <a:gd name="T12" fmla="*/ 2733 w 2756"/>
                <a:gd name="T13" fmla="*/ 130 h 460"/>
                <a:gd name="T14" fmla="*/ 2751 w 2756"/>
                <a:gd name="T15" fmla="*/ 178 h 460"/>
                <a:gd name="T16" fmla="*/ 2756 w 2756"/>
                <a:gd name="T17" fmla="*/ 230 h 460"/>
                <a:gd name="T18" fmla="*/ 2751 w 2756"/>
                <a:gd name="T19" fmla="*/ 282 h 460"/>
                <a:gd name="T20" fmla="*/ 2733 w 2756"/>
                <a:gd name="T21" fmla="*/ 330 h 460"/>
                <a:gd name="T22" fmla="*/ 2705 w 2756"/>
                <a:gd name="T23" fmla="*/ 374 h 460"/>
                <a:gd name="T24" fmla="*/ 2670 w 2756"/>
                <a:gd name="T25" fmla="*/ 410 h 460"/>
                <a:gd name="T26" fmla="*/ 2628 w 2756"/>
                <a:gd name="T27" fmla="*/ 437 h 460"/>
                <a:gd name="T28" fmla="*/ 2580 w 2756"/>
                <a:gd name="T29" fmla="*/ 453 h 460"/>
                <a:gd name="T30" fmla="*/ 2526 w 2756"/>
                <a:gd name="T31" fmla="*/ 460 h 460"/>
                <a:gd name="T32" fmla="*/ 230 w 2756"/>
                <a:gd name="T33" fmla="*/ 460 h 460"/>
                <a:gd name="T34" fmla="*/ 178 w 2756"/>
                <a:gd name="T35" fmla="*/ 453 h 460"/>
                <a:gd name="T36" fmla="*/ 130 w 2756"/>
                <a:gd name="T37" fmla="*/ 437 h 460"/>
                <a:gd name="T38" fmla="*/ 86 w 2756"/>
                <a:gd name="T39" fmla="*/ 410 h 460"/>
                <a:gd name="T40" fmla="*/ 50 w 2756"/>
                <a:gd name="T41" fmla="*/ 374 h 460"/>
                <a:gd name="T42" fmla="*/ 23 w 2756"/>
                <a:gd name="T43" fmla="*/ 330 h 460"/>
                <a:gd name="T44" fmla="*/ 6 w 2756"/>
                <a:gd name="T45" fmla="*/ 282 h 460"/>
                <a:gd name="T46" fmla="*/ 0 w 2756"/>
                <a:gd name="T47" fmla="*/ 230 h 460"/>
                <a:gd name="T48" fmla="*/ 6 w 2756"/>
                <a:gd name="T49" fmla="*/ 178 h 460"/>
                <a:gd name="T50" fmla="*/ 23 w 2756"/>
                <a:gd name="T51" fmla="*/ 130 h 460"/>
                <a:gd name="T52" fmla="*/ 50 w 2756"/>
                <a:gd name="T53" fmla="*/ 86 h 460"/>
                <a:gd name="T54" fmla="*/ 86 w 2756"/>
                <a:gd name="T55" fmla="*/ 50 h 460"/>
                <a:gd name="T56" fmla="*/ 130 w 2756"/>
                <a:gd name="T57" fmla="*/ 23 h 460"/>
                <a:gd name="T58" fmla="*/ 178 w 2756"/>
                <a:gd name="T59" fmla="*/ 6 h 460"/>
                <a:gd name="T60" fmla="*/ 230 w 2756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6" h="460">
                  <a:moveTo>
                    <a:pt x="230" y="0"/>
                  </a:moveTo>
                  <a:lnTo>
                    <a:pt x="2526" y="0"/>
                  </a:lnTo>
                  <a:lnTo>
                    <a:pt x="2580" y="6"/>
                  </a:lnTo>
                  <a:lnTo>
                    <a:pt x="2628" y="23"/>
                  </a:lnTo>
                  <a:lnTo>
                    <a:pt x="2670" y="50"/>
                  </a:lnTo>
                  <a:lnTo>
                    <a:pt x="2705" y="86"/>
                  </a:lnTo>
                  <a:lnTo>
                    <a:pt x="2733" y="130"/>
                  </a:lnTo>
                  <a:lnTo>
                    <a:pt x="2751" y="178"/>
                  </a:lnTo>
                  <a:lnTo>
                    <a:pt x="2756" y="230"/>
                  </a:lnTo>
                  <a:lnTo>
                    <a:pt x="2751" y="282"/>
                  </a:lnTo>
                  <a:lnTo>
                    <a:pt x="2733" y="330"/>
                  </a:lnTo>
                  <a:lnTo>
                    <a:pt x="2705" y="374"/>
                  </a:lnTo>
                  <a:lnTo>
                    <a:pt x="2670" y="410"/>
                  </a:lnTo>
                  <a:lnTo>
                    <a:pt x="2628" y="437"/>
                  </a:lnTo>
                  <a:lnTo>
                    <a:pt x="2580" y="453"/>
                  </a:lnTo>
                  <a:lnTo>
                    <a:pt x="2526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1609923" y="3343272"/>
              <a:ext cx="401088" cy="38246"/>
            </a:xfrm>
            <a:custGeom>
              <a:avLst/>
              <a:gdLst>
                <a:gd name="T0" fmla="*/ 230 w 4824"/>
                <a:gd name="T1" fmla="*/ 0 h 460"/>
                <a:gd name="T2" fmla="*/ 4594 w 4824"/>
                <a:gd name="T3" fmla="*/ 0 h 460"/>
                <a:gd name="T4" fmla="*/ 4646 w 4824"/>
                <a:gd name="T5" fmla="*/ 7 h 460"/>
                <a:gd name="T6" fmla="*/ 4694 w 4824"/>
                <a:gd name="T7" fmla="*/ 23 h 460"/>
                <a:gd name="T8" fmla="*/ 4738 w 4824"/>
                <a:gd name="T9" fmla="*/ 50 h 460"/>
                <a:gd name="T10" fmla="*/ 4774 w 4824"/>
                <a:gd name="T11" fmla="*/ 86 h 460"/>
                <a:gd name="T12" fmla="*/ 4801 w 4824"/>
                <a:gd name="T13" fmla="*/ 128 h 460"/>
                <a:gd name="T14" fmla="*/ 4817 w 4824"/>
                <a:gd name="T15" fmla="*/ 178 h 460"/>
                <a:gd name="T16" fmla="*/ 4824 w 4824"/>
                <a:gd name="T17" fmla="*/ 230 h 460"/>
                <a:gd name="T18" fmla="*/ 4817 w 4824"/>
                <a:gd name="T19" fmla="*/ 282 h 460"/>
                <a:gd name="T20" fmla="*/ 4801 w 4824"/>
                <a:gd name="T21" fmla="*/ 330 h 460"/>
                <a:gd name="T22" fmla="*/ 4774 w 4824"/>
                <a:gd name="T23" fmla="*/ 374 h 460"/>
                <a:gd name="T24" fmla="*/ 4738 w 4824"/>
                <a:gd name="T25" fmla="*/ 410 h 460"/>
                <a:gd name="T26" fmla="*/ 4694 w 4824"/>
                <a:gd name="T27" fmla="*/ 437 h 460"/>
                <a:gd name="T28" fmla="*/ 4646 w 4824"/>
                <a:gd name="T29" fmla="*/ 454 h 460"/>
                <a:gd name="T30" fmla="*/ 4594 w 4824"/>
                <a:gd name="T31" fmla="*/ 460 h 460"/>
                <a:gd name="T32" fmla="*/ 230 w 4824"/>
                <a:gd name="T33" fmla="*/ 460 h 460"/>
                <a:gd name="T34" fmla="*/ 178 w 4824"/>
                <a:gd name="T35" fmla="*/ 454 h 460"/>
                <a:gd name="T36" fmla="*/ 130 w 4824"/>
                <a:gd name="T37" fmla="*/ 437 h 460"/>
                <a:gd name="T38" fmla="*/ 86 w 4824"/>
                <a:gd name="T39" fmla="*/ 410 h 460"/>
                <a:gd name="T40" fmla="*/ 50 w 4824"/>
                <a:gd name="T41" fmla="*/ 374 h 460"/>
                <a:gd name="T42" fmla="*/ 23 w 4824"/>
                <a:gd name="T43" fmla="*/ 330 h 460"/>
                <a:gd name="T44" fmla="*/ 6 w 4824"/>
                <a:gd name="T45" fmla="*/ 282 h 460"/>
                <a:gd name="T46" fmla="*/ 0 w 4824"/>
                <a:gd name="T47" fmla="*/ 230 h 460"/>
                <a:gd name="T48" fmla="*/ 6 w 4824"/>
                <a:gd name="T49" fmla="*/ 178 h 460"/>
                <a:gd name="T50" fmla="*/ 23 w 4824"/>
                <a:gd name="T51" fmla="*/ 128 h 460"/>
                <a:gd name="T52" fmla="*/ 50 w 4824"/>
                <a:gd name="T53" fmla="*/ 86 h 460"/>
                <a:gd name="T54" fmla="*/ 86 w 4824"/>
                <a:gd name="T55" fmla="*/ 50 h 460"/>
                <a:gd name="T56" fmla="*/ 130 w 4824"/>
                <a:gd name="T57" fmla="*/ 23 h 460"/>
                <a:gd name="T58" fmla="*/ 178 w 4824"/>
                <a:gd name="T59" fmla="*/ 7 h 460"/>
                <a:gd name="T60" fmla="*/ 230 w 4824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24" h="460">
                  <a:moveTo>
                    <a:pt x="230" y="0"/>
                  </a:moveTo>
                  <a:lnTo>
                    <a:pt x="4594" y="0"/>
                  </a:lnTo>
                  <a:lnTo>
                    <a:pt x="4646" y="7"/>
                  </a:lnTo>
                  <a:lnTo>
                    <a:pt x="4694" y="23"/>
                  </a:lnTo>
                  <a:lnTo>
                    <a:pt x="4738" y="50"/>
                  </a:lnTo>
                  <a:lnTo>
                    <a:pt x="4774" y="86"/>
                  </a:lnTo>
                  <a:lnTo>
                    <a:pt x="4801" y="128"/>
                  </a:lnTo>
                  <a:lnTo>
                    <a:pt x="4817" y="178"/>
                  </a:lnTo>
                  <a:lnTo>
                    <a:pt x="4824" y="230"/>
                  </a:lnTo>
                  <a:lnTo>
                    <a:pt x="4817" y="282"/>
                  </a:lnTo>
                  <a:lnTo>
                    <a:pt x="4801" y="330"/>
                  </a:lnTo>
                  <a:lnTo>
                    <a:pt x="4774" y="374"/>
                  </a:lnTo>
                  <a:lnTo>
                    <a:pt x="4738" y="410"/>
                  </a:lnTo>
                  <a:lnTo>
                    <a:pt x="4694" y="437"/>
                  </a:lnTo>
                  <a:lnTo>
                    <a:pt x="4646" y="454"/>
                  </a:lnTo>
                  <a:lnTo>
                    <a:pt x="4594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609923" y="3419682"/>
              <a:ext cx="324678" cy="38246"/>
            </a:xfrm>
            <a:custGeom>
              <a:avLst/>
              <a:gdLst>
                <a:gd name="T0" fmla="*/ 230 w 3905"/>
                <a:gd name="T1" fmla="*/ 0 h 460"/>
                <a:gd name="T2" fmla="*/ 3675 w 3905"/>
                <a:gd name="T3" fmla="*/ 0 h 460"/>
                <a:gd name="T4" fmla="*/ 3727 w 3905"/>
                <a:gd name="T5" fmla="*/ 7 h 460"/>
                <a:gd name="T6" fmla="*/ 3777 w 3905"/>
                <a:gd name="T7" fmla="*/ 23 h 460"/>
                <a:gd name="T8" fmla="*/ 3819 w 3905"/>
                <a:gd name="T9" fmla="*/ 51 h 460"/>
                <a:gd name="T10" fmla="*/ 3854 w 3905"/>
                <a:gd name="T11" fmla="*/ 86 h 460"/>
                <a:gd name="T12" fmla="*/ 3882 w 3905"/>
                <a:gd name="T13" fmla="*/ 128 h 460"/>
                <a:gd name="T14" fmla="*/ 3898 w 3905"/>
                <a:gd name="T15" fmla="*/ 176 h 460"/>
                <a:gd name="T16" fmla="*/ 3905 w 3905"/>
                <a:gd name="T17" fmla="*/ 230 h 460"/>
                <a:gd name="T18" fmla="*/ 3898 w 3905"/>
                <a:gd name="T19" fmla="*/ 282 h 460"/>
                <a:gd name="T20" fmla="*/ 3882 w 3905"/>
                <a:gd name="T21" fmla="*/ 330 h 460"/>
                <a:gd name="T22" fmla="*/ 3854 w 3905"/>
                <a:gd name="T23" fmla="*/ 372 h 460"/>
                <a:gd name="T24" fmla="*/ 3819 w 3905"/>
                <a:gd name="T25" fmla="*/ 408 h 460"/>
                <a:gd name="T26" fmla="*/ 3777 w 3905"/>
                <a:gd name="T27" fmla="*/ 435 h 460"/>
                <a:gd name="T28" fmla="*/ 3727 w 3905"/>
                <a:gd name="T29" fmla="*/ 454 h 460"/>
                <a:gd name="T30" fmla="*/ 3675 w 3905"/>
                <a:gd name="T31" fmla="*/ 460 h 460"/>
                <a:gd name="T32" fmla="*/ 230 w 3905"/>
                <a:gd name="T33" fmla="*/ 460 h 460"/>
                <a:gd name="T34" fmla="*/ 178 w 3905"/>
                <a:gd name="T35" fmla="*/ 454 h 460"/>
                <a:gd name="T36" fmla="*/ 130 w 3905"/>
                <a:gd name="T37" fmla="*/ 435 h 460"/>
                <a:gd name="T38" fmla="*/ 86 w 3905"/>
                <a:gd name="T39" fmla="*/ 408 h 460"/>
                <a:gd name="T40" fmla="*/ 50 w 3905"/>
                <a:gd name="T41" fmla="*/ 372 h 460"/>
                <a:gd name="T42" fmla="*/ 23 w 3905"/>
                <a:gd name="T43" fmla="*/ 330 h 460"/>
                <a:gd name="T44" fmla="*/ 6 w 3905"/>
                <a:gd name="T45" fmla="*/ 282 h 460"/>
                <a:gd name="T46" fmla="*/ 0 w 3905"/>
                <a:gd name="T47" fmla="*/ 230 h 460"/>
                <a:gd name="T48" fmla="*/ 6 w 3905"/>
                <a:gd name="T49" fmla="*/ 176 h 460"/>
                <a:gd name="T50" fmla="*/ 23 w 3905"/>
                <a:gd name="T51" fmla="*/ 128 h 460"/>
                <a:gd name="T52" fmla="*/ 50 w 3905"/>
                <a:gd name="T53" fmla="*/ 86 h 460"/>
                <a:gd name="T54" fmla="*/ 86 w 3905"/>
                <a:gd name="T55" fmla="*/ 51 h 460"/>
                <a:gd name="T56" fmla="*/ 130 w 3905"/>
                <a:gd name="T57" fmla="*/ 23 h 460"/>
                <a:gd name="T58" fmla="*/ 178 w 3905"/>
                <a:gd name="T59" fmla="*/ 7 h 460"/>
                <a:gd name="T60" fmla="*/ 230 w 3905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05" h="460">
                  <a:moveTo>
                    <a:pt x="230" y="0"/>
                  </a:moveTo>
                  <a:lnTo>
                    <a:pt x="3675" y="0"/>
                  </a:lnTo>
                  <a:lnTo>
                    <a:pt x="3727" y="7"/>
                  </a:lnTo>
                  <a:lnTo>
                    <a:pt x="3777" y="23"/>
                  </a:lnTo>
                  <a:lnTo>
                    <a:pt x="3819" y="51"/>
                  </a:lnTo>
                  <a:lnTo>
                    <a:pt x="3854" y="86"/>
                  </a:lnTo>
                  <a:lnTo>
                    <a:pt x="3882" y="128"/>
                  </a:lnTo>
                  <a:lnTo>
                    <a:pt x="3898" y="176"/>
                  </a:lnTo>
                  <a:lnTo>
                    <a:pt x="3905" y="230"/>
                  </a:lnTo>
                  <a:lnTo>
                    <a:pt x="3898" y="282"/>
                  </a:lnTo>
                  <a:lnTo>
                    <a:pt x="3882" y="330"/>
                  </a:lnTo>
                  <a:lnTo>
                    <a:pt x="3854" y="372"/>
                  </a:lnTo>
                  <a:lnTo>
                    <a:pt x="3819" y="408"/>
                  </a:lnTo>
                  <a:lnTo>
                    <a:pt x="3777" y="435"/>
                  </a:lnTo>
                  <a:lnTo>
                    <a:pt x="3727" y="454"/>
                  </a:lnTo>
                  <a:lnTo>
                    <a:pt x="3675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5"/>
                  </a:lnTo>
                  <a:lnTo>
                    <a:pt x="86" y="408"/>
                  </a:lnTo>
                  <a:lnTo>
                    <a:pt x="50" y="372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6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018557" y="2597708"/>
            <a:ext cx="578783" cy="347036"/>
            <a:chOff x="4009227" y="3110892"/>
            <a:chExt cx="578783" cy="347036"/>
          </a:xfrm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4009227" y="3110892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6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7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4 h 462"/>
                <a:gd name="T24" fmla="*/ 6840 w 6928"/>
                <a:gd name="T25" fmla="*/ 409 h 462"/>
                <a:gd name="T26" fmla="*/ 6798 w 6928"/>
                <a:gd name="T27" fmla="*/ 437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7 h 462"/>
                <a:gd name="T38" fmla="*/ 86 w 6928"/>
                <a:gd name="T39" fmla="*/ 409 h 462"/>
                <a:gd name="T40" fmla="*/ 50 w 6928"/>
                <a:gd name="T41" fmla="*/ 374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7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6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6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7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4"/>
                  </a:lnTo>
                  <a:lnTo>
                    <a:pt x="6840" y="409"/>
                  </a:lnTo>
                  <a:lnTo>
                    <a:pt x="6798" y="437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7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067122" y="3187918"/>
              <a:ext cx="443695" cy="38513"/>
            </a:xfrm>
            <a:custGeom>
              <a:avLst/>
              <a:gdLst>
                <a:gd name="T0" fmla="*/ 231 w 5311"/>
                <a:gd name="T1" fmla="*/ 0 h 461"/>
                <a:gd name="T2" fmla="*/ 5080 w 5311"/>
                <a:gd name="T3" fmla="*/ 0 h 461"/>
                <a:gd name="T4" fmla="*/ 5132 w 5311"/>
                <a:gd name="T5" fmla="*/ 6 h 461"/>
                <a:gd name="T6" fmla="*/ 5181 w 5311"/>
                <a:gd name="T7" fmla="*/ 25 h 461"/>
                <a:gd name="T8" fmla="*/ 5225 w 5311"/>
                <a:gd name="T9" fmla="*/ 52 h 461"/>
                <a:gd name="T10" fmla="*/ 5261 w 5311"/>
                <a:gd name="T11" fmla="*/ 88 h 461"/>
                <a:gd name="T12" fmla="*/ 5288 w 5311"/>
                <a:gd name="T13" fmla="*/ 130 h 461"/>
                <a:gd name="T14" fmla="*/ 5305 w 5311"/>
                <a:gd name="T15" fmla="*/ 178 h 461"/>
                <a:gd name="T16" fmla="*/ 5311 w 5311"/>
                <a:gd name="T17" fmla="*/ 231 h 461"/>
                <a:gd name="T18" fmla="*/ 5305 w 5311"/>
                <a:gd name="T19" fmla="*/ 285 h 461"/>
                <a:gd name="T20" fmla="*/ 5288 w 5311"/>
                <a:gd name="T21" fmla="*/ 333 h 461"/>
                <a:gd name="T22" fmla="*/ 5261 w 5311"/>
                <a:gd name="T23" fmla="*/ 375 h 461"/>
                <a:gd name="T24" fmla="*/ 5225 w 5311"/>
                <a:gd name="T25" fmla="*/ 411 h 461"/>
                <a:gd name="T26" fmla="*/ 5181 w 5311"/>
                <a:gd name="T27" fmla="*/ 438 h 461"/>
                <a:gd name="T28" fmla="*/ 5132 w 5311"/>
                <a:gd name="T29" fmla="*/ 455 h 461"/>
                <a:gd name="T30" fmla="*/ 5080 w 5311"/>
                <a:gd name="T31" fmla="*/ 461 h 461"/>
                <a:gd name="T32" fmla="*/ 231 w 5311"/>
                <a:gd name="T33" fmla="*/ 461 h 461"/>
                <a:gd name="T34" fmla="*/ 179 w 5311"/>
                <a:gd name="T35" fmla="*/ 455 h 461"/>
                <a:gd name="T36" fmla="*/ 128 w 5311"/>
                <a:gd name="T37" fmla="*/ 438 h 461"/>
                <a:gd name="T38" fmla="*/ 86 w 5311"/>
                <a:gd name="T39" fmla="*/ 411 h 461"/>
                <a:gd name="T40" fmla="*/ 50 w 5311"/>
                <a:gd name="T41" fmla="*/ 375 h 461"/>
                <a:gd name="T42" fmla="*/ 23 w 5311"/>
                <a:gd name="T43" fmla="*/ 333 h 461"/>
                <a:gd name="T44" fmla="*/ 6 w 5311"/>
                <a:gd name="T45" fmla="*/ 285 h 461"/>
                <a:gd name="T46" fmla="*/ 0 w 5311"/>
                <a:gd name="T47" fmla="*/ 231 h 461"/>
                <a:gd name="T48" fmla="*/ 6 w 5311"/>
                <a:gd name="T49" fmla="*/ 178 h 461"/>
                <a:gd name="T50" fmla="*/ 23 w 5311"/>
                <a:gd name="T51" fmla="*/ 130 h 461"/>
                <a:gd name="T52" fmla="*/ 50 w 5311"/>
                <a:gd name="T53" fmla="*/ 88 h 461"/>
                <a:gd name="T54" fmla="*/ 86 w 5311"/>
                <a:gd name="T55" fmla="*/ 52 h 461"/>
                <a:gd name="T56" fmla="*/ 128 w 5311"/>
                <a:gd name="T57" fmla="*/ 25 h 461"/>
                <a:gd name="T58" fmla="*/ 179 w 5311"/>
                <a:gd name="T59" fmla="*/ 6 h 461"/>
                <a:gd name="T60" fmla="*/ 231 w 5311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11" h="461">
                  <a:moveTo>
                    <a:pt x="231" y="0"/>
                  </a:moveTo>
                  <a:lnTo>
                    <a:pt x="5080" y="0"/>
                  </a:lnTo>
                  <a:lnTo>
                    <a:pt x="5132" y="6"/>
                  </a:lnTo>
                  <a:lnTo>
                    <a:pt x="5181" y="25"/>
                  </a:lnTo>
                  <a:lnTo>
                    <a:pt x="5225" y="52"/>
                  </a:lnTo>
                  <a:lnTo>
                    <a:pt x="5261" y="88"/>
                  </a:lnTo>
                  <a:lnTo>
                    <a:pt x="5288" y="130"/>
                  </a:lnTo>
                  <a:lnTo>
                    <a:pt x="5305" y="178"/>
                  </a:lnTo>
                  <a:lnTo>
                    <a:pt x="5311" y="231"/>
                  </a:lnTo>
                  <a:lnTo>
                    <a:pt x="5305" y="285"/>
                  </a:lnTo>
                  <a:lnTo>
                    <a:pt x="5288" y="333"/>
                  </a:lnTo>
                  <a:lnTo>
                    <a:pt x="5261" y="375"/>
                  </a:lnTo>
                  <a:lnTo>
                    <a:pt x="5225" y="411"/>
                  </a:lnTo>
                  <a:lnTo>
                    <a:pt x="5181" y="438"/>
                  </a:lnTo>
                  <a:lnTo>
                    <a:pt x="5132" y="455"/>
                  </a:lnTo>
                  <a:lnTo>
                    <a:pt x="5080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3"/>
                  </a:lnTo>
                  <a:lnTo>
                    <a:pt x="6" y="285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28" y="25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182912" y="3265028"/>
              <a:ext cx="231413" cy="38597"/>
            </a:xfrm>
            <a:custGeom>
              <a:avLst/>
              <a:gdLst>
                <a:gd name="T0" fmla="*/ 231 w 2770"/>
                <a:gd name="T1" fmla="*/ 0 h 462"/>
                <a:gd name="T2" fmla="*/ 2539 w 2770"/>
                <a:gd name="T3" fmla="*/ 0 h 462"/>
                <a:gd name="T4" fmla="*/ 2591 w 2770"/>
                <a:gd name="T5" fmla="*/ 6 h 462"/>
                <a:gd name="T6" fmla="*/ 2640 w 2770"/>
                <a:gd name="T7" fmla="*/ 23 h 462"/>
                <a:gd name="T8" fmla="*/ 2684 w 2770"/>
                <a:gd name="T9" fmla="*/ 51 h 462"/>
                <a:gd name="T10" fmla="*/ 2720 w 2770"/>
                <a:gd name="T11" fmla="*/ 86 h 462"/>
                <a:gd name="T12" fmla="*/ 2747 w 2770"/>
                <a:gd name="T13" fmla="*/ 130 h 462"/>
                <a:gd name="T14" fmla="*/ 2764 w 2770"/>
                <a:gd name="T15" fmla="*/ 179 h 462"/>
                <a:gd name="T16" fmla="*/ 2770 w 2770"/>
                <a:gd name="T17" fmla="*/ 231 h 462"/>
                <a:gd name="T18" fmla="*/ 2764 w 2770"/>
                <a:gd name="T19" fmla="*/ 284 h 462"/>
                <a:gd name="T20" fmla="*/ 2747 w 2770"/>
                <a:gd name="T21" fmla="*/ 334 h 462"/>
                <a:gd name="T22" fmla="*/ 2720 w 2770"/>
                <a:gd name="T23" fmla="*/ 376 h 462"/>
                <a:gd name="T24" fmla="*/ 2684 w 2770"/>
                <a:gd name="T25" fmla="*/ 412 h 462"/>
                <a:gd name="T26" fmla="*/ 2640 w 2770"/>
                <a:gd name="T27" fmla="*/ 439 h 462"/>
                <a:gd name="T28" fmla="*/ 2591 w 2770"/>
                <a:gd name="T29" fmla="*/ 456 h 462"/>
                <a:gd name="T30" fmla="*/ 2539 w 2770"/>
                <a:gd name="T31" fmla="*/ 462 h 462"/>
                <a:gd name="T32" fmla="*/ 231 w 2770"/>
                <a:gd name="T33" fmla="*/ 462 h 462"/>
                <a:gd name="T34" fmla="*/ 176 w 2770"/>
                <a:gd name="T35" fmla="*/ 456 h 462"/>
                <a:gd name="T36" fmla="*/ 128 w 2770"/>
                <a:gd name="T37" fmla="*/ 439 h 462"/>
                <a:gd name="T38" fmla="*/ 86 w 2770"/>
                <a:gd name="T39" fmla="*/ 412 h 462"/>
                <a:gd name="T40" fmla="*/ 50 w 2770"/>
                <a:gd name="T41" fmla="*/ 376 h 462"/>
                <a:gd name="T42" fmla="*/ 23 w 2770"/>
                <a:gd name="T43" fmla="*/ 334 h 462"/>
                <a:gd name="T44" fmla="*/ 4 w 2770"/>
                <a:gd name="T45" fmla="*/ 284 h 462"/>
                <a:gd name="T46" fmla="*/ 0 w 2770"/>
                <a:gd name="T47" fmla="*/ 231 h 462"/>
                <a:gd name="T48" fmla="*/ 4 w 2770"/>
                <a:gd name="T49" fmla="*/ 179 h 462"/>
                <a:gd name="T50" fmla="*/ 23 w 2770"/>
                <a:gd name="T51" fmla="*/ 130 h 462"/>
                <a:gd name="T52" fmla="*/ 50 w 2770"/>
                <a:gd name="T53" fmla="*/ 86 h 462"/>
                <a:gd name="T54" fmla="*/ 86 w 2770"/>
                <a:gd name="T55" fmla="*/ 51 h 462"/>
                <a:gd name="T56" fmla="*/ 128 w 2770"/>
                <a:gd name="T57" fmla="*/ 23 h 462"/>
                <a:gd name="T58" fmla="*/ 176 w 2770"/>
                <a:gd name="T59" fmla="*/ 6 h 462"/>
                <a:gd name="T60" fmla="*/ 231 w 2770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70" h="462">
                  <a:moveTo>
                    <a:pt x="231" y="0"/>
                  </a:moveTo>
                  <a:lnTo>
                    <a:pt x="2539" y="0"/>
                  </a:lnTo>
                  <a:lnTo>
                    <a:pt x="2591" y="6"/>
                  </a:lnTo>
                  <a:lnTo>
                    <a:pt x="2640" y="23"/>
                  </a:lnTo>
                  <a:lnTo>
                    <a:pt x="2684" y="51"/>
                  </a:lnTo>
                  <a:lnTo>
                    <a:pt x="2720" y="86"/>
                  </a:lnTo>
                  <a:lnTo>
                    <a:pt x="2747" y="130"/>
                  </a:lnTo>
                  <a:lnTo>
                    <a:pt x="2764" y="179"/>
                  </a:lnTo>
                  <a:lnTo>
                    <a:pt x="2770" y="231"/>
                  </a:lnTo>
                  <a:lnTo>
                    <a:pt x="2764" y="284"/>
                  </a:lnTo>
                  <a:lnTo>
                    <a:pt x="2747" y="334"/>
                  </a:lnTo>
                  <a:lnTo>
                    <a:pt x="2720" y="376"/>
                  </a:lnTo>
                  <a:lnTo>
                    <a:pt x="2684" y="412"/>
                  </a:lnTo>
                  <a:lnTo>
                    <a:pt x="2640" y="439"/>
                  </a:lnTo>
                  <a:lnTo>
                    <a:pt x="2591" y="456"/>
                  </a:lnTo>
                  <a:lnTo>
                    <a:pt x="2539" y="462"/>
                  </a:lnTo>
                  <a:lnTo>
                    <a:pt x="231" y="462"/>
                  </a:lnTo>
                  <a:lnTo>
                    <a:pt x="176" y="456"/>
                  </a:lnTo>
                  <a:lnTo>
                    <a:pt x="128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4"/>
                  </a:lnTo>
                  <a:lnTo>
                    <a:pt x="4" y="284"/>
                  </a:lnTo>
                  <a:lnTo>
                    <a:pt x="0" y="231"/>
                  </a:lnTo>
                  <a:lnTo>
                    <a:pt x="4" y="179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28" y="23"/>
                  </a:lnTo>
                  <a:lnTo>
                    <a:pt x="176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86420" y="3342222"/>
              <a:ext cx="405098" cy="38513"/>
            </a:xfrm>
            <a:custGeom>
              <a:avLst/>
              <a:gdLst>
                <a:gd name="T0" fmla="*/ 231 w 4849"/>
                <a:gd name="T1" fmla="*/ 0 h 461"/>
                <a:gd name="T2" fmla="*/ 4618 w 4849"/>
                <a:gd name="T3" fmla="*/ 0 h 461"/>
                <a:gd name="T4" fmla="*/ 4670 w 4849"/>
                <a:gd name="T5" fmla="*/ 6 h 461"/>
                <a:gd name="T6" fmla="*/ 4719 w 4849"/>
                <a:gd name="T7" fmla="*/ 23 h 461"/>
                <a:gd name="T8" fmla="*/ 4763 w 4849"/>
                <a:gd name="T9" fmla="*/ 50 h 461"/>
                <a:gd name="T10" fmla="*/ 4799 w 4849"/>
                <a:gd name="T11" fmla="*/ 86 h 461"/>
                <a:gd name="T12" fmla="*/ 4826 w 4849"/>
                <a:gd name="T13" fmla="*/ 130 h 461"/>
                <a:gd name="T14" fmla="*/ 4843 w 4849"/>
                <a:gd name="T15" fmla="*/ 178 h 461"/>
                <a:gd name="T16" fmla="*/ 4849 w 4849"/>
                <a:gd name="T17" fmla="*/ 231 h 461"/>
                <a:gd name="T18" fmla="*/ 4843 w 4849"/>
                <a:gd name="T19" fmla="*/ 283 h 461"/>
                <a:gd name="T20" fmla="*/ 4826 w 4849"/>
                <a:gd name="T21" fmla="*/ 331 h 461"/>
                <a:gd name="T22" fmla="*/ 4799 w 4849"/>
                <a:gd name="T23" fmla="*/ 375 h 461"/>
                <a:gd name="T24" fmla="*/ 4763 w 4849"/>
                <a:gd name="T25" fmla="*/ 411 h 461"/>
                <a:gd name="T26" fmla="*/ 4719 w 4849"/>
                <a:gd name="T27" fmla="*/ 438 h 461"/>
                <a:gd name="T28" fmla="*/ 4670 w 4849"/>
                <a:gd name="T29" fmla="*/ 455 h 461"/>
                <a:gd name="T30" fmla="*/ 4618 w 4849"/>
                <a:gd name="T31" fmla="*/ 461 h 461"/>
                <a:gd name="T32" fmla="*/ 231 w 4849"/>
                <a:gd name="T33" fmla="*/ 461 h 461"/>
                <a:gd name="T34" fmla="*/ 179 w 4849"/>
                <a:gd name="T35" fmla="*/ 455 h 461"/>
                <a:gd name="T36" fmla="*/ 128 w 4849"/>
                <a:gd name="T37" fmla="*/ 438 h 461"/>
                <a:gd name="T38" fmla="*/ 86 w 4849"/>
                <a:gd name="T39" fmla="*/ 411 h 461"/>
                <a:gd name="T40" fmla="*/ 50 w 4849"/>
                <a:gd name="T41" fmla="*/ 375 h 461"/>
                <a:gd name="T42" fmla="*/ 23 w 4849"/>
                <a:gd name="T43" fmla="*/ 331 h 461"/>
                <a:gd name="T44" fmla="*/ 6 w 4849"/>
                <a:gd name="T45" fmla="*/ 283 h 461"/>
                <a:gd name="T46" fmla="*/ 0 w 4849"/>
                <a:gd name="T47" fmla="*/ 231 h 461"/>
                <a:gd name="T48" fmla="*/ 6 w 4849"/>
                <a:gd name="T49" fmla="*/ 178 h 461"/>
                <a:gd name="T50" fmla="*/ 23 w 4849"/>
                <a:gd name="T51" fmla="*/ 130 h 461"/>
                <a:gd name="T52" fmla="*/ 50 w 4849"/>
                <a:gd name="T53" fmla="*/ 86 h 461"/>
                <a:gd name="T54" fmla="*/ 86 w 4849"/>
                <a:gd name="T55" fmla="*/ 50 h 461"/>
                <a:gd name="T56" fmla="*/ 128 w 4849"/>
                <a:gd name="T57" fmla="*/ 23 h 461"/>
                <a:gd name="T58" fmla="*/ 179 w 4849"/>
                <a:gd name="T59" fmla="*/ 6 h 461"/>
                <a:gd name="T60" fmla="*/ 231 w 4849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49" h="461">
                  <a:moveTo>
                    <a:pt x="231" y="0"/>
                  </a:moveTo>
                  <a:lnTo>
                    <a:pt x="4618" y="0"/>
                  </a:lnTo>
                  <a:lnTo>
                    <a:pt x="4670" y="6"/>
                  </a:lnTo>
                  <a:lnTo>
                    <a:pt x="4719" y="23"/>
                  </a:lnTo>
                  <a:lnTo>
                    <a:pt x="4763" y="50"/>
                  </a:lnTo>
                  <a:lnTo>
                    <a:pt x="4799" y="86"/>
                  </a:lnTo>
                  <a:lnTo>
                    <a:pt x="4826" y="130"/>
                  </a:lnTo>
                  <a:lnTo>
                    <a:pt x="4843" y="178"/>
                  </a:lnTo>
                  <a:lnTo>
                    <a:pt x="4849" y="231"/>
                  </a:lnTo>
                  <a:lnTo>
                    <a:pt x="4843" y="283"/>
                  </a:lnTo>
                  <a:lnTo>
                    <a:pt x="4826" y="331"/>
                  </a:lnTo>
                  <a:lnTo>
                    <a:pt x="4799" y="375"/>
                  </a:lnTo>
                  <a:lnTo>
                    <a:pt x="4763" y="411"/>
                  </a:lnTo>
                  <a:lnTo>
                    <a:pt x="4719" y="438"/>
                  </a:lnTo>
                  <a:lnTo>
                    <a:pt x="4670" y="455"/>
                  </a:lnTo>
                  <a:lnTo>
                    <a:pt x="4618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1"/>
                  </a:lnTo>
                  <a:lnTo>
                    <a:pt x="6" y="283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28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4009227" y="3419331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7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9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6 h 462"/>
                <a:gd name="T24" fmla="*/ 6840 w 6928"/>
                <a:gd name="T25" fmla="*/ 412 h 462"/>
                <a:gd name="T26" fmla="*/ 6798 w 6928"/>
                <a:gd name="T27" fmla="*/ 439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9 h 462"/>
                <a:gd name="T38" fmla="*/ 86 w 6928"/>
                <a:gd name="T39" fmla="*/ 412 h 462"/>
                <a:gd name="T40" fmla="*/ 50 w 6928"/>
                <a:gd name="T41" fmla="*/ 376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9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7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7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9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6"/>
                  </a:lnTo>
                  <a:lnTo>
                    <a:pt x="6840" y="412"/>
                  </a:lnTo>
                  <a:lnTo>
                    <a:pt x="6798" y="439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9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225356" y="2602805"/>
            <a:ext cx="570242" cy="341939"/>
            <a:chOff x="5216026" y="3115989"/>
            <a:chExt cx="570242" cy="341939"/>
          </a:xfrm>
        </p:grpSpPr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5216026" y="3115989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5349064" y="3191852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5558124" y="3267953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5387075" y="3343816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5216026" y="3419917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423614" y="2598442"/>
            <a:ext cx="577143" cy="346302"/>
            <a:chOff x="6414284" y="3111626"/>
            <a:chExt cx="577143" cy="346302"/>
          </a:xfrm>
        </p:grpSpPr>
        <p:sp>
          <p:nvSpPr>
            <p:cNvPr id="53" name="Freeform 33"/>
            <p:cNvSpPr>
              <a:spLocks/>
            </p:cNvSpPr>
            <p:nvPr/>
          </p:nvSpPr>
          <p:spPr bwMode="auto">
            <a:xfrm>
              <a:off x="6414284" y="3111626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2 h 479"/>
                <a:gd name="T14" fmla="*/ 7181 w 7188"/>
                <a:gd name="T15" fmla="*/ 185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90 h 479"/>
                <a:gd name="T24" fmla="*/ 7096 w 7188"/>
                <a:gd name="T25" fmla="*/ 427 h 479"/>
                <a:gd name="T26" fmla="*/ 7053 w 7188"/>
                <a:gd name="T27" fmla="*/ 455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5 h 479"/>
                <a:gd name="T38" fmla="*/ 89 w 7188"/>
                <a:gd name="T39" fmla="*/ 427 h 479"/>
                <a:gd name="T40" fmla="*/ 52 w 7188"/>
                <a:gd name="T41" fmla="*/ 390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5 h 479"/>
                <a:gd name="T50" fmla="*/ 24 w 7188"/>
                <a:gd name="T51" fmla="*/ 132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2"/>
                  </a:lnTo>
                  <a:lnTo>
                    <a:pt x="7181" y="185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90"/>
                  </a:lnTo>
                  <a:lnTo>
                    <a:pt x="7096" y="427"/>
                  </a:lnTo>
                  <a:lnTo>
                    <a:pt x="7053" y="455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5"/>
                  </a:lnTo>
                  <a:lnTo>
                    <a:pt x="89" y="427"/>
                  </a:lnTo>
                  <a:lnTo>
                    <a:pt x="52" y="390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5"/>
                  </a:lnTo>
                  <a:lnTo>
                    <a:pt x="24" y="132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" name="Freeform 34"/>
            <p:cNvSpPr>
              <a:spLocks/>
            </p:cNvSpPr>
            <p:nvPr/>
          </p:nvSpPr>
          <p:spPr bwMode="auto">
            <a:xfrm>
              <a:off x="6414284" y="3188627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3 h 479"/>
                <a:gd name="T14" fmla="*/ 7181 w 7188"/>
                <a:gd name="T15" fmla="*/ 183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88 h 479"/>
                <a:gd name="T24" fmla="*/ 7096 w 7188"/>
                <a:gd name="T25" fmla="*/ 425 h 479"/>
                <a:gd name="T26" fmla="*/ 7053 w 7188"/>
                <a:gd name="T27" fmla="*/ 453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3 h 479"/>
                <a:gd name="T38" fmla="*/ 89 w 7188"/>
                <a:gd name="T39" fmla="*/ 425 h 479"/>
                <a:gd name="T40" fmla="*/ 52 w 7188"/>
                <a:gd name="T41" fmla="*/ 388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3 h 479"/>
                <a:gd name="T50" fmla="*/ 24 w 7188"/>
                <a:gd name="T51" fmla="*/ 133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" name="Freeform 35"/>
            <p:cNvSpPr>
              <a:spLocks/>
            </p:cNvSpPr>
            <p:nvPr/>
          </p:nvSpPr>
          <p:spPr bwMode="auto">
            <a:xfrm>
              <a:off x="6414284" y="3265627"/>
              <a:ext cx="577143" cy="38300"/>
            </a:xfrm>
            <a:custGeom>
              <a:avLst/>
              <a:gdLst>
                <a:gd name="T0" fmla="*/ 240 w 7188"/>
                <a:gd name="T1" fmla="*/ 0 h 477"/>
                <a:gd name="T2" fmla="*/ 6948 w 7188"/>
                <a:gd name="T3" fmla="*/ 0 h 477"/>
                <a:gd name="T4" fmla="*/ 7003 w 7188"/>
                <a:gd name="T5" fmla="*/ 4 h 477"/>
                <a:gd name="T6" fmla="*/ 7053 w 7188"/>
                <a:gd name="T7" fmla="*/ 24 h 477"/>
                <a:gd name="T8" fmla="*/ 7096 w 7188"/>
                <a:gd name="T9" fmla="*/ 52 h 477"/>
                <a:gd name="T10" fmla="*/ 7136 w 7188"/>
                <a:gd name="T11" fmla="*/ 89 h 477"/>
                <a:gd name="T12" fmla="*/ 7162 w 7188"/>
                <a:gd name="T13" fmla="*/ 133 h 477"/>
                <a:gd name="T14" fmla="*/ 7181 w 7188"/>
                <a:gd name="T15" fmla="*/ 183 h 477"/>
                <a:gd name="T16" fmla="*/ 7188 w 7188"/>
                <a:gd name="T17" fmla="*/ 237 h 477"/>
                <a:gd name="T18" fmla="*/ 7181 w 7188"/>
                <a:gd name="T19" fmla="*/ 294 h 477"/>
                <a:gd name="T20" fmla="*/ 7162 w 7188"/>
                <a:gd name="T21" fmla="*/ 344 h 477"/>
                <a:gd name="T22" fmla="*/ 7136 w 7188"/>
                <a:gd name="T23" fmla="*/ 388 h 477"/>
                <a:gd name="T24" fmla="*/ 7096 w 7188"/>
                <a:gd name="T25" fmla="*/ 425 h 477"/>
                <a:gd name="T26" fmla="*/ 7053 w 7188"/>
                <a:gd name="T27" fmla="*/ 453 h 477"/>
                <a:gd name="T28" fmla="*/ 7003 w 7188"/>
                <a:gd name="T29" fmla="*/ 473 h 477"/>
                <a:gd name="T30" fmla="*/ 6948 w 7188"/>
                <a:gd name="T31" fmla="*/ 477 h 477"/>
                <a:gd name="T32" fmla="*/ 240 w 7188"/>
                <a:gd name="T33" fmla="*/ 477 h 477"/>
                <a:gd name="T34" fmla="*/ 185 w 7188"/>
                <a:gd name="T35" fmla="*/ 473 h 477"/>
                <a:gd name="T36" fmla="*/ 135 w 7188"/>
                <a:gd name="T37" fmla="*/ 453 h 477"/>
                <a:gd name="T38" fmla="*/ 89 w 7188"/>
                <a:gd name="T39" fmla="*/ 425 h 477"/>
                <a:gd name="T40" fmla="*/ 52 w 7188"/>
                <a:gd name="T41" fmla="*/ 388 h 477"/>
                <a:gd name="T42" fmla="*/ 24 w 7188"/>
                <a:gd name="T43" fmla="*/ 344 h 477"/>
                <a:gd name="T44" fmla="*/ 7 w 7188"/>
                <a:gd name="T45" fmla="*/ 294 h 477"/>
                <a:gd name="T46" fmla="*/ 0 w 7188"/>
                <a:gd name="T47" fmla="*/ 237 h 477"/>
                <a:gd name="T48" fmla="*/ 7 w 7188"/>
                <a:gd name="T49" fmla="*/ 183 h 477"/>
                <a:gd name="T50" fmla="*/ 24 w 7188"/>
                <a:gd name="T51" fmla="*/ 133 h 477"/>
                <a:gd name="T52" fmla="*/ 52 w 7188"/>
                <a:gd name="T53" fmla="*/ 89 h 477"/>
                <a:gd name="T54" fmla="*/ 89 w 7188"/>
                <a:gd name="T55" fmla="*/ 52 h 477"/>
                <a:gd name="T56" fmla="*/ 135 w 7188"/>
                <a:gd name="T57" fmla="*/ 24 h 477"/>
                <a:gd name="T58" fmla="*/ 185 w 7188"/>
                <a:gd name="T59" fmla="*/ 4 h 477"/>
                <a:gd name="T60" fmla="*/ 240 w 7188"/>
                <a:gd name="T61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7">
                  <a:moveTo>
                    <a:pt x="240" y="0"/>
                  </a:moveTo>
                  <a:lnTo>
                    <a:pt x="6948" y="0"/>
                  </a:lnTo>
                  <a:lnTo>
                    <a:pt x="7003" y="4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7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7"/>
                  </a:lnTo>
                  <a:lnTo>
                    <a:pt x="240" y="477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7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" name="Freeform 36"/>
            <p:cNvSpPr>
              <a:spLocks/>
            </p:cNvSpPr>
            <p:nvPr/>
          </p:nvSpPr>
          <p:spPr bwMode="auto">
            <a:xfrm>
              <a:off x="6414284" y="3342387"/>
              <a:ext cx="577143" cy="38540"/>
            </a:xfrm>
            <a:custGeom>
              <a:avLst/>
              <a:gdLst>
                <a:gd name="T0" fmla="*/ 240 w 7188"/>
                <a:gd name="T1" fmla="*/ 0 h 480"/>
                <a:gd name="T2" fmla="*/ 6948 w 7188"/>
                <a:gd name="T3" fmla="*/ 0 h 480"/>
                <a:gd name="T4" fmla="*/ 7003 w 7188"/>
                <a:gd name="T5" fmla="*/ 7 h 480"/>
                <a:gd name="T6" fmla="*/ 7053 w 7188"/>
                <a:gd name="T7" fmla="*/ 27 h 480"/>
                <a:gd name="T8" fmla="*/ 7096 w 7188"/>
                <a:gd name="T9" fmla="*/ 55 h 480"/>
                <a:gd name="T10" fmla="*/ 7136 w 7188"/>
                <a:gd name="T11" fmla="*/ 92 h 480"/>
                <a:gd name="T12" fmla="*/ 7162 w 7188"/>
                <a:gd name="T13" fmla="*/ 136 h 480"/>
                <a:gd name="T14" fmla="*/ 7181 w 7188"/>
                <a:gd name="T15" fmla="*/ 186 h 480"/>
                <a:gd name="T16" fmla="*/ 7188 w 7188"/>
                <a:gd name="T17" fmla="*/ 240 h 480"/>
                <a:gd name="T18" fmla="*/ 7181 w 7188"/>
                <a:gd name="T19" fmla="*/ 297 h 480"/>
                <a:gd name="T20" fmla="*/ 7162 w 7188"/>
                <a:gd name="T21" fmla="*/ 347 h 480"/>
                <a:gd name="T22" fmla="*/ 7136 w 7188"/>
                <a:gd name="T23" fmla="*/ 391 h 480"/>
                <a:gd name="T24" fmla="*/ 7096 w 7188"/>
                <a:gd name="T25" fmla="*/ 428 h 480"/>
                <a:gd name="T26" fmla="*/ 7053 w 7188"/>
                <a:gd name="T27" fmla="*/ 456 h 480"/>
                <a:gd name="T28" fmla="*/ 7003 w 7188"/>
                <a:gd name="T29" fmla="*/ 473 h 480"/>
                <a:gd name="T30" fmla="*/ 6948 w 7188"/>
                <a:gd name="T31" fmla="*/ 480 h 480"/>
                <a:gd name="T32" fmla="*/ 240 w 7188"/>
                <a:gd name="T33" fmla="*/ 480 h 480"/>
                <a:gd name="T34" fmla="*/ 185 w 7188"/>
                <a:gd name="T35" fmla="*/ 473 h 480"/>
                <a:gd name="T36" fmla="*/ 135 w 7188"/>
                <a:gd name="T37" fmla="*/ 456 h 480"/>
                <a:gd name="T38" fmla="*/ 89 w 7188"/>
                <a:gd name="T39" fmla="*/ 428 h 480"/>
                <a:gd name="T40" fmla="*/ 52 w 7188"/>
                <a:gd name="T41" fmla="*/ 391 h 480"/>
                <a:gd name="T42" fmla="*/ 24 w 7188"/>
                <a:gd name="T43" fmla="*/ 347 h 480"/>
                <a:gd name="T44" fmla="*/ 7 w 7188"/>
                <a:gd name="T45" fmla="*/ 297 h 480"/>
                <a:gd name="T46" fmla="*/ 0 w 7188"/>
                <a:gd name="T47" fmla="*/ 240 h 480"/>
                <a:gd name="T48" fmla="*/ 7 w 7188"/>
                <a:gd name="T49" fmla="*/ 186 h 480"/>
                <a:gd name="T50" fmla="*/ 24 w 7188"/>
                <a:gd name="T51" fmla="*/ 136 h 480"/>
                <a:gd name="T52" fmla="*/ 52 w 7188"/>
                <a:gd name="T53" fmla="*/ 92 h 480"/>
                <a:gd name="T54" fmla="*/ 89 w 7188"/>
                <a:gd name="T55" fmla="*/ 55 h 480"/>
                <a:gd name="T56" fmla="*/ 135 w 7188"/>
                <a:gd name="T57" fmla="*/ 27 h 480"/>
                <a:gd name="T58" fmla="*/ 185 w 7188"/>
                <a:gd name="T59" fmla="*/ 7 h 480"/>
                <a:gd name="T60" fmla="*/ 240 w 7188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80">
                  <a:moveTo>
                    <a:pt x="240" y="0"/>
                  </a:moveTo>
                  <a:lnTo>
                    <a:pt x="6948" y="0"/>
                  </a:lnTo>
                  <a:lnTo>
                    <a:pt x="7003" y="7"/>
                  </a:lnTo>
                  <a:lnTo>
                    <a:pt x="7053" y="27"/>
                  </a:lnTo>
                  <a:lnTo>
                    <a:pt x="7096" y="55"/>
                  </a:lnTo>
                  <a:lnTo>
                    <a:pt x="7136" y="92"/>
                  </a:lnTo>
                  <a:lnTo>
                    <a:pt x="7162" y="136"/>
                  </a:lnTo>
                  <a:lnTo>
                    <a:pt x="7181" y="186"/>
                  </a:lnTo>
                  <a:lnTo>
                    <a:pt x="7188" y="240"/>
                  </a:lnTo>
                  <a:lnTo>
                    <a:pt x="7181" y="297"/>
                  </a:lnTo>
                  <a:lnTo>
                    <a:pt x="7162" y="347"/>
                  </a:lnTo>
                  <a:lnTo>
                    <a:pt x="7136" y="391"/>
                  </a:lnTo>
                  <a:lnTo>
                    <a:pt x="7096" y="428"/>
                  </a:lnTo>
                  <a:lnTo>
                    <a:pt x="7053" y="456"/>
                  </a:lnTo>
                  <a:lnTo>
                    <a:pt x="7003" y="473"/>
                  </a:lnTo>
                  <a:lnTo>
                    <a:pt x="6948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7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" name="Freeform 37"/>
            <p:cNvSpPr>
              <a:spLocks/>
            </p:cNvSpPr>
            <p:nvPr/>
          </p:nvSpPr>
          <p:spPr bwMode="auto">
            <a:xfrm>
              <a:off x="6414284" y="3419388"/>
              <a:ext cx="326951" cy="38540"/>
            </a:xfrm>
            <a:custGeom>
              <a:avLst/>
              <a:gdLst>
                <a:gd name="T0" fmla="*/ 240 w 4072"/>
                <a:gd name="T1" fmla="*/ 0 h 480"/>
                <a:gd name="T2" fmla="*/ 3832 w 4072"/>
                <a:gd name="T3" fmla="*/ 0 h 480"/>
                <a:gd name="T4" fmla="*/ 3887 w 4072"/>
                <a:gd name="T5" fmla="*/ 7 h 480"/>
                <a:gd name="T6" fmla="*/ 3939 w 4072"/>
                <a:gd name="T7" fmla="*/ 24 h 480"/>
                <a:gd name="T8" fmla="*/ 3983 w 4072"/>
                <a:gd name="T9" fmla="*/ 53 h 480"/>
                <a:gd name="T10" fmla="*/ 4020 w 4072"/>
                <a:gd name="T11" fmla="*/ 90 h 480"/>
                <a:gd name="T12" fmla="*/ 4048 w 4072"/>
                <a:gd name="T13" fmla="*/ 136 h 480"/>
                <a:gd name="T14" fmla="*/ 4066 w 4072"/>
                <a:gd name="T15" fmla="*/ 186 h 480"/>
                <a:gd name="T16" fmla="*/ 4072 w 4072"/>
                <a:gd name="T17" fmla="*/ 240 h 480"/>
                <a:gd name="T18" fmla="*/ 4066 w 4072"/>
                <a:gd name="T19" fmla="*/ 295 h 480"/>
                <a:gd name="T20" fmla="*/ 4048 w 4072"/>
                <a:gd name="T21" fmla="*/ 345 h 480"/>
                <a:gd name="T22" fmla="*/ 4020 w 4072"/>
                <a:gd name="T23" fmla="*/ 391 h 480"/>
                <a:gd name="T24" fmla="*/ 3983 w 4072"/>
                <a:gd name="T25" fmla="*/ 428 h 480"/>
                <a:gd name="T26" fmla="*/ 3939 w 4072"/>
                <a:gd name="T27" fmla="*/ 456 h 480"/>
                <a:gd name="T28" fmla="*/ 3887 w 4072"/>
                <a:gd name="T29" fmla="*/ 473 h 480"/>
                <a:gd name="T30" fmla="*/ 3832 w 4072"/>
                <a:gd name="T31" fmla="*/ 480 h 480"/>
                <a:gd name="T32" fmla="*/ 240 w 4072"/>
                <a:gd name="T33" fmla="*/ 480 h 480"/>
                <a:gd name="T34" fmla="*/ 185 w 4072"/>
                <a:gd name="T35" fmla="*/ 473 h 480"/>
                <a:gd name="T36" fmla="*/ 135 w 4072"/>
                <a:gd name="T37" fmla="*/ 456 h 480"/>
                <a:gd name="T38" fmla="*/ 89 w 4072"/>
                <a:gd name="T39" fmla="*/ 428 h 480"/>
                <a:gd name="T40" fmla="*/ 52 w 4072"/>
                <a:gd name="T41" fmla="*/ 391 h 480"/>
                <a:gd name="T42" fmla="*/ 24 w 4072"/>
                <a:gd name="T43" fmla="*/ 345 h 480"/>
                <a:gd name="T44" fmla="*/ 7 w 4072"/>
                <a:gd name="T45" fmla="*/ 295 h 480"/>
                <a:gd name="T46" fmla="*/ 0 w 4072"/>
                <a:gd name="T47" fmla="*/ 240 h 480"/>
                <a:gd name="T48" fmla="*/ 7 w 4072"/>
                <a:gd name="T49" fmla="*/ 186 h 480"/>
                <a:gd name="T50" fmla="*/ 24 w 4072"/>
                <a:gd name="T51" fmla="*/ 136 h 480"/>
                <a:gd name="T52" fmla="*/ 52 w 4072"/>
                <a:gd name="T53" fmla="*/ 90 h 480"/>
                <a:gd name="T54" fmla="*/ 89 w 4072"/>
                <a:gd name="T55" fmla="*/ 53 h 480"/>
                <a:gd name="T56" fmla="*/ 135 w 4072"/>
                <a:gd name="T57" fmla="*/ 24 h 480"/>
                <a:gd name="T58" fmla="*/ 185 w 4072"/>
                <a:gd name="T59" fmla="*/ 7 h 480"/>
                <a:gd name="T60" fmla="*/ 240 w 4072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2" h="480">
                  <a:moveTo>
                    <a:pt x="240" y="0"/>
                  </a:moveTo>
                  <a:lnTo>
                    <a:pt x="3832" y="0"/>
                  </a:lnTo>
                  <a:lnTo>
                    <a:pt x="3887" y="7"/>
                  </a:lnTo>
                  <a:lnTo>
                    <a:pt x="3939" y="24"/>
                  </a:lnTo>
                  <a:lnTo>
                    <a:pt x="3983" y="53"/>
                  </a:lnTo>
                  <a:lnTo>
                    <a:pt x="4020" y="90"/>
                  </a:lnTo>
                  <a:lnTo>
                    <a:pt x="4048" y="136"/>
                  </a:lnTo>
                  <a:lnTo>
                    <a:pt x="4066" y="186"/>
                  </a:lnTo>
                  <a:lnTo>
                    <a:pt x="4072" y="240"/>
                  </a:lnTo>
                  <a:lnTo>
                    <a:pt x="4066" y="295"/>
                  </a:lnTo>
                  <a:lnTo>
                    <a:pt x="4048" y="345"/>
                  </a:lnTo>
                  <a:lnTo>
                    <a:pt x="4020" y="391"/>
                  </a:lnTo>
                  <a:lnTo>
                    <a:pt x="3983" y="428"/>
                  </a:lnTo>
                  <a:lnTo>
                    <a:pt x="3939" y="456"/>
                  </a:lnTo>
                  <a:lnTo>
                    <a:pt x="3887" y="473"/>
                  </a:lnTo>
                  <a:lnTo>
                    <a:pt x="3832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628773" y="2606832"/>
            <a:ext cx="563134" cy="337912"/>
            <a:chOff x="7619443" y="3120016"/>
            <a:chExt cx="563134" cy="337912"/>
          </a:xfrm>
        </p:grpSpPr>
        <p:sp>
          <p:nvSpPr>
            <p:cNvPr id="59" name="Freeform 42"/>
            <p:cNvSpPr>
              <a:spLocks/>
            </p:cNvSpPr>
            <p:nvPr/>
          </p:nvSpPr>
          <p:spPr bwMode="auto">
            <a:xfrm>
              <a:off x="7619443" y="3120016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6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6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6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" name="Freeform 43"/>
            <p:cNvSpPr>
              <a:spLocks/>
            </p:cNvSpPr>
            <p:nvPr/>
          </p:nvSpPr>
          <p:spPr bwMode="auto">
            <a:xfrm>
              <a:off x="7619443" y="319514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3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89 h 480"/>
                <a:gd name="T24" fmla="*/ 7104 w 7196"/>
                <a:gd name="T25" fmla="*/ 426 h 480"/>
                <a:gd name="T26" fmla="*/ 7061 w 7196"/>
                <a:gd name="T27" fmla="*/ 454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4 h 480"/>
                <a:gd name="T38" fmla="*/ 89 w 7196"/>
                <a:gd name="T39" fmla="*/ 426 h 480"/>
                <a:gd name="T40" fmla="*/ 52 w 7196"/>
                <a:gd name="T41" fmla="*/ 389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3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3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89"/>
                  </a:lnTo>
                  <a:lnTo>
                    <a:pt x="7104" y="426"/>
                  </a:lnTo>
                  <a:lnTo>
                    <a:pt x="7061" y="454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4"/>
                  </a:lnTo>
                  <a:lnTo>
                    <a:pt x="89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" name="Freeform 44"/>
            <p:cNvSpPr>
              <a:spLocks/>
            </p:cNvSpPr>
            <p:nvPr/>
          </p:nvSpPr>
          <p:spPr bwMode="auto">
            <a:xfrm>
              <a:off x="7619443" y="327011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6 h 480"/>
                <a:gd name="T8" fmla="*/ 7104 w 7196"/>
                <a:gd name="T9" fmla="*/ 55 h 480"/>
                <a:gd name="T10" fmla="*/ 7143 w 7196"/>
                <a:gd name="T11" fmla="*/ 92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7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7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92 h 480"/>
                <a:gd name="T54" fmla="*/ 89 w 7196"/>
                <a:gd name="T55" fmla="*/ 55 h 480"/>
                <a:gd name="T56" fmla="*/ 135 w 7196"/>
                <a:gd name="T57" fmla="*/ 26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6"/>
                  </a:lnTo>
                  <a:lnTo>
                    <a:pt x="7104" y="55"/>
                  </a:lnTo>
                  <a:lnTo>
                    <a:pt x="7143" y="92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7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6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" name="Freeform 45"/>
            <p:cNvSpPr>
              <a:spLocks/>
            </p:cNvSpPr>
            <p:nvPr/>
          </p:nvSpPr>
          <p:spPr bwMode="auto">
            <a:xfrm>
              <a:off x="7619443" y="3345238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2 h 480"/>
                <a:gd name="T10" fmla="*/ 7143 w 7196"/>
                <a:gd name="T11" fmla="*/ 89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89 h 480"/>
                <a:gd name="T54" fmla="*/ 89 w 7196"/>
                <a:gd name="T55" fmla="*/ 52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2"/>
                  </a:lnTo>
                  <a:lnTo>
                    <a:pt x="7143" y="89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" name="Freeform 46"/>
            <p:cNvSpPr>
              <a:spLocks/>
            </p:cNvSpPr>
            <p:nvPr/>
          </p:nvSpPr>
          <p:spPr bwMode="auto">
            <a:xfrm>
              <a:off x="7750914" y="3420365"/>
              <a:ext cx="318974" cy="37563"/>
            </a:xfrm>
            <a:custGeom>
              <a:avLst/>
              <a:gdLst>
                <a:gd name="T0" fmla="*/ 239 w 4076"/>
                <a:gd name="T1" fmla="*/ 0 h 480"/>
                <a:gd name="T2" fmla="*/ 3836 w 4076"/>
                <a:gd name="T3" fmla="*/ 0 h 480"/>
                <a:gd name="T4" fmla="*/ 3891 w 4076"/>
                <a:gd name="T5" fmla="*/ 7 h 480"/>
                <a:gd name="T6" fmla="*/ 3941 w 4076"/>
                <a:gd name="T7" fmla="*/ 24 h 480"/>
                <a:gd name="T8" fmla="*/ 3987 w 4076"/>
                <a:gd name="T9" fmla="*/ 52 h 480"/>
                <a:gd name="T10" fmla="*/ 4024 w 4076"/>
                <a:gd name="T11" fmla="*/ 89 h 480"/>
                <a:gd name="T12" fmla="*/ 4052 w 4076"/>
                <a:gd name="T13" fmla="*/ 135 h 480"/>
                <a:gd name="T14" fmla="*/ 4070 w 4076"/>
                <a:gd name="T15" fmla="*/ 185 h 480"/>
                <a:gd name="T16" fmla="*/ 4076 w 4076"/>
                <a:gd name="T17" fmla="*/ 240 h 480"/>
                <a:gd name="T18" fmla="*/ 4070 w 4076"/>
                <a:gd name="T19" fmla="*/ 295 h 480"/>
                <a:gd name="T20" fmla="*/ 4052 w 4076"/>
                <a:gd name="T21" fmla="*/ 345 h 480"/>
                <a:gd name="T22" fmla="*/ 4024 w 4076"/>
                <a:gd name="T23" fmla="*/ 391 h 480"/>
                <a:gd name="T24" fmla="*/ 3987 w 4076"/>
                <a:gd name="T25" fmla="*/ 428 h 480"/>
                <a:gd name="T26" fmla="*/ 3941 w 4076"/>
                <a:gd name="T27" fmla="*/ 456 h 480"/>
                <a:gd name="T28" fmla="*/ 3891 w 4076"/>
                <a:gd name="T29" fmla="*/ 473 h 480"/>
                <a:gd name="T30" fmla="*/ 3836 w 4076"/>
                <a:gd name="T31" fmla="*/ 480 h 480"/>
                <a:gd name="T32" fmla="*/ 239 w 4076"/>
                <a:gd name="T33" fmla="*/ 480 h 480"/>
                <a:gd name="T34" fmla="*/ 183 w 4076"/>
                <a:gd name="T35" fmla="*/ 473 h 480"/>
                <a:gd name="T36" fmla="*/ 133 w 4076"/>
                <a:gd name="T37" fmla="*/ 456 h 480"/>
                <a:gd name="T38" fmla="*/ 89 w 4076"/>
                <a:gd name="T39" fmla="*/ 428 h 480"/>
                <a:gd name="T40" fmla="*/ 52 w 4076"/>
                <a:gd name="T41" fmla="*/ 391 h 480"/>
                <a:gd name="T42" fmla="*/ 24 w 4076"/>
                <a:gd name="T43" fmla="*/ 345 h 480"/>
                <a:gd name="T44" fmla="*/ 6 w 4076"/>
                <a:gd name="T45" fmla="*/ 295 h 480"/>
                <a:gd name="T46" fmla="*/ 0 w 4076"/>
                <a:gd name="T47" fmla="*/ 240 h 480"/>
                <a:gd name="T48" fmla="*/ 6 w 4076"/>
                <a:gd name="T49" fmla="*/ 185 h 480"/>
                <a:gd name="T50" fmla="*/ 24 w 4076"/>
                <a:gd name="T51" fmla="*/ 135 h 480"/>
                <a:gd name="T52" fmla="*/ 52 w 4076"/>
                <a:gd name="T53" fmla="*/ 89 h 480"/>
                <a:gd name="T54" fmla="*/ 89 w 4076"/>
                <a:gd name="T55" fmla="*/ 52 h 480"/>
                <a:gd name="T56" fmla="*/ 133 w 4076"/>
                <a:gd name="T57" fmla="*/ 24 h 480"/>
                <a:gd name="T58" fmla="*/ 183 w 4076"/>
                <a:gd name="T59" fmla="*/ 7 h 480"/>
                <a:gd name="T60" fmla="*/ 239 w 407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6" h="480">
                  <a:moveTo>
                    <a:pt x="239" y="0"/>
                  </a:moveTo>
                  <a:lnTo>
                    <a:pt x="3836" y="0"/>
                  </a:lnTo>
                  <a:lnTo>
                    <a:pt x="3891" y="7"/>
                  </a:lnTo>
                  <a:lnTo>
                    <a:pt x="3941" y="24"/>
                  </a:lnTo>
                  <a:lnTo>
                    <a:pt x="3987" y="52"/>
                  </a:lnTo>
                  <a:lnTo>
                    <a:pt x="4024" y="89"/>
                  </a:lnTo>
                  <a:lnTo>
                    <a:pt x="4052" y="135"/>
                  </a:lnTo>
                  <a:lnTo>
                    <a:pt x="4070" y="185"/>
                  </a:lnTo>
                  <a:lnTo>
                    <a:pt x="4076" y="240"/>
                  </a:lnTo>
                  <a:lnTo>
                    <a:pt x="4070" y="295"/>
                  </a:lnTo>
                  <a:lnTo>
                    <a:pt x="4052" y="345"/>
                  </a:lnTo>
                  <a:lnTo>
                    <a:pt x="4024" y="391"/>
                  </a:lnTo>
                  <a:lnTo>
                    <a:pt x="3987" y="428"/>
                  </a:lnTo>
                  <a:lnTo>
                    <a:pt x="3941" y="456"/>
                  </a:lnTo>
                  <a:lnTo>
                    <a:pt x="3891" y="473"/>
                  </a:lnTo>
                  <a:lnTo>
                    <a:pt x="3836" y="480"/>
                  </a:lnTo>
                  <a:lnTo>
                    <a:pt x="239" y="480"/>
                  </a:lnTo>
                  <a:lnTo>
                    <a:pt x="183" y="473"/>
                  </a:lnTo>
                  <a:lnTo>
                    <a:pt x="133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0"/>
                  </a:lnTo>
                  <a:lnTo>
                    <a:pt x="6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3" y="24"/>
                  </a:lnTo>
                  <a:lnTo>
                    <a:pt x="183" y="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819923" y="2605203"/>
            <a:ext cx="565368" cy="339541"/>
            <a:chOff x="8810593" y="3118387"/>
            <a:chExt cx="565368" cy="339541"/>
          </a:xfrm>
        </p:grpSpPr>
        <p:sp>
          <p:nvSpPr>
            <p:cNvPr id="65" name="Freeform 51"/>
            <p:cNvSpPr>
              <a:spLocks/>
            </p:cNvSpPr>
            <p:nvPr/>
          </p:nvSpPr>
          <p:spPr bwMode="auto">
            <a:xfrm>
              <a:off x="8810593" y="3118387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41 h 471"/>
                <a:gd name="T22" fmla="*/ 7006 w 7060"/>
                <a:gd name="T23" fmla="*/ 384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4 h 471"/>
                <a:gd name="T42" fmla="*/ 24 w 7060"/>
                <a:gd name="T43" fmla="*/ 341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41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41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" name="Freeform 52"/>
            <p:cNvSpPr>
              <a:spLocks/>
            </p:cNvSpPr>
            <p:nvPr/>
          </p:nvSpPr>
          <p:spPr bwMode="auto">
            <a:xfrm>
              <a:off x="8810593" y="3193903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6 h 471"/>
                <a:gd name="T6" fmla="*/ 6927 w 7060"/>
                <a:gd name="T7" fmla="*/ 23 h 471"/>
                <a:gd name="T8" fmla="*/ 6970 w 7060"/>
                <a:gd name="T9" fmla="*/ 51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5 h 471"/>
                <a:gd name="T18" fmla="*/ 7053 w 7060"/>
                <a:gd name="T19" fmla="*/ 289 h 471"/>
                <a:gd name="T20" fmla="*/ 7034 w 7060"/>
                <a:gd name="T21" fmla="*/ 338 h 471"/>
                <a:gd name="T22" fmla="*/ 7006 w 7060"/>
                <a:gd name="T23" fmla="*/ 383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3 h 471"/>
                <a:gd name="T42" fmla="*/ 24 w 7060"/>
                <a:gd name="T43" fmla="*/ 338 h 471"/>
                <a:gd name="T44" fmla="*/ 6 w 7060"/>
                <a:gd name="T45" fmla="*/ 289 h 471"/>
                <a:gd name="T46" fmla="*/ 0 w 7060"/>
                <a:gd name="T47" fmla="*/ 235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1 h 471"/>
                <a:gd name="T56" fmla="*/ 133 w 7060"/>
                <a:gd name="T57" fmla="*/ 23 h 471"/>
                <a:gd name="T58" fmla="*/ 182 w 7060"/>
                <a:gd name="T59" fmla="*/ 6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6"/>
                  </a:lnTo>
                  <a:lnTo>
                    <a:pt x="6927" y="23"/>
                  </a:lnTo>
                  <a:lnTo>
                    <a:pt x="6970" y="51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5"/>
                  </a:lnTo>
                  <a:lnTo>
                    <a:pt x="7053" y="289"/>
                  </a:lnTo>
                  <a:lnTo>
                    <a:pt x="7034" y="338"/>
                  </a:lnTo>
                  <a:lnTo>
                    <a:pt x="7006" y="383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3"/>
                  </a:lnTo>
                  <a:lnTo>
                    <a:pt x="24" y="338"/>
                  </a:lnTo>
                  <a:lnTo>
                    <a:pt x="6" y="289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1"/>
                  </a:lnTo>
                  <a:lnTo>
                    <a:pt x="133" y="23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" name="Freeform 53"/>
            <p:cNvSpPr>
              <a:spLocks/>
            </p:cNvSpPr>
            <p:nvPr/>
          </p:nvSpPr>
          <p:spPr bwMode="auto">
            <a:xfrm>
              <a:off x="8810593" y="3269339"/>
              <a:ext cx="565368" cy="37798"/>
            </a:xfrm>
            <a:custGeom>
              <a:avLst/>
              <a:gdLst>
                <a:gd name="T0" fmla="*/ 235 w 7060"/>
                <a:gd name="T1" fmla="*/ 0 h 472"/>
                <a:gd name="T2" fmla="*/ 6824 w 7060"/>
                <a:gd name="T3" fmla="*/ 0 h 472"/>
                <a:gd name="T4" fmla="*/ 6878 w 7060"/>
                <a:gd name="T5" fmla="*/ 7 h 472"/>
                <a:gd name="T6" fmla="*/ 6927 w 7060"/>
                <a:gd name="T7" fmla="*/ 24 h 472"/>
                <a:gd name="T8" fmla="*/ 6970 w 7060"/>
                <a:gd name="T9" fmla="*/ 52 h 472"/>
                <a:gd name="T10" fmla="*/ 7006 w 7060"/>
                <a:gd name="T11" fmla="*/ 88 h 472"/>
                <a:gd name="T12" fmla="*/ 7034 w 7060"/>
                <a:gd name="T13" fmla="*/ 131 h 472"/>
                <a:gd name="T14" fmla="*/ 7053 w 7060"/>
                <a:gd name="T15" fmla="*/ 183 h 472"/>
                <a:gd name="T16" fmla="*/ 7060 w 7060"/>
                <a:gd name="T17" fmla="*/ 236 h 472"/>
                <a:gd name="T18" fmla="*/ 7053 w 7060"/>
                <a:gd name="T19" fmla="*/ 290 h 472"/>
                <a:gd name="T20" fmla="*/ 7034 w 7060"/>
                <a:gd name="T21" fmla="*/ 339 h 472"/>
                <a:gd name="T22" fmla="*/ 7006 w 7060"/>
                <a:gd name="T23" fmla="*/ 384 h 472"/>
                <a:gd name="T24" fmla="*/ 6970 w 7060"/>
                <a:gd name="T25" fmla="*/ 420 h 472"/>
                <a:gd name="T26" fmla="*/ 6927 w 7060"/>
                <a:gd name="T27" fmla="*/ 448 h 472"/>
                <a:gd name="T28" fmla="*/ 6878 w 7060"/>
                <a:gd name="T29" fmla="*/ 465 h 472"/>
                <a:gd name="T30" fmla="*/ 6824 w 7060"/>
                <a:gd name="T31" fmla="*/ 472 h 472"/>
                <a:gd name="T32" fmla="*/ 235 w 7060"/>
                <a:gd name="T33" fmla="*/ 472 h 472"/>
                <a:gd name="T34" fmla="*/ 182 w 7060"/>
                <a:gd name="T35" fmla="*/ 465 h 472"/>
                <a:gd name="T36" fmla="*/ 133 w 7060"/>
                <a:gd name="T37" fmla="*/ 448 h 472"/>
                <a:gd name="T38" fmla="*/ 88 w 7060"/>
                <a:gd name="T39" fmla="*/ 420 h 472"/>
                <a:gd name="T40" fmla="*/ 51 w 7060"/>
                <a:gd name="T41" fmla="*/ 384 h 472"/>
                <a:gd name="T42" fmla="*/ 24 w 7060"/>
                <a:gd name="T43" fmla="*/ 339 h 472"/>
                <a:gd name="T44" fmla="*/ 6 w 7060"/>
                <a:gd name="T45" fmla="*/ 290 h 472"/>
                <a:gd name="T46" fmla="*/ 0 w 7060"/>
                <a:gd name="T47" fmla="*/ 236 h 472"/>
                <a:gd name="T48" fmla="*/ 6 w 7060"/>
                <a:gd name="T49" fmla="*/ 183 h 472"/>
                <a:gd name="T50" fmla="*/ 24 w 7060"/>
                <a:gd name="T51" fmla="*/ 131 h 472"/>
                <a:gd name="T52" fmla="*/ 51 w 7060"/>
                <a:gd name="T53" fmla="*/ 88 h 472"/>
                <a:gd name="T54" fmla="*/ 88 w 7060"/>
                <a:gd name="T55" fmla="*/ 52 h 472"/>
                <a:gd name="T56" fmla="*/ 133 w 7060"/>
                <a:gd name="T57" fmla="*/ 24 h 472"/>
                <a:gd name="T58" fmla="*/ 182 w 7060"/>
                <a:gd name="T59" fmla="*/ 7 h 472"/>
                <a:gd name="T60" fmla="*/ 235 w 7060"/>
                <a:gd name="T6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2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3"/>
                  </a:lnTo>
                  <a:lnTo>
                    <a:pt x="7060" y="236"/>
                  </a:lnTo>
                  <a:lnTo>
                    <a:pt x="7053" y="290"/>
                  </a:lnTo>
                  <a:lnTo>
                    <a:pt x="7034" y="339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2"/>
                  </a:lnTo>
                  <a:lnTo>
                    <a:pt x="235" y="472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39"/>
                  </a:lnTo>
                  <a:lnTo>
                    <a:pt x="6" y="290"/>
                  </a:lnTo>
                  <a:lnTo>
                    <a:pt x="0" y="236"/>
                  </a:lnTo>
                  <a:lnTo>
                    <a:pt x="6" y="183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" name="Freeform 54"/>
            <p:cNvSpPr>
              <a:spLocks/>
            </p:cNvSpPr>
            <p:nvPr/>
          </p:nvSpPr>
          <p:spPr bwMode="auto">
            <a:xfrm>
              <a:off x="8810593" y="3344854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1 h 471"/>
                <a:gd name="T14" fmla="*/ 7053 w 7060"/>
                <a:gd name="T15" fmla="*/ 180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39 h 471"/>
                <a:gd name="T22" fmla="*/ 7006 w 7060"/>
                <a:gd name="T23" fmla="*/ 381 h 471"/>
                <a:gd name="T24" fmla="*/ 6970 w 7060"/>
                <a:gd name="T25" fmla="*/ 418 h 471"/>
                <a:gd name="T26" fmla="*/ 6927 w 7060"/>
                <a:gd name="T27" fmla="*/ 446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6 h 471"/>
                <a:gd name="T38" fmla="*/ 88 w 7060"/>
                <a:gd name="T39" fmla="*/ 418 h 471"/>
                <a:gd name="T40" fmla="*/ 51 w 7060"/>
                <a:gd name="T41" fmla="*/ 381 h 471"/>
                <a:gd name="T42" fmla="*/ 24 w 7060"/>
                <a:gd name="T43" fmla="*/ 339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0 h 471"/>
                <a:gd name="T50" fmla="*/ 24 w 7060"/>
                <a:gd name="T51" fmla="*/ 131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0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39"/>
                  </a:lnTo>
                  <a:lnTo>
                    <a:pt x="7006" y="381"/>
                  </a:lnTo>
                  <a:lnTo>
                    <a:pt x="6970" y="418"/>
                  </a:lnTo>
                  <a:lnTo>
                    <a:pt x="6927" y="446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6"/>
                  </a:lnTo>
                  <a:lnTo>
                    <a:pt x="88" y="418"/>
                  </a:lnTo>
                  <a:lnTo>
                    <a:pt x="51" y="381"/>
                  </a:lnTo>
                  <a:lnTo>
                    <a:pt x="24" y="339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0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" name="Freeform 55"/>
            <p:cNvSpPr>
              <a:spLocks/>
            </p:cNvSpPr>
            <p:nvPr/>
          </p:nvSpPr>
          <p:spPr bwMode="auto">
            <a:xfrm>
              <a:off x="9055479" y="3420210"/>
              <a:ext cx="320482" cy="37718"/>
            </a:xfrm>
            <a:custGeom>
              <a:avLst/>
              <a:gdLst>
                <a:gd name="T0" fmla="*/ 235 w 4002"/>
                <a:gd name="T1" fmla="*/ 0 h 471"/>
                <a:gd name="T2" fmla="*/ 3766 w 4002"/>
                <a:gd name="T3" fmla="*/ 0 h 471"/>
                <a:gd name="T4" fmla="*/ 3820 w 4002"/>
                <a:gd name="T5" fmla="*/ 6 h 471"/>
                <a:gd name="T6" fmla="*/ 3869 w 4002"/>
                <a:gd name="T7" fmla="*/ 25 h 471"/>
                <a:gd name="T8" fmla="*/ 3912 w 4002"/>
                <a:gd name="T9" fmla="*/ 53 h 471"/>
                <a:gd name="T10" fmla="*/ 3948 w 4002"/>
                <a:gd name="T11" fmla="*/ 90 h 471"/>
                <a:gd name="T12" fmla="*/ 3976 w 4002"/>
                <a:gd name="T13" fmla="*/ 132 h 471"/>
                <a:gd name="T14" fmla="*/ 3995 w 4002"/>
                <a:gd name="T15" fmla="*/ 182 h 471"/>
                <a:gd name="T16" fmla="*/ 4002 w 4002"/>
                <a:gd name="T17" fmla="*/ 235 h 471"/>
                <a:gd name="T18" fmla="*/ 3995 w 4002"/>
                <a:gd name="T19" fmla="*/ 291 h 471"/>
                <a:gd name="T20" fmla="*/ 3976 w 4002"/>
                <a:gd name="T21" fmla="*/ 340 h 471"/>
                <a:gd name="T22" fmla="*/ 3948 w 4002"/>
                <a:gd name="T23" fmla="*/ 383 h 471"/>
                <a:gd name="T24" fmla="*/ 3912 w 4002"/>
                <a:gd name="T25" fmla="*/ 420 h 471"/>
                <a:gd name="T26" fmla="*/ 3869 w 4002"/>
                <a:gd name="T27" fmla="*/ 447 h 471"/>
                <a:gd name="T28" fmla="*/ 3820 w 4002"/>
                <a:gd name="T29" fmla="*/ 465 h 471"/>
                <a:gd name="T30" fmla="*/ 3766 w 4002"/>
                <a:gd name="T31" fmla="*/ 471 h 471"/>
                <a:gd name="T32" fmla="*/ 235 w 4002"/>
                <a:gd name="T33" fmla="*/ 471 h 471"/>
                <a:gd name="T34" fmla="*/ 182 w 4002"/>
                <a:gd name="T35" fmla="*/ 465 h 471"/>
                <a:gd name="T36" fmla="*/ 133 w 4002"/>
                <a:gd name="T37" fmla="*/ 447 h 471"/>
                <a:gd name="T38" fmla="*/ 90 w 4002"/>
                <a:gd name="T39" fmla="*/ 420 h 471"/>
                <a:gd name="T40" fmla="*/ 54 w 4002"/>
                <a:gd name="T41" fmla="*/ 383 h 471"/>
                <a:gd name="T42" fmla="*/ 26 w 4002"/>
                <a:gd name="T43" fmla="*/ 340 h 471"/>
                <a:gd name="T44" fmla="*/ 6 w 4002"/>
                <a:gd name="T45" fmla="*/ 291 h 471"/>
                <a:gd name="T46" fmla="*/ 0 w 4002"/>
                <a:gd name="T47" fmla="*/ 235 h 471"/>
                <a:gd name="T48" fmla="*/ 6 w 4002"/>
                <a:gd name="T49" fmla="*/ 182 h 471"/>
                <a:gd name="T50" fmla="*/ 26 w 4002"/>
                <a:gd name="T51" fmla="*/ 132 h 471"/>
                <a:gd name="T52" fmla="*/ 54 w 4002"/>
                <a:gd name="T53" fmla="*/ 90 h 471"/>
                <a:gd name="T54" fmla="*/ 90 w 4002"/>
                <a:gd name="T55" fmla="*/ 53 h 471"/>
                <a:gd name="T56" fmla="*/ 133 w 4002"/>
                <a:gd name="T57" fmla="*/ 25 h 471"/>
                <a:gd name="T58" fmla="*/ 182 w 4002"/>
                <a:gd name="T59" fmla="*/ 6 h 471"/>
                <a:gd name="T60" fmla="*/ 235 w 4002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2" h="471">
                  <a:moveTo>
                    <a:pt x="235" y="0"/>
                  </a:moveTo>
                  <a:lnTo>
                    <a:pt x="3766" y="0"/>
                  </a:lnTo>
                  <a:lnTo>
                    <a:pt x="3820" y="6"/>
                  </a:lnTo>
                  <a:lnTo>
                    <a:pt x="3869" y="25"/>
                  </a:lnTo>
                  <a:lnTo>
                    <a:pt x="3912" y="53"/>
                  </a:lnTo>
                  <a:lnTo>
                    <a:pt x="3948" y="90"/>
                  </a:lnTo>
                  <a:lnTo>
                    <a:pt x="3976" y="132"/>
                  </a:lnTo>
                  <a:lnTo>
                    <a:pt x="3995" y="182"/>
                  </a:lnTo>
                  <a:lnTo>
                    <a:pt x="4002" y="235"/>
                  </a:lnTo>
                  <a:lnTo>
                    <a:pt x="3995" y="291"/>
                  </a:lnTo>
                  <a:lnTo>
                    <a:pt x="3976" y="340"/>
                  </a:lnTo>
                  <a:lnTo>
                    <a:pt x="3948" y="383"/>
                  </a:lnTo>
                  <a:lnTo>
                    <a:pt x="3912" y="420"/>
                  </a:lnTo>
                  <a:lnTo>
                    <a:pt x="3869" y="447"/>
                  </a:lnTo>
                  <a:lnTo>
                    <a:pt x="3820" y="465"/>
                  </a:lnTo>
                  <a:lnTo>
                    <a:pt x="3766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7"/>
                  </a:lnTo>
                  <a:lnTo>
                    <a:pt x="90" y="420"/>
                  </a:lnTo>
                  <a:lnTo>
                    <a:pt x="54" y="383"/>
                  </a:lnTo>
                  <a:lnTo>
                    <a:pt x="26" y="340"/>
                  </a:lnTo>
                  <a:lnTo>
                    <a:pt x="6" y="291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6" y="132"/>
                  </a:lnTo>
                  <a:lnTo>
                    <a:pt x="54" y="90"/>
                  </a:lnTo>
                  <a:lnTo>
                    <a:pt x="90" y="53"/>
                  </a:lnTo>
                  <a:lnTo>
                    <a:pt x="133" y="25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0013308" y="2597787"/>
            <a:ext cx="578100" cy="346957"/>
            <a:chOff x="10003978" y="3110971"/>
            <a:chExt cx="578100" cy="346957"/>
          </a:xfrm>
        </p:grpSpPr>
        <p:sp>
          <p:nvSpPr>
            <p:cNvPr id="71" name="Freeform 60"/>
            <p:cNvSpPr>
              <a:spLocks/>
            </p:cNvSpPr>
            <p:nvPr/>
          </p:nvSpPr>
          <p:spPr bwMode="auto">
            <a:xfrm>
              <a:off x="10003978" y="3110971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5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6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6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5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5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6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6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5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" name="Freeform 61"/>
            <p:cNvSpPr>
              <a:spLocks/>
            </p:cNvSpPr>
            <p:nvPr/>
          </p:nvSpPr>
          <p:spPr bwMode="auto">
            <a:xfrm>
              <a:off x="10003978" y="3188180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2 h 399"/>
                <a:gd name="T14" fmla="*/ 5987 w 5990"/>
                <a:gd name="T15" fmla="*/ 154 h 399"/>
                <a:gd name="T16" fmla="*/ 5990 w 5990"/>
                <a:gd name="T17" fmla="*/ 199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199 h 399"/>
                <a:gd name="T48" fmla="*/ 5 w 5990"/>
                <a:gd name="T49" fmla="*/ 154 h 399"/>
                <a:gd name="T50" fmla="*/ 20 w 5990"/>
                <a:gd name="T51" fmla="*/ 112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2"/>
                  </a:lnTo>
                  <a:lnTo>
                    <a:pt x="5987" y="154"/>
                  </a:lnTo>
                  <a:lnTo>
                    <a:pt x="5990" y="199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199"/>
                  </a:lnTo>
                  <a:lnTo>
                    <a:pt x="5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" name="Freeform 62"/>
            <p:cNvSpPr>
              <a:spLocks/>
            </p:cNvSpPr>
            <p:nvPr/>
          </p:nvSpPr>
          <p:spPr bwMode="auto">
            <a:xfrm>
              <a:off x="10003978" y="3265292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1 h 399"/>
                <a:gd name="T14" fmla="*/ 5987 w 5990"/>
                <a:gd name="T15" fmla="*/ 154 h 399"/>
                <a:gd name="T16" fmla="*/ 5990 w 5990"/>
                <a:gd name="T17" fmla="*/ 200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200 h 399"/>
                <a:gd name="T48" fmla="*/ 5 w 5990"/>
                <a:gd name="T49" fmla="*/ 154 h 399"/>
                <a:gd name="T50" fmla="*/ 20 w 5990"/>
                <a:gd name="T51" fmla="*/ 111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4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4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" name="Freeform 63"/>
            <p:cNvSpPr>
              <a:spLocks/>
            </p:cNvSpPr>
            <p:nvPr/>
          </p:nvSpPr>
          <p:spPr bwMode="auto">
            <a:xfrm>
              <a:off x="10003978" y="334240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5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4 h 400"/>
                <a:gd name="T12" fmla="*/ 5970 w 5990"/>
                <a:gd name="T13" fmla="*/ 111 h 400"/>
                <a:gd name="T14" fmla="*/ 5987 w 5990"/>
                <a:gd name="T15" fmla="*/ 153 h 400"/>
                <a:gd name="T16" fmla="*/ 5990 w 5990"/>
                <a:gd name="T17" fmla="*/ 200 h 400"/>
                <a:gd name="T18" fmla="*/ 5987 w 5990"/>
                <a:gd name="T19" fmla="*/ 245 h 400"/>
                <a:gd name="T20" fmla="*/ 5970 w 5990"/>
                <a:gd name="T21" fmla="*/ 287 h 400"/>
                <a:gd name="T22" fmla="*/ 5947 w 5990"/>
                <a:gd name="T23" fmla="*/ 323 h 400"/>
                <a:gd name="T24" fmla="*/ 5916 w 5990"/>
                <a:gd name="T25" fmla="*/ 354 h 400"/>
                <a:gd name="T26" fmla="*/ 5880 w 5990"/>
                <a:gd name="T27" fmla="*/ 378 h 400"/>
                <a:gd name="T28" fmla="*/ 5838 w 5990"/>
                <a:gd name="T29" fmla="*/ 394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4 h 400"/>
                <a:gd name="T36" fmla="*/ 113 w 5990"/>
                <a:gd name="T37" fmla="*/ 378 h 400"/>
                <a:gd name="T38" fmla="*/ 74 w 5990"/>
                <a:gd name="T39" fmla="*/ 354 h 400"/>
                <a:gd name="T40" fmla="*/ 44 w 5990"/>
                <a:gd name="T41" fmla="*/ 323 h 400"/>
                <a:gd name="T42" fmla="*/ 20 w 5990"/>
                <a:gd name="T43" fmla="*/ 287 h 400"/>
                <a:gd name="T44" fmla="*/ 5 w 5990"/>
                <a:gd name="T45" fmla="*/ 245 h 400"/>
                <a:gd name="T46" fmla="*/ 0 w 5990"/>
                <a:gd name="T47" fmla="*/ 200 h 400"/>
                <a:gd name="T48" fmla="*/ 5 w 5990"/>
                <a:gd name="T49" fmla="*/ 153 h 400"/>
                <a:gd name="T50" fmla="*/ 20 w 5990"/>
                <a:gd name="T51" fmla="*/ 111 h 400"/>
                <a:gd name="T52" fmla="*/ 44 w 5990"/>
                <a:gd name="T53" fmla="*/ 74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5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3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3"/>
                  </a:lnTo>
                  <a:lnTo>
                    <a:pt x="5916" y="354"/>
                  </a:lnTo>
                  <a:lnTo>
                    <a:pt x="5880" y="378"/>
                  </a:lnTo>
                  <a:lnTo>
                    <a:pt x="5838" y="394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4"/>
                  </a:lnTo>
                  <a:lnTo>
                    <a:pt x="113" y="378"/>
                  </a:lnTo>
                  <a:lnTo>
                    <a:pt x="74" y="354"/>
                  </a:lnTo>
                  <a:lnTo>
                    <a:pt x="44" y="323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3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" name="Freeform 64"/>
            <p:cNvSpPr>
              <a:spLocks/>
            </p:cNvSpPr>
            <p:nvPr/>
          </p:nvSpPr>
          <p:spPr bwMode="auto">
            <a:xfrm>
              <a:off x="10003978" y="341932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2 h 400"/>
                <a:gd name="T8" fmla="*/ 5916 w 5990"/>
                <a:gd name="T9" fmla="*/ 46 h 400"/>
                <a:gd name="T10" fmla="*/ 5947 w 5990"/>
                <a:gd name="T11" fmla="*/ 77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7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7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7 h 400"/>
                <a:gd name="T54" fmla="*/ 74 w 5990"/>
                <a:gd name="T55" fmla="*/ 46 h 400"/>
                <a:gd name="T56" fmla="*/ 113 w 5990"/>
                <a:gd name="T57" fmla="*/ 22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2"/>
                  </a:lnTo>
                  <a:lnTo>
                    <a:pt x="5916" y="46"/>
                  </a:lnTo>
                  <a:lnTo>
                    <a:pt x="5947" y="77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7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7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7"/>
                  </a:lnTo>
                  <a:lnTo>
                    <a:pt x="74" y="46"/>
                  </a:lnTo>
                  <a:lnTo>
                    <a:pt x="113" y="22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619253" y="3496767"/>
            <a:ext cx="573030" cy="343884"/>
            <a:chOff x="1609923" y="4009951"/>
            <a:chExt cx="573030" cy="343884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1609923" y="4009951"/>
              <a:ext cx="573030" cy="38163"/>
            </a:xfrm>
            <a:custGeom>
              <a:avLst/>
              <a:gdLst>
                <a:gd name="T0" fmla="*/ 230 w 6892"/>
                <a:gd name="T1" fmla="*/ 0 h 459"/>
                <a:gd name="T2" fmla="*/ 6662 w 6892"/>
                <a:gd name="T3" fmla="*/ 0 h 459"/>
                <a:gd name="T4" fmla="*/ 6714 w 6892"/>
                <a:gd name="T5" fmla="*/ 6 h 459"/>
                <a:gd name="T6" fmla="*/ 6762 w 6892"/>
                <a:gd name="T7" fmla="*/ 25 h 459"/>
                <a:gd name="T8" fmla="*/ 6804 w 6892"/>
                <a:gd name="T9" fmla="*/ 52 h 459"/>
                <a:gd name="T10" fmla="*/ 6840 w 6892"/>
                <a:gd name="T11" fmla="*/ 88 h 459"/>
                <a:gd name="T12" fmla="*/ 6867 w 6892"/>
                <a:gd name="T13" fmla="*/ 129 h 459"/>
                <a:gd name="T14" fmla="*/ 6886 w 6892"/>
                <a:gd name="T15" fmla="*/ 177 h 459"/>
                <a:gd name="T16" fmla="*/ 6892 w 6892"/>
                <a:gd name="T17" fmla="*/ 230 h 459"/>
                <a:gd name="T18" fmla="*/ 6886 w 6892"/>
                <a:gd name="T19" fmla="*/ 284 h 459"/>
                <a:gd name="T20" fmla="*/ 6867 w 6892"/>
                <a:gd name="T21" fmla="*/ 332 h 459"/>
                <a:gd name="T22" fmla="*/ 6840 w 6892"/>
                <a:gd name="T23" fmla="*/ 374 h 459"/>
                <a:gd name="T24" fmla="*/ 6804 w 6892"/>
                <a:gd name="T25" fmla="*/ 409 h 459"/>
                <a:gd name="T26" fmla="*/ 6762 w 6892"/>
                <a:gd name="T27" fmla="*/ 436 h 459"/>
                <a:gd name="T28" fmla="*/ 6714 w 6892"/>
                <a:gd name="T29" fmla="*/ 453 h 459"/>
                <a:gd name="T30" fmla="*/ 6662 w 6892"/>
                <a:gd name="T31" fmla="*/ 459 h 459"/>
                <a:gd name="T32" fmla="*/ 230 w 6892"/>
                <a:gd name="T33" fmla="*/ 459 h 459"/>
                <a:gd name="T34" fmla="*/ 178 w 6892"/>
                <a:gd name="T35" fmla="*/ 453 h 459"/>
                <a:gd name="T36" fmla="*/ 130 w 6892"/>
                <a:gd name="T37" fmla="*/ 436 h 459"/>
                <a:gd name="T38" fmla="*/ 86 w 6892"/>
                <a:gd name="T39" fmla="*/ 409 h 459"/>
                <a:gd name="T40" fmla="*/ 50 w 6892"/>
                <a:gd name="T41" fmla="*/ 374 h 459"/>
                <a:gd name="T42" fmla="*/ 23 w 6892"/>
                <a:gd name="T43" fmla="*/ 332 h 459"/>
                <a:gd name="T44" fmla="*/ 6 w 6892"/>
                <a:gd name="T45" fmla="*/ 284 h 459"/>
                <a:gd name="T46" fmla="*/ 0 w 6892"/>
                <a:gd name="T47" fmla="*/ 230 h 459"/>
                <a:gd name="T48" fmla="*/ 6 w 6892"/>
                <a:gd name="T49" fmla="*/ 177 h 459"/>
                <a:gd name="T50" fmla="*/ 23 w 6892"/>
                <a:gd name="T51" fmla="*/ 129 h 459"/>
                <a:gd name="T52" fmla="*/ 50 w 6892"/>
                <a:gd name="T53" fmla="*/ 88 h 459"/>
                <a:gd name="T54" fmla="*/ 86 w 6892"/>
                <a:gd name="T55" fmla="*/ 52 h 459"/>
                <a:gd name="T56" fmla="*/ 130 w 6892"/>
                <a:gd name="T57" fmla="*/ 25 h 459"/>
                <a:gd name="T58" fmla="*/ 178 w 6892"/>
                <a:gd name="T59" fmla="*/ 6 h 459"/>
                <a:gd name="T60" fmla="*/ 230 w 6892"/>
                <a:gd name="T6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92" h="459">
                  <a:moveTo>
                    <a:pt x="230" y="0"/>
                  </a:moveTo>
                  <a:lnTo>
                    <a:pt x="6662" y="0"/>
                  </a:lnTo>
                  <a:lnTo>
                    <a:pt x="6714" y="6"/>
                  </a:lnTo>
                  <a:lnTo>
                    <a:pt x="6762" y="25"/>
                  </a:lnTo>
                  <a:lnTo>
                    <a:pt x="6804" y="52"/>
                  </a:lnTo>
                  <a:lnTo>
                    <a:pt x="6840" y="88"/>
                  </a:lnTo>
                  <a:lnTo>
                    <a:pt x="6867" y="129"/>
                  </a:lnTo>
                  <a:lnTo>
                    <a:pt x="6886" y="177"/>
                  </a:lnTo>
                  <a:lnTo>
                    <a:pt x="6892" y="230"/>
                  </a:lnTo>
                  <a:lnTo>
                    <a:pt x="6886" y="284"/>
                  </a:lnTo>
                  <a:lnTo>
                    <a:pt x="6867" y="332"/>
                  </a:lnTo>
                  <a:lnTo>
                    <a:pt x="6840" y="374"/>
                  </a:lnTo>
                  <a:lnTo>
                    <a:pt x="6804" y="409"/>
                  </a:lnTo>
                  <a:lnTo>
                    <a:pt x="6762" y="436"/>
                  </a:lnTo>
                  <a:lnTo>
                    <a:pt x="6714" y="453"/>
                  </a:lnTo>
                  <a:lnTo>
                    <a:pt x="6662" y="459"/>
                  </a:lnTo>
                  <a:lnTo>
                    <a:pt x="230" y="459"/>
                  </a:lnTo>
                  <a:lnTo>
                    <a:pt x="178" y="453"/>
                  </a:lnTo>
                  <a:lnTo>
                    <a:pt x="130" y="436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0"/>
                  </a:lnTo>
                  <a:lnTo>
                    <a:pt x="6" y="177"/>
                  </a:lnTo>
                  <a:lnTo>
                    <a:pt x="23" y="129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" name="Freeform 7"/>
            <p:cNvSpPr>
              <a:spLocks/>
            </p:cNvSpPr>
            <p:nvPr/>
          </p:nvSpPr>
          <p:spPr bwMode="auto">
            <a:xfrm>
              <a:off x="1609923" y="4086360"/>
              <a:ext cx="458374" cy="38246"/>
            </a:xfrm>
            <a:custGeom>
              <a:avLst/>
              <a:gdLst>
                <a:gd name="T0" fmla="*/ 230 w 5513"/>
                <a:gd name="T1" fmla="*/ 0 h 460"/>
                <a:gd name="T2" fmla="*/ 5283 w 5513"/>
                <a:gd name="T3" fmla="*/ 0 h 460"/>
                <a:gd name="T4" fmla="*/ 5336 w 5513"/>
                <a:gd name="T5" fmla="*/ 6 h 460"/>
                <a:gd name="T6" fmla="*/ 5384 w 5513"/>
                <a:gd name="T7" fmla="*/ 23 h 460"/>
                <a:gd name="T8" fmla="*/ 5427 w 5513"/>
                <a:gd name="T9" fmla="*/ 50 h 460"/>
                <a:gd name="T10" fmla="*/ 5463 w 5513"/>
                <a:gd name="T11" fmla="*/ 86 h 460"/>
                <a:gd name="T12" fmla="*/ 5490 w 5513"/>
                <a:gd name="T13" fmla="*/ 130 h 460"/>
                <a:gd name="T14" fmla="*/ 5507 w 5513"/>
                <a:gd name="T15" fmla="*/ 178 h 460"/>
                <a:gd name="T16" fmla="*/ 5513 w 5513"/>
                <a:gd name="T17" fmla="*/ 230 h 460"/>
                <a:gd name="T18" fmla="*/ 5507 w 5513"/>
                <a:gd name="T19" fmla="*/ 282 h 460"/>
                <a:gd name="T20" fmla="*/ 5490 w 5513"/>
                <a:gd name="T21" fmla="*/ 332 h 460"/>
                <a:gd name="T22" fmla="*/ 5463 w 5513"/>
                <a:gd name="T23" fmla="*/ 374 h 460"/>
                <a:gd name="T24" fmla="*/ 5427 w 5513"/>
                <a:gd name="T25" fmla="*/ 409 h 460"/>
                <a:gd name="T26" fmla="*/ 5384 w 5513"/>
                <a:gd name="T27" fmla="*/ 437 h 460"/>
                <a:gd name="T28" fmla="*/ 5336 w 5513"/>
                <a:gd name="T29" fmla="*/ 453 h 460"/>
                <a:gd name="T30" fmla="*/ 5283 w 5513"/>
                <a:gd name="T31" fmla="*/ 460 h 460"/>
                <a:gd name="T32" fmla="*/ 230 w 5513"/>
                <a:gd name="T33" fmla="*/ 460 h 460"/>
                <a:gd name="T34" fmla="*/ 178 w 5513"/>
                <a:gd name="T35" fmla="*/ 453 h 460"/>
                <a:gd name="T36" fmla="*/ 130 w 5513"/>
                <a:gd name="T37" fmla="*/ 437 h 460"/>
                <a:gd name="T38" fmla="*/ 86 w 5513"/>
                <a:gd name="T39" fmla="*/ 409 h 460"/>
                <a:gd name="T40" fmla="*/ 50 w 5513"/>
                <a:gd name="T41" fmla="*/ 374 h 460"/>
                <a:gd name="T42" fmla="*/ 23 w 5513"/>
                <a:gd name="T43" fmla="*/ 332 h 460"/>
                <a:gd name="T44" fmla="*/ 6 w 5513"/>
                <a:gd name="T45" fmla="*/ 282 h 460"/>
                <a:gd name="T46" fmla="*/ 0 w 5513"/>
                <a:gd name="T47" fmla="*/ 230 h 460"/>
                <a:gd name="T48" fmla="*/ 6 w 5513"/>
                <a:gd name="T49" fmla="*/ 178 h 460"/>
                <a:gd name="T50" fmla="*/ 23 w 5513"/>
                <a:gd name="T51" fmla="*/ 130 h 460"/>
                <a:gd name="T52" fmla="*/ 50 w 5513"/>
                <a:gd name="T53" fmla="*/ 86 h 460"/>
                <a:gd name="T54" fmla="*/ 86 w 5513"/>
                <a:gd name="T55" fmla="*/ 50 h 460"/>
                <a:gd name="T56" fmla="*/ 130 w 5513"/>
                <a:gd name="T57" fmla="*/ 23 h 460"/>
                <a:gd name="T58" fmla="*/ 178 w 5513"/>
                <a:gd name="T59" fmla="*/ 6 h 460"/>
                <a:gd name="T60" fmla="*/ 230 w 5513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3" h="460">
                  <a:moveTo>
                    <a:pt x="230" y="0"/>
                  </a:moveTo>
                  <a:lnTo>
                    <a:pt x="5283" y="0"/>
                  </a:lnTo>
                  <a:lnTo>
                    <a:pt x="5336" y="6"/>
                  </a:lnTo>
                  <a:lnTo>
                    <a:pt x="5384" y="23"/>
                  </a:lnTo>
                  <a:lnTo>
                    <a:pt x="5427" y="50"/>
                  </a:lnTo>
                  <a:lnTo>
                    <a:pt x="5463" y="86"/>
                  </a:lnTo>
                  <a:lnTo>
                    <a:pt x="5490" y="130"/>
                  </a:lnTo>
                  <a:lnTo>
                    <a:pt x="5507" y="178"/>
                  </a:lnTo>
                  <a:lnTo>
                    <a:pt x="5513" y="230"/>
                  </a:lnTo>
                  <a:lnTo>
                    <a:pt x="5507" y="282"/>
                  </a:lnTo>
                  <a:lnTo>
                    <a:pt x="5490" y="332"/>
                  </a:lnTo>
                  <a:lnTo>
                    <a:pt x="5463" y="374"/>
                  </a:lnTo>
                  <a:lnTo>
                    <a:pt x="5427" y="409"/>
                  </a:lnTo>
                  <a:lnTo>
                    <a:pt x="5384" y="437"/>
                  </a:lnTo>
                  <a:lnTo>
                    <a:pt x="5336" y="453"/>
                  </a:lnTo>
                  <a:lnTo>
                    <a:pt x="5283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" name="Freeform 8"/>
            <p:cNvSpPr>
              <a:spLocks/>
            </p:cNvSpPr>
            <p:nvPr/>
          </p:nvSpPr>
          <p:spPr bwMode="auto">
            <a:xfrm>
              <a:off x="1609923" y="4162770"/>
              <a:ext cx="229145" cy="38246"/>
            </a:xfrm>
            <a:custGeom>
              <a:avLst/>
              <a:gdLst>
                <a:gd name="T0" fmla="*/ 230 w 2756"/>
                <a:gd name="T1" fmla="*/ 0 h 460"/>
                <a:gd name="T2" fmla="*/ 2526 w 2756"/>
                <a:gd name="T3" fmla="*/ 0 h 460"/>
                <a:gd name="T4" fmla="*/ 2580 w 2756"/>
                <a:gd name="T5" fmla="*/ 6 h 460"/>
                <a:gd name="T6" fmla="*/ 2628 w 2756"/>
                <a:gd name="T7" fmla="*/ 23 h 460"/>
                <a:gd name="T8" fmla="*/ 2670 w 2756"/>
                <a:gd name="T9" fmla="*/ 50 h 460"/>
                <a:gd name="T10" fmla="*/ 2705 w 2756"/>
                <a:gd name="T11" fmla="*/ 86 h 460"/>
                <a:gd name="T12" fmla="*/ 2733 w 2756"/>
                <a:gd name="T13" fmla="*/ 130 h 460"/>
                <a:gd name="T14" fmla="*/ 2751 w 2756"/>
                <a:gd name="T15" fmla="*/ 178 h 460"/>
                <a:gd name="T16" fmla="*/ 2756 w 2756"/>
                <a:gd name="T17" fmla="*/ 230 h 460"/>
                <a:gd name="T18" fmla="*/ 2751 w 2756"/>
                <a:gd name="T19" fmla="*/ 282 h 460"/>
                <a:gd name="T20" fmla="*/ 2733 w 2756"/>
                <a:gd name="T21" fmla="*/ 330 h 460"/>
                <a:gd name="T22" fmla="*/ 2705 w 2756"/>
                <a:gd name="T23" fmla="*/ 374 h 460"/>
                <a:gd name="T24" fmla="*/ 2670 w 2756"/>
                <a:gd name="T25" fmla="*/ 410 h 460"/>
                <a:gd name="T26" fmla="*/ 2628 w 2756"/>
                <a:gd name="T27" fmla="*/ 437 h 460"/>
                <a:gd name="T28" fmla="*/ 2580 w 2756"/>
                <a:gd name="T29" fmla="*/ 453 h 460"/>
                <a:gd name="T30" fmla="*/ 2526 w 2756"/>
                <a:gd name="T31" fmla="*/ 460 h 460"/>
                <a:gd name="T32" fmla="*/ 230 w 2756"/>
                <a:gd name="T33" fmla="*/ 460 h 460"/>
                <a:gd name="T34" fmla="*/ 178 w 2756"/>
                <a:gd name="T35" fmla="*/ 453 h 460"/>
                <a:gd name="T36" fmla="*/ 130 w 2756"/>
                <a:gd name="T37" fmla="*/ 437 h 460"/>
                <a:gd name="T38" fmla="*/ 86 w 2756"/>
                <a:gd name="T39" fmla="*/ 410 h 460"/>
                <a:gd name="T40" fmla="*/ 50 w 2756"/>
                <a:gd name="T41" fmla="*/ 374 h 460"/>
                <a:gd name="T42" fmla="*/ 23 w 2756"/>
                <a:gd name="T43" fmla="*/ 330 h 460"/>
                <a:gd name="T44" fmla="*/ 6 w 2756"/>
                <a:gd name="T45" fmla="*/ 282 h 460"/>
                <a:gd name="T46" fmla="*/ 0 w 2756"/>
                <a:gd name="T47" fmla="*/ 230 h 460"/>
                <a:gd name="T48" fmla="*/ 6 w 2756"/>
                <a:gd name="T49" fmla="*/ 178 h 460"/>
                <a:gd name="T50" fmla="*/ 23 w 2756"/>
                <a:gd name="T51" fmla="*/ 130 h 460"/>
                <a:gd name="T52" fmla="*/ 50 w 2756"/>
                <a:gd name="T53" fmla="*/ 86 h 460"/>
                <a:gd name="T54" fmla="*/ 86 w 2756"/>
                <a:gd name="T55" fmla="*/ 50 h 460"/>
                <a:gd name="T56" fmla="*/ 130 w 2756"/>
                <a:gd name="T57" fmla="*/ 23 h 460"/>
                <a:gd name="T58" fmla="*/ 178 w 2756"/>
                <a:gd name="T59" fmla="*/ 6 h 460"/>
                <a:gd name="T60" fmla="*/ 230 w 2756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6" h="460">
                  <a:moveTo>
                    <a:pt x="230" y="0"/>
                  </a:moveTo>
                  <a:lnTo>
                    <a:pt x="2526" y="0"/>
                  </a:lnTo>
                  <a:lnTo>
                    <a:pt x="2580" y="6"/>
                  </a:lnTo>
                  <a:lnTo>
                    <a:pt x="2628" y="23"/>
                  </a:lnTo>
                  <a:lnTo>
                    <a:pt x="2670" y="50"/>
                  </a:lnTo>
                  <a:lnTo>
                    <a:pt x="2705" y="86"/>
                  </a:lnTo>
                  <a:lnTo>
                    <a:pt x="2733" y="130"/>
                  </a:lnTo>
                  <a:lnTo>
                    <a:pt x="2751" y="178"/>
                  </a:lnTo>
                  <a:lnTo>
                    <a:pt x="2756" y="230"/>
                  </a:lnTo>
                  <a:lnTo>
                    <a:pt x="2751" y="282"/>
                  </a:lnTo>
                  <a:lnTo>
                    <a:pt x="2733" y="330"/>
                  </a:lnTo>
                  <a:lnTo>
                    <a:pt x="2705" y="374"/>
                  </a:lnTo>
                  <a:lnTo>
                    <a:pt x="2670" y="410"/>
                  </a:lnTo>
                  <a:lnTo>
                    <a:pt x="2628" y="437"/>
                  </a:lnTo>
                  <a:lnTo>
                    <a:pt x="2580" y="453"/>
                  </a:lnTo>
                  <a:lnTo>
                    <a:pt x="2526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1609923" y="4239179"/>
              <a:ext cx="401088" cy="38246"/>
            </a:xfrm>
            <a:custGeom>
              <a:avLst/>
              <a:gdLst>
                <a:gd name="T0" fmla="*/ 230 w 4824"/>
                <a:gd name="T1" fmla="*/ 0 h 460"/>
                <a:gd name="T2" fmla="*/ 4594 w 4824"/>
                <a:gd name="T3" fmla="*/ 0 h 460"/>
                <a:gd name="T4" fmla="*/ 4646 w 4824"/>
                <a:gd name="T5" fmla="*/ 7 h 460"/>
                <a:gd name="T6" fmla="*/ 4694 w 4824"/>
                <a:gd name="T7" fmla="*/ 23 h 460"/>
                <a:gd name="T8" fmla="*/ 4738 w 4824"/>
                <a:gd name="T9" fmla="*/ 50 h 460"/>
                <a:gd name="T10" fmla="*/ 4774 w 4824"/>
                <a:gd name="T11" fmla="*/ 86 h 460"/>
                <a:gd name="T12" fmla="*/ 4801 w 4824"/>
                <a:gd name="T13" fmla="*/ 128 h 460"/>
                <a:gd name="T14" fmla="*/ 4817 w 4824"/>
                <a:gd name="T15" fmla="*/ 178 h 460"/>
                <a:gd name="T16" fmla="*/ 4824 w 4824"/>
                <a:gd name="T17" fmla="*/ 230 h 460"/>
                <a:gd name="T18" fmla="*/ 4817 w 4824"/>
                <a:gd name="T19" fmla="*/ 282 h 460"/>
                <a:gd name="T20" fmla="*/ 4801 w 4824"/>
                <a:gd name="T21" fmla="*/ 330 h 460"/>
                <a:gd name="T22" fmla="*/ 4774 w 4824"/>
                <a:gd name="T23" fmla="*/ 374 h 460"/>
                <a:gd name="T24" fmla="*/ 4738 w 4824"/>
                <a:gd name="T25" fmla="*/ 410 h 460"/>
                <a:gd name="T26" fmla="*/ 4694 w 4824"/>
                <a:gd name="T27" fmla="*/ 437 h 460"/>
                <a:gd name="T28" fmla="*/ 4646 w 4824"/>
                <a:gd name="T29" fmla="*/ 454 h 460"/>
                <a:gd name="T30" fmla="*/ 4594 w 4824"/>
                <a:gd name="T31" fmla="*/ 460 h 460"/>
                <a:gd name="T32" fmla="*/ 230 w 4824"/>
                <a:gd name="T33" fmla="*/ 460 h 460"/>
                <a:gd name="T34" fmla="*/ 178 w 4824"/>
                <a:gd name="T35" fmla="*/ 454 h 460"/>
                <a:gd name="T36" fmla="*/ 130 w 4824"/>
                <a:gd name="T37" fmla="*/ 437 h 460"/>
                <a:gd name="T38" fmla="*/ 86 w 4824"/>
                <a:gd name="T39" fmla="*/ 410 h 460"/>
                <a:gd name="T40" fmla="*/ 50 w 4824"/>
                <a:gd name="T41" fmla="*/ 374 h 460"/>
                <a:gd name="T42" fmla="*/ 23 w 4824"/>
                <a:gd name="T43" fmla="*/ 330 h 460"/>
                <a:gd name="T44" fmla="*/ 6 w 4824"/>
                <a:gd name="T45" fmla="*/ 282 h 460"/>
                <a:gd name="T46" fmla="*/ 0 w 4824"/>
                <a:gd name="T47" fmla="*/ 230 h 460"/>
                <a:gd name="T48" fmla="*/ 6 w 4824"/>
                <a:gd name="T49" fmla="*/ 178 h 460"/>
                <a:gd name="T50" fmla="*/ 23 w 4824"/>
                <a:gd name="T51" fmla="*/ 128 h 460"/>
                <a:gd name="T52" fmla="*/ 50 w 4824"/>
                <a:gd name="T53" fmla="*/ 86 h 460"/>
                <a:gd name="T54" fmla="*/ 86 w 4824"/>
                <a:gd name="T55" fmla="*/ 50 h 460"/>
                <a:gd name="T56" fmla="*/ 130 w 4824"/>
                <a:gd name="T57" fmla="*/ 23 h 460"/>
                <a:gd name="T58" fmla="*/ 178 w 4824"/>
                <a:gd name="T59" fmla="*/ 7 h 460"/>
                <a:gd name="T60" fmla="*/ 230 w 4824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24" h="460">
                  <a:moveTo>
                    <a:pt x="230" y="0"/>
                  </a:moveTo>
                  <a:lnTo>
                    <a:pt x="4594" y="0"/>
                  </a:lnTo>
                  <a:lnTo>
                    <a:pt x="4646" y="7"/>
                  </a:lnTo>
                  <a:lnTo>
                    <a:pt x="4694" y="23"/>
                  </a:lnTo>
                  <a:lnTo>
                    <a:pt x="4738" y="50"/>
                  </a:lnTo>
                  <a:lnTo>
                    <a:pt x="4774" y="86"/>
                  </a:lnTo>
                  <a:lnTo>
                    <a:pt x="4801" y="128"/>
                  </a:lnTo>
                  <a:lnTo>
                    <a:pt x="4817" y="178"/>
                  </a:lnTo>
                  <a:lnTo>
                    <a:pt x="4824" y="230"/>
                  </a:lnTo>
                  <a:lnTo>
                    <a:pt x="4817" y="282"/>
                  </a:lnTo>
                  <a:lnTo>
                    <a:pt x="4801" y="330"/>
                  </a:lnTo>
                  <a:lnTo>
                    <a:pt x="4774" y="374"/>
                  </a:lnTo>
                  <a:lnTo>
                    <a:pt x="4738" y="410"/>
                  </a:lnTo>
                  <a:lnTo>
                    <a:pt x="4694" y="437"/>
                  </a:lnTo>
                  <a:lnTo>
                    <a:pt x="4646" y="454"/>
                  </a:lnTo>
                  <a:lnTo>
                    <a:pt x="4594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" name="Freeform 10"/>
            <p:cNvSpPr>
              <a:spLocks/>
            </p:cNvSpPr>
            <p:nvPr/>
          </p:nvSpPr>
          <p:spPr bwMode="auto">
            <a:xfrm>
              <a:off x="1609923" y="4315589"/>
              <a:ext cx="324678" cy="38246"/>
            </a:xfrm>
            <a:custGeom>
              <a:avLst/>
              <a:gdLst>
                <a:gd name="T0" fmla="*/ 230 w 3905"/>
                <a:gd name="T1" fmla="*/ 0 h 460"/>
                <a:gd name="T2" fmla="*/ 3675 w 3905"/>
                <a:gd name="T3" fmla="*/ 0 h 460"/>
                <a:gd name="T4" fmla="*/ 3727 w 3905"/>
                <a:gd name="T5" fmla="*/ 7 h 460"/>
                <a:gd name="T6" fmla="*/ 3777 w 3905"/>
                <a:gd name="T7" fmla="*/ 23 h 460"/>
                <a:gd name="T8" fmla="*/ 3819 w 3905"/>
                <a:gd name="T9" fmla="*/ 51 h 460"/>
                <a:gd name="T10" fmla="*/ 3854 w 3905"/>
                <a:gd name="T11" fmla="*/ 86 h 460"/>
                <a:gd name="T12" fmla="*/ 3882 w 3905"/>
                <a:gd name="T13" fmla="*/ 128 h 460"/>
                <a:gd name="T14" fmla="*/ 3898 w 3905"/>
                <a:gd name="T15" fmla="*/ 176 h 460"/>
                <a:gd name="T16" fmla="*/ 3905 w 3905"/>
                <a:gd name="T17" fmla="*/ 230 h 460"/>
                <a:gd name="T18" fmla="*/ 3898 w 3905"/>
                <a:gd name="T19" fmla="*/ 282 h 460"/>
                <a:gd name="T20" fmla="*/ 3882 w 3905"/>
                <a:gd name="T21" fmla="*/ 330 h 460"/>
                <a:gd name="T22" fmla="*/ 3854 w 3905"/>
                <a:gd name="T23" fmla="*/ 372 h 460"/>
                <a:gd name="T24" fmla="*/ 3819 w 3905"/>
                <a:gd name="T25" fmla="*/ 408 h 460"/>
                <a:gd name="T26" fmla="*/ 3777 w 3905"/>
                <a:gd name="T27" fmla="*/ 435 h 460"/>
                <a:gd name="T28" fmla="*/ 3727 w 3905"/>
                <a:gd name="T29" fmla="*/ 454 h 460"/>
                <a:gd name="T30" fmla="*/ 3675 w 3905"/>
                <a:gd name="T31" fmla="*/ 460 h 460"/>
                <a:gd name="T32" fmla="*/ 230 w 3905"/>
                <a:gd name="T33" fmla="*/ 460 h 460"/>
                <a:gd name="T34" fmla="*/ 178 w 3905"/>
                <a:gd name="T35" fmla="*/ 454 h 460"/>
                <a:gd name="T36" fmla="*/ 130 w 3905"/>
                <a:gd name="T37" fmla="*/ 435 h 460"/>
                <a:gd name="T38" fmla="*/ 86 w 3905"/>
                <a:gd name="T39" fmla="*/ 408 h 460"/>
                <a:gd name="T40" fmla="*/ 50 w 3905"/>
                <a:gd name="T41" fmla="*/ 372 h 460"/>
                <a:gd name="T42" fmla="*/ 23 w 3905"/>
                <a:gd name="T43" fmla="*/ 330 h 460"/>
                <a:gd name="T44" fmla="*/ 6 w 3905"/>
                <a:gd name="T45" fmla="*/ 282 h 460"/>
                <a:gd name="T46" fmla="*/ 0 w 3905"/>
                <a:gd name="T47" fmla="*/ 230 h 460"/>
                <a:gd name="T48" fmla="*/ 6 w 3905"/>
                <a:gd name="T49" fmla="*/ 176 h 460"/>
                <a:gd name="T50" fmla="*/ 23 w 3905"/>
                <a:gd name="T51" fmla="*/ 128 h 460"/>
                <a:gd name="T52" fmla="*/ 50 w 3905"/>
                <a:gd name="T53" fmla="*/ 86 h 460"/>
                <a:gd name="T54" fmla="*/ 86 w 3905"/>
                <a:gd name="T55" fmla="*/ 51 h 460"/>
                <a:gd name="T56" fmla="*/ 130 w 3905"/>
                <a:gd name="T57" fmla="*/ 23 h 460"/>
                <a:gd name="T58" fmla="*/ 178 w 3905"/>
                <a:gd name="T59" fmla="*/ 7 h 460"/>
                <a:gd name="T60" fmla="*/ 230 w 3905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05" h="460">
                  <a:moveTo>
                    <a:pt x="230" y="0"/>
                  </a:moveTo>
                  <a:lnTo>
                    <a:pt x="3675" y="0"/>
                  </a:lnTo>
                  <a:lnTo>
                    <a:pt x="3727" y="7"/>
                  </a:lnTo>
                  <a:lnTo>
                    <a:pt x="3777" y="23"/>
                  </a:lnTo>
                  <a:lnTo>
                    <a:pt x="3819" y="51"/>
                  </a:lnTo>
                  <a:lnTo>
                    <a:pt x="3854" y="86"/>
                  </a:lnTo>
                  <a:lnTo>
                    <a:pt x="3882" y="128"/>
                  </a:lnTo>
                  <a:lnTo>
                    <a:pt x="3898" y="176"/>
                  </a:lnTo>
                  <a:lnTo>
                    <a:pt x="3905" y="230"/>
                  </a:lnTo>
                  <a:lnTo>
                    <a:pt x="3898" y="282"/>
                  </a:lnTo>
                  <a:lnTo>
                    <a:pt x="3882" y="330"/>
                  </a:lnTo>
                  <a:lnTo>
                    <a:pt x="3854" y="372"/>
                  </a:lnTo>
                  <a:lnTo>
                    <a:pt x="3819" y="408"/>
                  </a:lnTo>
                  <a:lnTo>
                    <a:pt x="3777" y="435"/>
                  </a:lnTo>
                  <a:lnTo>
                    <a:pt x="3727" y="454"/>
                  </a:lnTo>
                  <a:lnTo>
                    <a:pt x="3675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5"/>
                  </a:lnTo>
                  <a:lnTo>
                    <a:pt x="86" y="408"/>
                  </a:lnTo>
                  <a:lnTo>
                    <a:pt x="50" y="372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6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018557" y="3493615"/>
            <a:ext cx="578783" cy="347036"/>
            <a:chOff x="4009227" y="4006799"/>
            <a:chExt cx="578783" cy="347036"/>
          </a:xfrm>
        </p:grpSpPr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4009227" y="4006799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6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7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4 h 462"/>
                <a:gd name="T24" fmla="*/ 6840 w 6928"/>
                <a:gd name="T25" fmla="*/ 409 h 462"/>
                <a:gd name="T26" fmla="*/ 6798 w 6928"/>
                <a:gd name="T27" fmla="*/ 437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7 h 462"/>
                <a:gd name="T38" fmla="*/ 86 w 6928"/>
                <a:gd name="T39" fmla="*/ 409 h 462"/>
                <a:gd name="T40" fmla="*/ 50 w 6928"/>
                <a:gd name="T41" fmla="*/ 374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7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6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6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7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4"/>
                  </a:lnTo>
                  <a:lnTo>
                    <a:pt x="6840" y="409"/>
                  </a:lnTo>
                  <a:lnTo>
                    <a:pt x="6798" y="437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7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" name="Freeform 16"/>
            <p:cNvSpPr>
              <a:spLocks/>
            </p:cNvSpPr>
            <p:nvPr/>
          </p:nvSpPr>
          <p:spPr bwMode="auto">
            <a:xfrm>
              <a:off x="4067122" y="4083825"/>
              <a:ext cx="443695" cy="38513"/>
            </a:xfrm>
            <a:custGeom>
              <a:avLst/>
              <a:gdLst>
                <a:gd name="T0" fmla="*/ 231 w 5311"/>
                <a:gd name="T1" fmla="*/ 0 h 461"/>
                <a:gd name="T2" fmla="*/ 5080 w 5311"/>
                <a:gd name="T3" fmla="*/ 0 h 461"/>
                <a:gd name="T4" fmla="*/ 5132 w 5311"/>
                <a:gd name="T5" fmla="*/ 6 h 461"/>
                <a:gd name="T6" fmla="*/ 5181 w 5311"/>
                <a:gd name="T7" fmla="*/ 25 h 461"/>
                <a:gd name="T8" fmla="*/ 5225 w 5311"/>
                <a:gd name="T9" fmla="*/ 52 h 461"/>
                <a:gd name="T10" fmla="*/ 5261 w 5311"/>
                <a:gd name="T11" fmla="*/ 88 h 461"/>
                <a:gd name="T12" fmla="*/ 5288 w 5311"/>
                <a:gd name="T13" fmla="*/ 130 h 461"/>
                <a:gd name="T14" fmla="*/ 5305 w 5311"/>
                <a:gd name="T15" fmla="*/ 178 h 461"/>
                <a:gd name="T16" fmla="*/ 5311 w 5311"/>
                <a:gd name="T17" fmla="*/ 231 h 461"/>
                <a:gd name="T18" fmla="*/ 5305 w 5311"/>
                <a:gd name="T19" fmla="*/ 285 h 461"/>
                <a:gd name="T20" fmla="*/ 5288 w 5311"/>
                <a:gd name="T21" fmla="*/ 333 h 461"/>
                <a:gd name="T22" fmla="*/ 5261 w 5311"/>
                <a:gd name="T23" fmla="*/ 375 h 461"/>
                <a:gd name="T24" fmla="*/ 5225 w 5311"/>
                <a:gd name="T25" fmla="*/ 411 h 461"/>
                <a:gd name="T26" fmla="*/ 5181 w 5311"/>
                <a:gd name="T27" fmla="*/ 438 h 461"/>
                <a:gd name="T28" fmla="*/ 5132 w 5311"/>
                <a:gd name="T29" fmla="*/ 455 h 461"/>
                <a:gd name="T30" fmla="*/ 5080 w 5311"/>
                <a:gd name="T31" fmla="*/ 461 h 461"/>
                <a:gd name="T32" fmla="*/ 231 w 5311"/>
                <a:gd name="T33" fmla="*/ 461 h 461"/>
                <a:gd name="T34" fmla="*/ 179 w 5311"/>
                <a:gd name="T35" fmla="*/ 455 h 461"/>
                <a:gd name="T36" fmla="*/ 128 w 5311"/>
                <a:gd name="T37" fmla="*/ 438 h 461"/>
                <a:gd name="T38" fmla="*/ 86 w 5311"/>
                <a:gd name="T39" fmla="*/ 411 h 461"/>
                <a:gd name="T40" fmla="*/ 50 w 5311"/>
                <a:gd name="T41" fmla="*/ 375 h 461"/>
                <a:gd name="T42" fmla="*/ 23 w 5311"/>
                <a:gd name="T43" fmla="*/ 333 h 461"/>
                <a:gd name="T44" fmla="*/ 6 w 5311"/>
                <a:gd name="T45" fmla="*/ 285 h 461"/>
                <a:gd name="T46" fmla="*/ 0 w 5311"/>
                <a:gd name="T47" fmla="*/ 231 h 461"/>
                <a:gd name="T48" fmla="*/ 6 w 5311"/>
                <a:gd name="T49" fmla="*/ 178 h 461"/>
                <a:gd name="T50" fmla="*/ 23 w 5311"/>
                <a:gd name="T51" fmla="*/ 130 h 461"/>
                <a:gd name="T52" fmla="*/ 50 w 5311"/>
                <a:gd name="T53" fmla="*/ 88 h 461"/>
                <a:gd name="T54" fmla="*/ 86 w 5311"/>
                <a:gd name="T55" fmla="*/ 52 h 461"/>
                <a:gd name="T56" fmla="*/ 128 w 5311"/>
                <a:gd name="T57" fmla="*/ 25 h 461"/>
                <a:gd name="T58" fmla="*/ 179 w 5311"/>
                <a:gd name="T59" fmla="*/ 6 h 461"/>
                <a:gd name="T60" fmla="*/ 231 w 5311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11" h="461">
                  <a:moveTo>
                    <a:pt x="231" y="0"/>
                  </a:moveTo>
                  <a:lnTo>
                    <a:pt x="5080" y="0"/>
                  </a:lnTo>
                  <a:lnTo>
                    <a:pt x="5132" y="6"/>
                  </a:lnTo>
                  <a:lnTo>
                    <a:pt x="5181" y="25"/>
                  </a:lnTo>
                  <a:lnTo>
                    <a:pt x="5225" y="52"/>
                  </a:lnTo>
                  <a:lnTo>
                    <a:pt x="5261" y="88"/>
                  </a:lnTo>
                  <a:lnTo>
                    <a:pt x="5288" y="130"/>
                  </a:lnTo>
                  <a:lnTo>
                    <a:pt x="5305" y="178"/>
                  </a:lnTo>
                  <a:lnTo>
                    <a:pt x="5311" y="231"/>
                  </a:lnTo>
                  <a:lnTo>
                    <a:pt x="5305" y="285"/>
                  </a:lnTo>
                  <a:lnTo>
                    <a:pt x="5288" y="333"/>
                  </a:lnTo>
                  <a:lnTo>
                    <a:pt x="5261" y="375"/>
                  </a:lnTo>
                  <a:lnTo>
                    <a:pt x="5225" y="411"/>
                  </a:lnTo>
                  <a:lnTo>
                    <a:pt x="5181" y="438"/>
                  </a:lnTo>
                  <a:lnTo>
                    <a:pt x="5132" y="455"/>
                  </a:lnTo>
                  <a:lnTo>
                    <a:pt x="5080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3"/>
                  </a:lnTo>
                  <a:lnTo>
                    <a:pt x="6" y="285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28" y="25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" name="Freeform 17"/>
            <p:cNvSpPr>
              <a:spLocks/>
            </p:cNvSpPr>
            <p:nvPr/>
          </p:nvSpPr>
          <p:spPr bwMode="auto">
            <a:xfrm>
              <a:off x="4182912" y="4160935"/>
              <a:ext cx="231413" cy="38597"/>
            </a:xfrm>
            <a:custGeom>
              <a:avLst/>
              <a:gdLst>
                <a:gd name="T0" fmla="*/ 231 w 2770"/>
                <a:gd name="T1" fmla="*/ 0 h 462"/>
                <a:gd name="T2" fmla="*/ 2539 w 2770"/>
                <a:gd name="T3" fmla="*/ 0 h 462"/>
                <a:gd name="T4" fmla="*/ 2591 w 2770"/>
                <a:gd name="T5" fmla="*/ 6 h 462"/>
                <a:gd name="T6" fmla="*/ 2640 w 2770"/>
                <a:gd name="T7" fmla="*/ 23 h 462"/>
                <a:gd name="T8" fmla="*/ 2684 w 2770"/>
                <a:gd name="T9" fmla="*/ 51 h 462"/>
                <a:gd name="T10" fmla="*/ 2720 w 2770"/>
                <a:gd name="T11" fmla="*/ 86 h 462"/>
                <a:gd name="T12" fmla="*/ 2747 w 2770"/>
                <a:gd name="T13" fmla="*/ 130 h 462"/>
                <a:gd name="T14" fmla="*/ 2764 w 2770"/>
                <a:gd name="T15" fmla="*/ 179 h 462"/>
                <a:gd name="T16" fmla="*/ 2770 w 2770"/>
                <a:gd name="T17" fmla="*/ 231 h 462"/>
                <a:gd name="T18" fmla="*/ 2764 w 2770"/>
                <a:gd name="T19" fmla="*/ 284 h 462"/>
                <a:gd name="T20" fmla="*/ 2747 w 2770"/>
                <a:gd name="T21" fmla="*/ 334 h 462"/>
                <a:gd name="T22" fmla="*/ 2720 w 2770"/>
                <a:gd name="T23" fmla="*/ 376 h 462"/>
                <a:gd name="T24" fmla="*/ 2684 w 2770"/>
                <a:gd name="T25" fmla="*/ 412 h 462"/>
                <a:gd name="T26" fmla="*/ 2640 w 2770"/>
                <a:gd name="T27" fmla="*/ 439 h 462"/>
                <a:gd name="T28" fmla="*/ 2591 w 2770"/>
                <a:gd name="T29" fmla="*/ 456 h 462"/>
                <a:gd name="T30" fmla="*/ 2539 w 2770"/>
                <a:gd name="T31" fmla="*/ 462 h 462"/>
                <a:gd name="T32" fmla="*/ 231 w 2770"/>
                <a:gd name="T33" fmla="*/ 462 h 462"/>
                <a:gd name="T34" fmla="*/ 176 w 2770"/>
                <a:gd name="T35" fmla="*/ 456 h 462"/>
                <a:gd name="T36" fmla="*/ 128 w 2770"/>
                <a:gd name="T37" fmla="*/ 439 h 462"/>
                <a:gd name="T38" fmla="*/ 86 w 2770"/>
                <a:gd name="T39" fmla="*/ 412 h 462"/>
                <a:gd name="T40" fmla="*/ 50 w 2770"/>
                <a:gd name="T41" fmla="*/ 376 h 462"/>
                <a:gd name="T42" fmla="*/ 23 w 2770"/>
                <a:gd name="T43" fmla="*/ 334 h 462"/>
                <a:gd name="T44" fmla="*/ 4 w 2770"/>
                <a:gd name="T45" fmla="*/ 284 h 462"/>
                <a:gd name="T46" fmla="*/ 0 w 2770"/>
                <a:gd name="T47" fmla="*/ 231 h 462"/>
                <a:gd name="T48" fmla="*/ 4 w 2770"/>
                <a:gd name="T49" fmla="*/ 179 h 462"/>
                <a:gd name="T50" fmla="*/ 23 w 2770"/>
                <a:gd name="T51" fmla="*/ 130 h 462"/>
                <a:gd name="T52" fmla="*/ 50 w 2770"/>
                <a:gd name="T53" fmla="*/ 86 h 462"/>
                <a:gd name="T54" fmla="*/ 86 w 2770"/>
                <a:gd name="T55" fmla="*/ 51 h 462"/>
                <a:gd name="T56" fmla="*/ 128 w 2770"/>
                <a:gd name="T57" fmla="*/ 23 h 462"/>
                <a:gd name="T58" fmla="*/ 176 w 2770"/>
                <a:gd name="T59" fmla="*/ 6 h 462"/>
                <a:gd name="T60" fmla="*/ 231 w 2770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70" h="462">
                  <a:moveTo>
                    <a:pt x="231" y="0"/>
                  </a:moveTo>
                  <a:lnTo>
                    <a:pt x="2539" y="0"/>
                  </a:lnTo>
                  <a:lnTo>
                    <a:pt x="2591" y="6"/>
                  </a:lnTo>
                  <a:lnTo>
                    <a:pt x="2640" y="23"/>
                  </a:lnTo>
                  <a:lnTo>
                    <a:pt x="2684" y="51"/>
                  </a:lnTo>
                  <a:lnTo>
                    <a:pt x="2720" y="86"/>
                  </a:lnTo>
                  <a:lnTo>
                    <a:pt x="2747" y="130"/>
                  </a:lnTo>
                  <a:lnTo>
                    <a:pt x="2764" y="179"/>
                  </a:lnTo>
                  <a:lnTo>
                    <a:pt x="2770" y="231"/>
                  </a:lnTo>
                  <a:lnTo>
                    <a:pt x="2764" y="284"/>
                  </a:lnTo>
                  <a:lnTo>
                    <a:pt x="2747" y="334"/>
                  </a:lnTo>
                  <a:lnTo>
                    <a:pt x="2720" y="376"/>
                  </a:lnTo>
                  <a:lnTo>
                    <a:pt x="2684" y="412"/>
                  </a:lnTo>
                  <a:lnTo>
                    <a:pt x="2640" y="439"/>
                  </a:lnTo>
                  <a:lnTo>
                    <a:pt x="2591" y="456"/>
                  </a:lnTo>
                  <a:lnTo>
                    <a:pt x="2539" y="462"/>
                  </a:lnTo>
                  <a:lnTo>
                    <a:pt x="231" y="462"/>
                  </a:lnTo>
                  <a:lnTo>
                    <a:pt x="176" y="456"/>
                  </a:lnTo>
                  <a:lnTo>
                    <a:pt x="128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4"/>
                  </a:lnTo>
                  <a:lnTo>
                    <a:pt x="4" y="284"/>
                  </a:lnTo>
                  <a:lnTo>
                    <a:pt x="0" y="231"/>
                  </a:lnTo>
                  <a:lnTo>
                    <a:pt x="4" y="179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28" y="23"/>
                  </a:lnTo>
                  <a:lnTo>
                    <a:pt x="176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" name="Freeform 18"/>
            <p:cNvSpPr>
              <a:spLocks/>
            </p:cNvSpPr>
            <p:nvPr/>
          </p:nvSpPr>
          <p:spPr bwMode="auto">
            <a:xfrm>
              <a:off x="4086420" y="4238129"/>
              <a:ext cx="405098" cy="38513"/>
            </a:xfrm>
            <a:custGeom>
              <a:avLst/>
              <a:gdLst>
                <a:gd name="T0" fmla="*/ 231 w 4849"/>
                <a:gd name="T1" fmla="*/ 0 h 461"/>
                <a:gd name="T2" fmla="*/ 4618 w 4849"/>
                <a:gd name="T3" fmla="*/ 0 h 461"/>
                <a:gd name="T4" fmla="*/ 4670 w 4849"/>
                <a:gd name="T5" fmla="*/ 6 h 461"/>
                <a:gd name="T6" fmla="*/ 4719 w 4849"/>
                <a:gd name="T7" fmla="*/ 23 h 461"/>
                <a:gd name="T8" fmla="*/ 4763 w 4849"/>
                <a:gd name="T9" fmla="*/ 50 h 461"/>
                <a:gd name="T10" fmla="*/ 4799 w 4849"/>
                <a:gd name="T11" fmla="*/ 86 h 461"/>
                <a:gd name="T12" fmla="*/ 4826 w 4849"/>
                <a:gd name="T13" fmla="*/ 130 h 461"/>
                <a:gd name="T14" fmla="*/ 4843 w 4849"/>
                <a:gd name="T15" fmla="*/ 178 h 461"/>
                <a:gd name="T16" fmla="*/ 4849 w 4849"/>
                <a:gd name="T17" fmla="*/ 231 h 461"/>
                <a:gd name="T18" fmla="*/ 4843 w 4849"/>
                <a:gd name="T19" fmla="*/ 283 h 461"/>
                <a:gd name="T20" fmla="*/ 4826 w 4849"/>
                <a:gd name="T21" fmla="*/ 331 h 461"/>
                <a:gd name="T22" fmla="*/ 4799 w 4849"/>
                <a:gd name="T23" fmla="*/ 375 h 461"/>
                <a:gd name="T24" fmla="*/ 4763 w 4849"/>
                <a:gd name="T25" fmla="*/ 411 h 461"/>
                <a:gd name="T26" fmla="*/ 4719 w 4849"/>
                <a:gd name="T27" fmla="*/ 438 h 461"/>
                <a:gd name="T28" fmla="*/ 4670 w 4849"/>
                <a:gd name="T29" fmla="*/ 455 h 461"/>
                <a:gd name="T30" fmla="*/ 4618 w 4849"/>
                <a:gd name="T31" fmla="*/ 461 h 461"/>
                <a:gd name="T32" fmla="*/ 231 w 4849"/>
                <a:gd name="T33" fmla="*/ 461 h 461"/>
                <a:gd name="T34" fmla="*/ 179 w 4849"/>
                <a:gd name="T35" fmla="*/ 455 h 461"/>
                <a:gd name="T36" fmla="*/ 128 w 4849"/>
                <a:gd name="T37" fmla="*/ 438 h 461"/>
                <a:gd name="T38" fmla="*/ 86 w 4849"/>
                <a:gd name="T39" fmla="*/ 411 h 461"/>
                <a:gd name="T40" fmla="*/ 50 w 4849"/>
                <a:gd name="T41" fmla="*/ 375 h 461"/>
                <a:gd name="T42" fmla="*/ 23 w 4849"/>
                <a:gd name="T43" fmla="*/ 331 h 461"/>
                <a:gd name="T44" fmla="*/ 6 w 4849"/>
                <a:gd name="T45" fmla="*/ 283 h 461"/>
                <a:gd name="T46" fmla="*/ 0 w 4849"/>
                <a:gd name="T47" fmla="*/ 231 h 461"/>
                <a:gd name="T48" fmla="*/ 6 w 4849"/>
                <a:gd name="T49" fmla="*/ 178 h 461"/>
                <a:gd name="T50" fmla="*/ 23 w 4849"/>
                <a:gd name="T51" fmla="*/ 130 h 461"/>
                <a:gd name="T52" fmla="*/ 50 w 4849"/>
                <a:gd name="T53" fmla="*/ 86 h 461"/>
                <a:gd name="T54" fmla="*/ 86 w 4849"/>
                <a:gd name="T55" fmla="*/ 50 h 461"/>
                <a:gd name="T56" fmla="*/ 128 w 4849"/>
                <a:gd name="T57" fmla="*/ 23 h 461"/>
                <a:gd name="T58" fmla="*/ 179 w 4849"/>
                <a:gd name="T59" fmla="*/ 6 h 461"/>
                <a:gd name="T60" fmla="*/ 231 w 4849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49" h="461">
                  <a:moveTo>
                    <a:pt x="231" y="0"/>
                  </a:moveTo>
                  <a:lnTo>
                    <a:pt x="4618" y="0"/>
                  </a:lnTo>
                  <a:lnTo>
                    <a:pt x="4670" y="6"/>
                  </a:lnTo>
                  <a:lnTo>
                    <a:pt x="4719" y="23"/>
                  </a:lnTo>
                  <a:lnTo>
                    <a:pt x="4763" y="50"/>
                  </a:lnTo>
                  <a:lnTo>
                    <a:pt x="4799" y="86"/>
                  </a:lnTo>
                  <a:lnTo>
                    <a:pt x="4826" y="130"/>
                  </a:lnTo>
                  <a:lnTo>
                    <a:pt x="4843" y="178"/>
                  </a:lnTo>
                  <a:lnTo>
                    <a:pt x="4849" y="231"/>
                  </a:lnTo>
                  <a:lnTo>
                    <a:pt x="4843" y="283"/>
                  </a:lnTo>
                  <a:lnTo>
                    <a:pt x="4826" y="331"/>
                  </a:lnTo>
                  <a:lnTo>
                    <a:pt x="4799" y="375"/>
                  </a:lnTo>
                  <a:lnTo>
                    <a:pt x="4763" y="411"/>
                  </a:lnTo>
                  <a:lnTo>
                    <a:pt x="4719" y="438"/>
                  </a:lnTo>
                  <a:lnTo>
                    <a:pt x="4670" y="455"/>
                  </a:lnTo>
                  <a:lnTo>
                    <a:pt x="4618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1"/>
                  </a:lnTo>
                  <a:lnTo>
                    <a:pt x="6" y="283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28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" name="Freeform 19"/>
            <p:cNvSpPr>
              <a:spLocks/>
            </p:cNvSpPr>
            <p:nvPr/>
          </p:nvSpPr>
          <p:spPr bwMode="auto">
            <a:xfrm>
              <a:off x="4009227" y="4315238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7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9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6 h 462"/>
                <a:gd name="T24" fmla="*/ 6840 w 6928"/>
                <a:gd name="T25" fmla="*/ 412 h 462"/>
                <a:gd name="T26" fmla="*/ 6798 w 6928"/>
                <a:gd name="T27" fmla="*/ 439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9 h 462"/>
                <a:gd name="T38" fmla="*/ 86 w 6928"/>
                <a:gd name="T39" fmla="*/ 412 h 462"/>
                <a:gd name="T40" fmla="*/ 50 w 6928"/>
                <a:gd name="T41" fmla="*/ 376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9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7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7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9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6"/>
                  </a:lnTo>
                  <a:lnTo>
                    <a:pt x="6840" y="412"/>
                  </a:lnTo>
                  <a:lnTo>
                    <a:pt x="6798" y="439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9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5225356" y="3498712"/>
            <a:ext cx="570242" cy="341939"/>
            <a:chOff x="5216026" y="4011896"/>
            <a:chExt cx="570242" cy="341939"/>
          </a:xfrm>
        </p:grpSpPr>
        <p:sp>
          <p:nvSpPr>
            <p:cNvPr id="89" name="Freeform 24"/>
            <p:cNvSpPr>
              <a:spLocks/>
            </p:cNvSpPr>
            <p:nvPr/>
          </p:nvSpPr>
          <p:spPr bwMode="auto">
            <a:xfrm>
              <a:off x="5216026" y="4011896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" name="Freeform 25"/>
            <p:cNvSpPr>
              <a:spLocks/>
            </p:cNvSpPr>
            <p:nvPr/>
          </p:nvSpPr>
          <p:spPr bwMode="auto">
            <a:xfrm>
              <a:off x="5349064" y="4087759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" name="Freeform 26"/>
            <p:cNvSpPr>
              <a:spLocks/>
            </p:cNvSpPr>
            <p:nvPr/>
          </p:nvSpPr>
          <p:spPr bwMode="auto">
            <a:xfrm>
              <a:off x="5558124" y="4163860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" name="Freeform 27"/>
            <p:cNvSpPr>
              <a:spLocks/>
            </p:cNvSpPr>
            <p:nvPr/>
          </p:nvSpPr>
          <p:spPr bwMode="auto">
            <a:xfrm>
              <a:off x="5387075" y="4239723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" name="Freeform 28"/>
            <p:cNvSpPr>
              <a:spLocks/>
            </p:cNvSpPr>
            <p:nvPr/>
          </p:nvSpPr>
          <p:spPr bwMode="auto">
            <a:xfrm>
              <a:off x="5216026" y="4315824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423614" y="3494349"/>
            <a:ext cx="577143" cy="346302"/>
            <a:chOff x="6414284" y="4007533"/>
            <a:chExt cx="577143" cy="346302"/>
          </a:xfrm>
        </p:grpSpPr>
        <p:sp>
          <p:nvSpPr>
            <p:cNvPr id="95" name="Freeform 33"/>
            <p:cNvSpPr>
              <a:spLocks/>
            </p:cNvSpPr>
            <p:nvPr/>
          </p:nvSpPr>
          <p:spPr bwMode="auto">
            <a:xfrm>
              <a:off x="6414284" y="4007533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2 h 479"/>
                <a:gd name="T14" fmla="*/ 7181 w 7188"/>
                <a:gd name="T15" fmla="*/ 185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90 h 479"/>
                <a:gd name="T24" fmla="*/ 7096 w 7188"/>
                <a:gd name="T25" fmla="*/ 427 h 479"/>
                <a:gd name="T26" fmla="*/ 7053 w 7188"/>
                <a:gd name="T27" fmla="*/ 455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5 h 479"/>
                <a:gd name="T38" fmla="*/ 89 w 7188"/>
                <a:gd name="T39" fmla="*/ 427 h 479"/>
                <a:gd name="T40" fmla="*/ 52 w 7188"/>
                <a:gd name="T41" fmla="*/ 390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5 h 479"/>
                <a:gd name="T50" fmla="*/ 24 w 7188"/>
                <a:gd name="T51" fmla="*/ 132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2"/>
                  </a:lnTo>
                  <a:lnTo>
                    <a:pt x="7181" y="185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90"/>
                  </a:lnTo>
                  <a:lnTo>
                    <a:pt x="7096" y="427"/>
                  </a:lnTo>
                  <a:lnTo>
                    <a:pt x="7053" y="455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5"/>
                  </a:lnTo>
                  <a:lnTo>
                    <a:pt x="89" y="427"/>
                  </a:lnTo>
                  <a:lnTo>
                    <a:pt x="52" y="390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5"/>
                  </a:lnTo>
                  <a:lnTo>
                    <a:pt x="24" y="132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6" name="Freeform 34"/>
            <p:cNvSpPr>
              <a:spLocks/>
            </p:cNvSpPr>
            <p:nvPr/>
          </p:nvSpPr>
          <p:spPr bwMode="auto">
            <a:xfrm>
              <a:off x="6414284" y="4084534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3 h 479"/>
                <a:gd name="T14" fmla="*/ 7181 w 7188"/>
                <a:gd name="T15" fmla="*/ 183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88 h 479"/>
                <a:gd name="T24" fmla="*/ 7096 w 7188"/>
                <a:gd name="T25" fmla="*/ 425 h 479"/>
                <a:gd name="T26" fmla="*/ 7053 w 7188"/>
                <a:gd name="T27" fmla="*/ 453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3 h 479"/>
                <a:gd name="T38" fmla="*/ 89 w 7188"/>
                <a:gd name="T39" fmla="*/ 425 h 479"/>
                <a:gd name="T40" fmla="*/ 52 w 7188"/>
                <a:gd name="T41" fmla="*/ 388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3 h 479"/>
                <a:gd name="T50" fmla="*/ 24 w 7188"/>
                <a:gd name="T51" fmla="*/ 133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7" name="Freeform 35"/>
            <p:cNvSpPr>
              <a:spLocks/>
            </p:cNvSpPr>
            <p:nvPr/>
          </p:nvSpPr>
          <p:spPr bwMode="auto">
            <a:xfrm>
              <a:off x="6414284" y="4161534"/>
              <a:ext cx="577143" cy="38300"/>
            </a:xfrm>
            <a:custGeom>
              <a:avLst/>
              <a:gdLst>
                <a:gd name="T0" fmla="*/ 240 w 7188"/>
                <a:gd name="T1" fmla="*/ 0 h 477"/>
                <a:gd name="T2" fmla="*/ 6948 w 7188"/>
                <a:gd name="T3" fmla="*/ 0 h 477"/>
                <a:gd name="T4" fmla="*/ 7003 w 7188"/>
                <a:gd name="T5" fmla="*/ 4 h 477"/>
                <a:gd name="T6" fmla="*/ 7053 w 7188"/>
                <a:gd name="T7" fmla="*/ 24 h 477"/>
                <a:gd name="T8" fmla="*/ 7096 w 7188"/>
                <a:gd name="T9" fmla="*/ 52 h 477"/>
                <a:gd name="T10" fmla="*/ 7136 w 7188"/>
                <a:gd name="T11" fmla="*/ 89 h 477"/>
                <a:gd name="T12" fmla="*/ 7162 w 7188"/>
                <a:gd name="T13" fmla="*/ 133 h 477"/>
                <a:gd name="T14" fmla="*/ 7181 w 7188"/>
                <a:gd name="T15" fmla="*/ 183 h 477"/>
                <a:gd name="T16" fmla="*/ 7188 w 7188"/>
                <a:gd name="T17" fmla="*/ 237 h 477"/>
                <a:gd name="T18" fmla="*/ 7181 w 7188"/>
                <a:gd name="T19" fmla="*/ 294 h 477"/>
                <a:gd name="T20" fmla="*/ 7162 w 7188"/>
                <a:gd name="T21" fmla="*/ 344 h 477"/>
                <a:gd name="T22" fmla="*/ 7136 w 7188"/>
                <a:gd name="T23" fmla="*/ 388 h 477"/>
                <a:gd name="T24" fmla="*/ 7096 w 7188"/>
                <a:gd name="T25" fmla="*/ 425 h 477"/>
                <a:gd name="T26" fmla="*/ 7053 w 7188"/>
                <a:gd name="T27" fmla="*/ 453 h 477"/>
                <a:gd name="T28" fmla="*/ 7003 w 7188"/>
                <a:gd name="T29" fmla="*/ 473 h 477"/>
                <a:gd name="T30" fmla="*/ 6948 w 7188"/>
                <a:gd name="T31" fmla="*/ 477 h 477"/>
                <a:gd name="T32" fmla="*/ 240 w 7188"/>
                <a:gd name="T33" fmla="*/ 477 h 477"/>
                <a:gd name="T34" fmla="*/ 185 w 7188"/>
                <a:gd name="T35" fmla="*/ 473 h 477"/>
                <a:gd name="T36" fmla="*/ 135 w 7188"/>
                <a:gd name="T37" fmla="*/ 453 h 477"/>
                <a:gd name="T38" fmla="*/ 89 w 7188"/>
                <a:gd name="T39" fmla="*/ 425 h 477"/>
                <a:gd name="T40" fmla="*/ 52 w 7188"/>
                <a:gd name="T41" fmla="*/ 388 h 477"/>
                <a:gd name="T42" fmla="*/ 24 w 7188"/>
                <a:gd name="T43" fmla="*/ 344 h 477"/>
                <a:gd name="T44" fmla="*/ 7 w 7188"/>
                <a:gd name="T45" fmla="*/ 294 h 477"/>
                <a:gd name="T46" fmla="*/ 0 w 7188"/>
                <a:gd name="T47" fmla="*/ 237 h 477"/>
                <a:gd name="T48" fmla="*/ 7 w 7188"/>
                <a:gd name="T49" fmla="*/ 183 h 477"/>
                <a:gd name="T50" fmla="*/ 24 w 7188"/>
                <a:gd name="T51" fmla="*/ 133 h 477"/>
                <a:gd name="T52" fmla="*/ 52 w 7188"/>
                <a:gd name="T53" fmla="*/ 89 h 477"/>
                <a:gd name="T54" fmla="*/ 89 w 7188"/>
                <a:gd name="T55" fmla="*/ 52 h 477"/>
                <a:gd name="T56" fmla="*/ 135 w 7188"/>
                <a:gd name="T57" fmla="*/ 24 h 477"/>
                <a:gd name="T58" fmla="*/ 185 w 7188"/>
                <a:gd name="T59" fmla="*/ 4 h 477"/>
                <a:gd name="T60" fmla="*/ 240 w 7188"/>
                <a:gd name="T61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7">
                  <a:moveTo>
                    <a:pt x="240" y="0"/>
                  </a:moveTo>
                  <a:lnTo>
                    <a:pt x="6948" y="0"/>
                  </a:lnTo>
                  <a:lnTo>
                    <a:pt x="7003" y="4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7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7"/>
                  </a:lnTo>
                  <a:lnTo>
                    <a:pt x="240" y="477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7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8" name="Freeform 36"/>
            <p:cNvSpPr>
              <a:spLocks/>
            </p:cNvSpPr>
            <p:nvPr/>
          </p:nvSpPr>
          <p:spPr bwMode="auto">
            <a:xfrm>
              <a:off x="6414284" y="4238294"/>
              <a:ext cx="577143" cy="38540"/>
            </a:xfrm>
            <a:custGeom>
              <a:avLst/>
              <a:gdLst>
                <a:gd name="T0" fmla="*/ 240 w 7188"/>
                <a:gd name="T1" fmla="*/ 0 h 480"/>
                <a:gd name="T2" fmla="*/ 6948 w 7188"/>
                <a:gd name="T3" fmla="*/ 0 h 480"/>
                <a:gd name="T4" fmla="*/ 7003 w 7188"/>
                <a:gd name="T5" fmla="*/ 7 h 480"/>
                <a:gd name="T6" fmla="*/ 7053 w 7188"/>
                <a:gd name="T7" fmla="*/ 27 h 480"/>
                <a:gd name="T8" fmla="*/ 7096 w 7188"/>
                <a:gd name="T9" fmla="*/ 55 h 480"/>
                <a:gd name="T10" fmla="*/ 7136 w 7188"/>
                <a:gd name="T11" fmla="*/ 92 h 480"/>
                <a:gd name="T12" fmla="*/ 7162 w 7188"/>
                <a:gd name="T13" fmla="*/ 136 h 480"/>
                <a:gd name="T14" fmla="*/ 7181 w 7188"/>
                <a:gd name="T15" fmla="*/ 186 h 480"/>
                <a:gd name="T16" fmla="*/ 7188 w 7188"/>
                <a:gd name="T17" fmla="*/ 240 h 480"/>
                <a:gd name="T18" fmla="*/ 7181 w 7188"/>
                <a:gd name="T19" fmla="*/ 297 h 480"/>
                <a:gd name="T20" fmla="*/ 7162 w 7188"/>
                <a:gd name="T21" fmla="*/ 347 h 480"/>
                <a:gd name="T22" fmla="*/ 7136 w 7188"/>
                <a:gd name="T23" fmla="*/ 391 h 480"/>
                <a:gd name="T24" fmla="*/ 7096 w 7188"/>
                <a:gd name="T25" fmla="*/ 428 h 480"/>
                <a:gd name="T26" fmla="*/ 7053 w 7188"/>
                <a:gd name="T27" fmla="*/ 456 h 480"/>
                <a:gd name="T28" fmla="*/ 7003 w 7188"/>
                <a:gd name="T29" fmla="*/ 473 h 480"/>
                <a:gd name="T30" fmla="*/ 6948 w 7188"/>
                <a:gd name="T31" fmla="*/ 480 h 480"/>
                <a:gd name="T32" fmla="*/ 240 w 7188"/>
                <a:gd name="T33" fmla="*/ 480 h 480"/>
                <a:gd name="T34" fmla="*/ 185 w 7188"/>
                <a:gd name="T35" fmla="*/ 473 h 480"/>
                <a:gd name="T36" fmla="*/ 135 w 7188"/>
                <a:gd name="T37" fmla="*/ 456 h 480"/>
                <a:gd name="T38" fmla="*/ 89 w 7188"/>
                <a:gd name="T39" fmla="*/ 428 h 480"/>
                <a:gd name="T40" fmla="*/ 52 w 7188"/>
                <a:gd name="T41" fmla="*/ 391 h 480"/>
                <a:gd name="T42" fmla="*/ 24 w 7188"/>
                <a:gd name="T43" fmla="*/ 347 h 480"/>
                <a:gd name="T44" fmla="*/ 7 w 7188"/>
                <a:gd name="T45" fmla="*/ 297 h 480"/>
                <a:gd name="T46" fmla="*/ 0 w 7188"/>
                <a:gd name="T47" fmla="*/ 240 h 480"/>
                <a:gd name="T48" fmla="*/ 7 w 7188"/>
                <a:gd name="T49" fmla="*/ 186 h 480"/>
                <a:gd name="T50" fmla="*/ 24 w 7188"/>
                <a:gd name="T51" fmla="*/ 136 h 480"/>
                <a:gd name="T52" fmla="*/ 52 w 7188"/>
                <a:gd name="T53" fmla="*/ 92 h 480"/>
                <a:gd name="T54" fmla="*/ 89 w 7188"/>
                <a:gd name="T55" fmla="*/ 55 h 480"/>
                <a:gd name="T56" fmla="*/ 135 w 7188"/>
                <a:gd name="T57" fmla="*/ 27 h 480"/>
                <a:gd name="T58" fmla="*/ 185 w 7188"/>
                <a:gd name="T59" fmla="*/ 7 h 480"/>
                <a:gd name="T60" fmla="*/ 240 w 7188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80">
                  <a:moveTo>
                    <a:pt x="240" y="0"/>
                  </a:moveTo>
                  <a:lnTo>
                    <a:pt x="6948" y="0"/>
                  </a:lnTo>
                  <a:lnTo>
                    <a:pt x="7003" y="7"/>
                  </a:lnTo>
                  <a:lnTo>
                    <a:pt x="7053" y="27"/>
                  </a:lnTo>
                  <a:lnTo>
                    <a:pt x="7096" y="55"/>
                  </a:lnTo>
                  <a:lnTo>
                    <a:pt x="7136" y="92"/>
                  </a:lnTo>
                  <a:lnTo>
                    <a:pt x="7162" y="136"/>
                  </a:lnTo>
                  <a:lnTo>
                    <a:pt x="7181" y="186"/>
                  </a:lnTo>
                  <a:lnTo>
                    <a:pt x="7188" y="240"/>
                  </a:lnTo>
                  <a:lnTo>
                    <a:pt x="7181" y="297"/>
                  </a:lnTo>
                  <a:lnTo>
                    <a:pt x="7162" y="347"/>
                  </a:lnTo>
                  <a:lnTo>
                    <a:pt x="7136" y="391"/>
                  </a:lnTo>
                  <a:lnTo>
                    <a:pt x="7096" y="428"/>
                  </a:lnTo>
                  <a:lnTo>
                    <a:pt x="7053" y="456"/>
                  </a:lnTo>
                  <a:lnTo>
                    <a:pt x="7003" y="473"/>
                  </a:lnTo>
                  <a:lnTo>
                    <a:pt x="6948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7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9" name="Freeform 37"/>
            <p:cNvSpPr>
              <a:spLocks/>
            </p:cNvSpPr>
            <p:nvPr/>
          </p:nvSpPr>
          <p:spPr bwMode="auto">
            <a:xfrm>
              <a:off x="6414284" y="4315295"/>
              <a:ext cx="326951" cy="38540"/>
            </a:xfrm>
            <a:custGeom>
              <a:avLst/>
              <a:gdLst>
                <a:gd name="T0" fmla="*/ 240 w 4072"/>
                <a:gd name="T1" fmla="*/ 0 h 480"/>
                <a:gd name="T2" fmla="*/ 3832 w 4072"/>
                <a:gd name="T3" fmla="*/ 0 h 480"/>
                <a:gd name="T4" fmla="*/ 3887 w 4072"/>
                <a:gd name="T5" fmla="*/ 7 h 480"/>
                <a:gd name="T6" fmla="*/ 3939 w 4072"/>
                <a:gd name="T7" fmla="*/ 24 h 480"/>
                <a:gd name="T8" fmla="*/ 3983 w 4072"/>
                <a:gd name="T9" fmla="*/ 53 h 480"/>
                <a:gd name="T10" fmla="*/ 4020 w 4072"/>
                <a:gd name="T11" fmla="*/ 90 h 480"/>
                <a:gd name="T12" fmla="*/ 4048 w 4072"/>
                <a:gd name="T13" fmla="*/ 136 h 480"/>
                <a:gd name="T14" fmla="*/ 4066 w 4072"/>
                <a:gd name="T15" fmla="*/ 186 h 480"/>
                <a:gd name="T16" fmla="*/ 4072 w 4072"/>
                <a:gd name="T17" fmla="*/ 240 h 480"/>
                <a:gd name="T18" fmla="*/ 4066 w 4072"/>
                <a:gd name="T19" fmla="*/ 295 h 480"/>
                <a:gd name="T20" fmla="*/ 4048 w 4072"/>
                <a:gd name="T21" fmla="*/ 345 h 480"/>
                <a:gd name="T22" fmla="*/ 4020 w 4072"/>
                <a:gd name="T23" fmla="*/ 391 h 480"/>
                <a:gd name="T24" fmla="*/ 3983 w 4072"/>
                <a:gd name="T25" fmla="*/ 428 h 480"/>
                <a:gd name="T26" fmla="*/ 3939 w 4072"/>
                <a:gd name="T27" fmla="*/ 456 h 480"/>
                <a:gd name="T28" fmla="*/ 3887 w 4072"/>
                <a:gd name="T29" fmla="*/ 473 h 480"/>
                <a:gd name="T30" fmla="*/ 3832 w 4072"/>
                <a:gd name="T31" fmla="*/ 480 h 480"/>
                <a:gd name="T32" fmla="*/ 240 w 4072"/>
                <a:gd name="T33" fmla="*/ 480 h 480"/>
                <a:gd name="T34" fmla="*/ 185 w 4072"/>
                <a:gd name="T35" fmla="*/ 473 h 480"/>
                <a:gd name="T36" fmla="*/ 135 w 4072"/>
                <a:gd name="T37" fmla="*/ 456 h 480"/>
                <a:gd name="T38" fmla="*/ 89 w 4072"/>
                <a:gd name="T39" fmla="*/ 428 h 480"/>
                <a:gd name="T40" fmla="*/ 52 w 4072"/>
                <a:gd name="T41" fmla="*/ 391 h 480"/>
                <a:gd name="T42" fmla="*/ 24 w 4072"/>
                <a:gd name="T43" fmla="*/ 345 h 480"/>
                <a:gd name="T44" fmla="*/ 7 w 4072"/>
                <a:gd name="T45" fmla="*/ 295 h 480"/>
                <a:gd name="T46" fmla="*/ 0 w 4072"/>
                <a:gd name="T47" fmla="*/ 240 h 480"/>
                <a:gd name="T48" fmla="*/ 7 w 4072"/>
                <a:gd name="T49" fmla="*/ 186 h 480"/>
                <a:gd name="T50" fmla="*/ 24 w 4072"/>
                <a:gd name="T51" fmla="*/ 136 h 480"/>
                <a:gd name="T52" fmla="*/ 52 w 4072"/>
                <a:gd name="T53" fmla="*/ 90 h 480"/>
                <a:gd name="T54" fmla="*/ 89 w 4072"/>
                <a:gd name="T55" fmla="*/ 53 h 480"/>
                <a:gd name="T56" fmla="*/ 135 w 4072"/>
                <a:gd name="T57" fmla="*/ 24 h 480"/>
                <a:gd name="T58" fmla="*/ 185 w 4072"/>
                <a:gd name="T59" fmla="*/ 7 h 480"/>
                <a:gd name="T60" fmla="*/ 240 w 4072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2" h="480">
                  <a:moveTo>
                    <a:pt x="240" y="0"/>
                  </a:moveTo>
                  <a:lnTo>
                    <a:pt x="3832" y="0"/>
                  </a:lnTo>
                  <a:lnTo>
                    <a:pt x="3887" y="7"/>
                  </a:lnTo>
                  <a:lnTo>
                    <a:pt x="3939" y="24"/>
                  </a:lnTo>
                  <a:lnTo>
                    <a:pt x="3983" y="53"/>
                  </a:lnTo>
                  <a:lnTo>
                    <a:pt x="4020" y="90"/>
                  </a:lnTo>
                  <a:lnTo>
                    <a:pt x="4048" y="136"/>
                  </a:lnTo>
                  <a:lnTo>
                    <a:pt x="4066" y="186"/>
                  </a:lnTo>
                  <a:lnTo>
                    <a:pt x="4072" y="240"/>
                  </a:lnTo>
                  <a:lnTo>
                    <a:pt x="4066" y="295"/>
                  </a:lnTo>
                  <a:lnTo>
                    <a:pt x="4048" y="345"/>
                  </a:lnTo>
                  <a:lnTo>
                    <a:pt x="4020" y="391"/>
                  </a:lnTo>
                  <a:lnTo>
                    <a:pt x="3983" y="428"/>
                  </a:lnTo>
                  <a:lnTo>
                    <a:pt x="3939" y="456"/>
                  </a:lnTo>
                  <a:lnTo>
                    <a:pt x="3887" y="473"/>
                  </a:lnTo>
                  <a:lnTo>
                    <a:pt x="3832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628773" y="3502739"/>
            <a:ext cx="563134" cy="337912"/>
            <a:chOff x="7619443" y="4015923"/>
            <a:chExt cx="563134" cy="337912"/>
          </a:xfrm>
        </p:grpSpPr>
        <p:sp>
          <p:nvSpPr>
            <p:cNvPr id="101" name="Freeform 42"/>
            <p:cNvSpPr>
              <a:spLocks/>
            </p:cNvSpPr>
            <p:nvPr/>
          </p:nvSpPr>
          <p:spPr bwMode="auto">
            <a:xfrm>
              <a:off x="7619443" y="4015923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6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6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6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2" name="Freeform 43"/>
            <p:cNvSpPr>
              <a:spLocks/>
            </p:cNvSpPr>
            <p:nvPr/>
          </p:nvSpPr>
          <p:spPr bwMode="auto">
            <a:xfrm>
              <a:off x="7619443" y="4091049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3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89 h 480"/>
                <a:gd name="T24" fmla="*/ 7104 w 7196"/>
                <a:gd name="T25" fmla="*/ 426 h 480"/>
                <a:gd name="T26" fmla="*/ 7061 w 7196"/>
                <a:gd name="T27" fmla="*/ 454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4 h 480"/>
                <a:gd name="T38" fmla="*/ 89 w 7196"/>
                <a:gd name="T39" fmla="*/ 426 h 480"/>
                <a:gd name="T40" fmla="*/ 52 w 7196"/>
                <a:gd name="T41" fmla="*/ 389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3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3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89"/>
                  </a:lnTo>
                  <a:lnTo>
                    <a:pt x="7104" y="426"/>
                  </a:lnTo>
                  <a:lnTo>
                    <a:pt x="7061" y="454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4"/>
                  </a:lnTo>
                  <a:lnTo>
                    <a:pt x="89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3" name="Freeform 44"/>
            <p:cNvSpPr>
              <a:spLocks/>
            </p:cNvSpPr>
            <p:nvPr/>
          </p:nvSpPr>
          <p:spPr bwMode="auto">
            <a:xfrm>
              <a:off x="7619443" y="4166019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6 h 480"/>
                <a:gd name="T8" fmla="*/ 7104 w 7196"/>
                <a:gd name="T9" fmla="*/ 55 h 480"/>
                <a:gd name="T10" fmla="*/ 7143 w 7196"/>
                <a:gd name="T11" fmla="*/ 92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7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7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92 h 480"/>
                <a:gd name="T54" fmla="*/ 89 w 7196"/>
                <a:gd name="T55" fmla="*/ 55 h 480"/>
                <a:gd name="T56" fmla="*/ 135 w 7196"/>
                <a:gd name="T57" fmla="*/ 26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6"/>
                  </a:lnTo>
                  <a:lnTo>
                    <a:pt x="7104" y="55"/>
                  </a:lnTo>
                  <a:lnTo>
                    <a:pt x="7143" y="92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7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6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4" name="Freeform 45"/>
            <p:cNvSpPr>
              <a:spLocks/>
            </p:cNvSpPr>
            <p:nvPr/>
          </p:nvSpPr>
          <p:spPr bwMode="auto">
            <a:xfrm>
              <a:off x="7619443" y="4241145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2 h 480"/>
                <a:gd name="T10" fmla="*/ 7143 w 7196"/>
                <a:gd name="T11" fmla="*/ 89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89 h 480"/>
                <a:gd name="T54" fmla="*/ 89 w 7196"/>
                <a:gd name="T55" fmla="*/ 52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2"/>
                  </a:lnTo>
                  <a:lnTo>
                    <a:pt x="7143" y="89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5" name="Freeform 46"/>
            <p:cNvSpPr>
              <a:spLocks/>
            </p:cNvSpPr>
            <p:nvPr/>
          </p:nvSpPr>
          <p:spPr bwMode="auto">
            <a:xfrm>
              <a:off x="7750914" y="4316272"/>
              <a:ext cx="318974" cy="37563"/>
            </a:xfrm>
            <a:custGeom>
              <a:avLst/>
              <a:gdLst>
                <a:gd name="T0" fmla="*/ 239 w 4076"/>
                <a:gd name="T1" fmla="*/ 0 h 480"/>
                <a:gd name="T2" fmla="*/ 3836 w 4076"/>
                <a:gd name="T3" fmla="*/ 0 h 480"/>
                <a:gd name="T4" fmla="*/ 3891 w 4076"/>
                <a:gd name="T5" fmla="*/ 7 h 480"/>
                <a:gd name="T6" fmla="*/ 3941 w 4076"/>
                <a:gd name="T7" fmla="*/ 24 h 480"/>
                <a:gd name="T8" fmla="*/ 3987 w 4076"/>
                <a:gd name="T9" fmla="*/ 52 h 480"/>
                <a:gd name="T10" fmla="*/ 4024 w 4076"/>
                <a:gd name="T11" fmla="*/ 89 h 480"/>
                <a:gd name="T12" fmla="*/ 4052 w 4076"/>
                <a:gd name="T13" fmla="*/ 135 h 480"/>
                <a:gd name="T14" fmla="*/ 4070 w 4076"/>
                <a:gd name="T15" fmla="*/ 185 h 480"/>
                <a:gd name="T16" fmla="*/ 4076 w 4076"/>
                <a:gd name="T17" fmla="*/ 240 h 480"/>
                <a:gd name="T18" fmla="*/ 4070 w 4076"/>
                <a:gd name="T19" fmla="*/ 295 h 480"/>
                <a:gd name="T20" fmla="*/ 4052 w 4076"/>
                <a:gd name="T21" fmla="*/ 345 h 480"/>
                <a:gd name="T22" fmla="*/ 4024 w 4076"/>
                <a:gd name="T23" fmla="*/ 391 h 480"/>
                <a:gd name="T24" fmla="*/ 3987 w 4076"/>
                <a:gd name="T25" fmla="*/ 428 h 480"/>
                <a:gd name="T26" fmla="*/ 3941 w 4076"/>
                <a:gd name="T27" fmla="*/ 456 h 480"/>
                <a:gd name="T28" fmla="*/ 3891 w 4076"/>
                <a:gd name="T29" fmla="*/ 473 h 480"/>
                <a:gd name="T30" fmla="*/ 3836 w 4076"/>
                <a:gd name="T31" fmla="*/ 480 h 480"/>
                <a:gd name="T32" fmla="*/ 239 w 4076"/>
                <a:gd name="T33" fmla="*/ 480 h 480"/>
                <a:gd name="T34" fmla="*/ 183 w 4076"/>
                <a:gd name="T35" fmla="*/ 473 h 480"/>
                <a:gd name="T36" fmla="*/ 133 w 4076"/>
                <a:gd name="T37" fmla="*/ 456 h 480"/>
                <a:gd name="T38" fmla="*/ 89 w 4076"/>
                <a:gd name="T39" fmla="*/ 428 h 480"/>
                <a:gd name="T40" fmla="*/ 52 w 4076"/>
                <a:gd name="T41" fmla="*/ 391 h 480"/>
                <a:gd name="T42" fmla="*/ 24 w 4076"/>
                <a:gd name="T43" fmla="*/ 345 h 480"/>
                <a:gd name="T44" fmla="*/ 6 w 4076"/>
                <a:gd name="T45" fmla="*/ 295 h 480"/>
                <a:gd name="T46" fmla="*/ 0 w 4076"/>
                <a:gd name="T47" fmla="*/ 240 h 480"/>
                <a:gd name="T48" fmla="*/ 6 w 4076"/>
                <a:gd name="T49" fmla="*/ 185 h 480"/>
                <a:gd name="T50" fmla="*/ 24 w 4076"/>
                <a:gd name="T51" fmla="*/ 135 h 480"/>
                <a:gd name="T52" fmla="*/ 52 w 4076"/>
                <a:gd name="T53" fmla="*/ 89 h 480"/>
                <a:gd name="T54" fmla="*/ 89 w 4076"/>
                <a:gd name="T55" fmla="*/ 52 h 480"/>
                <a:gd name="T56" fmla="*/ 133 w 4076"/>
                <a:gd name="T57" fmla="*/ 24 h 480"/>
                <a:gd name="T58" fmla="*/ 183 w 4076"/>
                <a:gd name="T59" fmla="*/ 7 h 480"/>
                <a:gd name="T60" fmla="*/ 239 w 407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6" h="480">
                  <a:moveTo>
                    <a:pt x="239" y="0"/>
                  </a:moveTo>
                  <a:lnTo>
                    <a:pt x="3836" y="0"/>
                  </a:lnTo>
                  <a:lnTo>
                    <a:pt x="3891" y="7"/>
                  </a:lnTo>
                  <a:lnTo>
                    <a:pt x="3941" y="24"/>
                  </a:lnTo>
                  <a:lnTo>
                    <a:pt x="3987" y="52"/>
                  </a:lnTo>
                  <a:lnTo>
                    <a:pt x="4024" y="89"/>
                  </a:lnTo>
                  <a:lnTo>
                    <a:pt x="4052" y="135"/>
                  </a:lnTo>
                  <a:lnTo>
                    <a:pt x="4070" y="185"/>
                  </a:lnTo>
                  <a:lnTo>
                    <a:pt x="4076" y="240"/>
                  </a:lnTo>
                  <a:lnTo>
                    <a:pt x="4070" y="295"/>
                  </a:lnTo>
                  <a:lnTo>
                    <a:pt x="4052" y="345"/>
                  </a:lnTo>
                  <a:lnTo>
                    <a:pt x="4024" y="391"/>
                  </a:lnTo>
                  <a:lnTo>
                    <a:pt x="3987" y="428"/>
                  </a:lnTo>
                  <a:lnTo>
                    <a:pt x="3941" y="456"/>
                  </a:lnTo>
                  <a:lnTo>
                    <a:pt x="3891" y="473"/>
                  </a:lnTo>
                  <a:lnTo>
                    <a:pt x="3836" y="480"/>
                  </a:lnTo>
                  <a:lnTo>
                    <a:pt x="239" y="480"/>
                  </a:lnTo>
                  <a:lnTo>
                    <a:pt x="183" y="473"/>
                  </a:lnTo>
                  <a:lnTo>
                    <a:pt x="133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0"/>
                  </a:lnTo>
                  <a:lnTo>
                    <a:pt x="6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3" y="24"/>
                  </a:lnTo>
                  <a:lnTo>
                    <a:pt x="183" y="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819923" y="3501110"/>
            <a:ext cx="565368" cy="339541"/>
            <a:chOff x="8810593" y="4014294"/>
            <a:chExt cx="565368" cy="339541"/>
          </a:xfrm>
        </p:grpSpPr>
        <p:sp>
          <p:nvSpPr>
            <p:cNvPr id="107" name="Freeform 51"/>
            <p:cNvSpPr>
              <a:spLocks/>
            </p:cNvSpPr>
            <p:nvPr/>
          </p:nvSpPr>
          <p:spPr bwMode="auto">
            <a:xfrm>
              <a:off x="8810593" y="4014294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41 h 471"/>
                <a:gd name="T22" fmla="*/ 7006 w 7060"/>
                <a:gd name="T23" fmla="*/ 384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4 h 471"/>
                <a:gd name="T42" fmla="*/ 24 w 7060"/>
                <a:gd name="T43" fmla="*/ 341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41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41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8" name="Freeform 52"/>
            <p:cNvSpPr>
              <a:spLocks/>
            </p:cNvSpPr>
            <p:nvPr/>
          </p:nvSpPr>
          <p:spPr bwMode="auto">
            <a:xfrm>
              <a:off x="8810593" y="4089810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6 h 471"/>
                <a:gd name="T6" fmla="*/ 6927 w 7060"/>
                <a:gd name="T7" fmla="*/ 23 h 471"/>
                <a:gd name="T8" fmla="*/ 6970 w 7060"/>
                <a:gd name="T9" fmla="*/ 51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5 h 471"/>
                <a:gd name="T18" fmla="*/ 7053 w 7060"/>
                <a:gd name="T19" fmla="*/ 289 h 471"/>
                <a:gd name="T20" fmla="*/ 7034 w 7060"/>
                <a:gd name="T21" fmla="*/ 338 h 471"/>
                <a:gd name="T22" fmla="*/ 7006 w 7060"/>
                <a:gd name="T23" fmla="*/ 383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3 h 471"/>
                <a:gd name="T42" fmla="*/ 24 w 7060"/>
                <a:gd name="T43" fmla="*/ 338 h 471"/>
                <a:gd name="T44" fmla="*/ 6 w 7060"/>
                <a:gd name="T45" fmla="*/ 289 h 471"/>
                <a:gd name="T46" fmla="*/ 0 w 7060"/>
                <a:gd name="T47" fmla="*/ 235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1 h 471"/>
                <a:gd name="T56" fmla="*/ 133 w 7060"/>
                <a:gd name="T57" fmla="*/ 23 h 471"/>
                <a:gd name="T58" fmla="*/ 182 w 7060"/>
                <a:gd name="T59" fmla="*/ 6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6"/>
                  </a:lnTo>
                  <a:lnTo>
                    <a:pt x="6927" y="23"/>
                  </a:lnTo>
                  <a:lnTo>
                    <a:pt x="6970" y="51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5"/>
                  </a:lnTo>
                  <a:lnTo>
                    <a:pt x="7053" y="289"/>
                  </a:lnTo>
                  <a:lnTo>
                    <a:pt x="7034" y="338"/>
                  </a:lnTo>
                  <a:lnTo>
                    <a:pt x="7006" y="383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3"/>
                  </a:lnTo>
                  <a:lnTo>
                    <a:pt x="24" y="338"/>
                  </a:lnTo>
                  <a:lnTo>
                    <a:pt x="6" y="289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1"/>
                  </a:lnTo>
                  <a:lnTo>
                    <a:pt x="133" y="23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9" name="Freeform 53"/>
            <p:cNvSpPr>
              <a:spLocks/>
            </p:cNvSpPr>
            <p:nvPr/>
          </p:nvSpPr>
          <p:spPr bwMode="auto">
            <a:xfrm>
              <a:off x="8810593" y="4165246"/>
              <a:ext cx="565368" cy="37798"/>
            </a:xfrm>
            <a:custGeom>
              <a:avLst/>
              <a:gdLst>
                <a:gd name="T0" fmla="*/ 235 w 7060"/>
                <a:gd name="T1" fmla="*/ 0 h 472"/>
                <a:gd name="T2" fmla="*/ 6824 w 7060"/>
                <a:gd name="T3" fmla="*/ 0 h 472"/>
                <a:gd name="T4" fmla="*/ 6878 w 7060"/>
                <a:gd name="T5" fmla="*/ 7 h 472"/>
                <a:gd name="T6" fmla="*/ 6927 w 7060"/>
                <a:gd name="T7" fmla="*/ 24 h 472"/>
                <a:gd name="T8" fmla="*/ 6970 w 7060"/>
                <a:gd name="T9" fmla="*/ 52 h 472"/>
                <a:gd name="T10" fmla="*/ 7006 w 7060"/>
                <a:gd name="T11" fmla="*/ 88 h 472"/>
                <a:gd name="T12" fmla="*/ 7034 w 7060"/>
                <a:gd name="T13" fmla="*/ 131 h 472"/>
                <a:gd name="T14" fmla="*/ 7053 w 7060"/>
                <a:gd name="T15" fmla="*/ 183 h 472"/>
                <a:gd name="T16" fmla="*/ 7060 w 7060"/>
                <a:gd name="T17" fmla="*/ 236 h 472"/>
                <a:gd name="T18" fmla="*/ 7053 w 7060"/>
                <a:gd name="T19" fmla="*/ 290 h 472"/>
                <a:gd name="T20" fmla="*/ 7034 w 7060"/>
                <a:gd name="T21" fmla="*/ 339 h 472"/>
                <a:gd name="T22" fmla="*/ 7006 w 7060"/>
                <a:gd name="T23" fmla="*/ 384 h 472"/>
                <a:gd name="T24" fmla="*/ 6970 w 7060"/>
                <a:gd name="T25" fmla="*/ 420 h 472"/>
                <a:gd name="T26" fmla="*/ 6927 w 7060"/>
                <a:gd name="T27" fmla="*/ 448 h 472"/>
                <a:gd name="T28" fmla="*/ 6878 w 7060"/>
                <a:gd name="T29" fmla="*/ 465 h 472"/>
                <a:gd name="T30" fmla="*/ 6824 w 7060"/>
                <a:gd name="T31" fmla="*/ 472 h 472"/>
                <a:gd name="T32" fmla="*/ 235 w 7060"/>
                <a:gd name="T33" fmla="*/ 472 h 472"/>
                <a:gd name="T34" fmla="*/ 182 w 7060"/>
                <a:gd name="T35" fmla="*/ 465 h 472"/>
                <a:gd name="T36" fmla="*/ 133 w 7060"/>
                <a:gd name="T37" fmla="*/ 448 h 472"/>
                <a:gd name="T38" fmla="*/ 88 w 7060"/>
                <a:gd name="T39" fmla="*/ 420 h 472"/>
                <a:gd name="T40" fmla="*/ 51 w 7060"/>
                <a:gd name="T41" fmla="*/ 384 h 472"/>
                <a:gd name="T42" fmla="*/ 24 w 7060"/>
                <a:gd name="T43" fmla="*/ 339 h 472"/>
                <a:gd name="T44" fmla="*/ 6 w 7060"/>
                <a:gd name="T45" fmla="*/ 290 h 472"/>
                <a:gd name="T46" fmla="*/ 0 w 7060"/>
                <a:gd name="T47" fmla="*/ 236 h 472"/>
                <a:gd name="T48" fmla="*/ 6 w 7060"/>
                <a:gd name="T49" fmla="*/ 183 h 472"/>
                <a:gd name="T50" fmla="*/ 24 w 7060"/>
                <a:gd name="T51" fmla="*/ 131 h 472"/>
                <a:gd name="T52" fmla="*/ 51 w 7060"/>
                <a:gd name="T53" fmla="*/ 88 h 472"/>
                <a:gd name="T54" fmla="*/ 88 w 7060"/>
                <a:gd name="T55" fmla="*/ 52 h 472"/>
                <a:gd name="T56" fmla="*/ 133 w 7060"/>
                <a:gd name="T57" fmla="*/ 24 h 472"/>
                <a:gd name="T58" fmla="*/ 182 w 7060"/>
                <a:gd name="T59" fmla="*/ 7 h 472"/>
                <a:gd name="T60" fmla="*/ 235 w 7060"/>
                <a:gd name="T6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2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3"/>
                  </a:lnTo>
                  <a:lnTo>
                    <a:pt x="7060" y="236"/>
                  </a:lnTo>
                  <a:lnTo>
                    <a:pt x="7053" y="290"/>
                  </a:lnTo>
                  <a:lnTo>
                    <a:pt x="7034" y="339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2"/>
                  </a:lnTo>
                  <a:lnTo>
                    <a:pt x="235" y="472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39"/>
                  </a:lnTo>
                  <a:lnTo>
                    <a:pt x="6" y="290"/>
                  </a:lnTo>
                  <a:lnTo>
                    <a:pt x="0" y="236"/>
                  </a:lnTo>
                  <a:lnTo>
                    <a:pt x="6" y="183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0" name="Freeform 54"/>
            <p:cNvSpPr>
              <a:spLocks/>
            </p:cNvSpPr>
            <p:nvPr/>
          </p:nvSpPr>
          <p:spPr bwMode="auto">
            <a:xfrm>
              <a:off x="8810593" y="4240761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1 h 471"/>
                <a:gd name="T14" fmla="*/ 7053 w 7060"/>
                <a:gd name="T15" fmla="*/ 180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39 h 471"/>
                <a:gd name="T22" fmla="*/ 7006 w 7060"/>
                <a:gd name="T23" fmla="*/ 381 h 471"/>
                <a:gd name="T24" fmla="*/ 6970 w 7060"/>
                <a:gd name="T25" fmla="*/ 418 h 471"/>
                <a:gd name="T26" fmla="*/ 6927 w 7060"/>
                <a:gd name="T27" fmla="*/ 446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6 h 471"/>
                <a:gd name="T38" fmla="*/ 88 w 7060"/>
                <a:gd name="T39" fmla="*/ 418 h 471"/>
                <a:gd name="T40" fmla="*/ 51 w 7060"/>
                <a:gd name="T41" fmla="*/ 381 h 471"/>
                <a:gd name="T42" fmla="*/ 24 w 7060"/>
                <a:gd name="T43" fmla="*/ 339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0 h 471"/>
                <a:gd name="T50" fmla="*/ 24 w 7060"/>
                <a:gd name="T51" fmla="*/ 131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0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39"/>
                  </a:lnTo>
                  <a:lnTo>
                    <a:pt x="7006" y="381"/>
                  </a:lnTo>
                  <a:lnTo>
                    <a:pt x="6970" y="418"/>
                  </a:lnTo>
                  <a:lnTo>
                    <a:pt x="6927" y="446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6"/>
                  </a:lnTo>
                  <a:lnTo>
                    <a:pt x="88" y="418"/>
                  </a:lnTo>
                  <a:lnTo>
                    <a:pt x="51" y="381"/>
                  </a:lnTo>
                  <a:lnTo>
                    <a:pt x="24" y="339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0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" name="Freeform 55"/>
            <p:cNvSpPr>
              <a:spLocks/>
            </p:cNvSpPr>
            <p:nvPr/>
          </p:nvSpPr>
          <p:spPr bwMode="auto">
            <a:xfrm>
              <a:off x="9055479" y="4316117"/>
              <a:ext cx="320482" cy="37718"/>
            </a:xfrm>
            <a:custGeom>
              <a:avLst/>
              <a:gdLst>
                <a:gd name="T0" fmla="*/ 235 w 4002"/>
                <a:gd name="T1" fmla="*/ 0 h 471"/>
                <a:gd name="T2" fmla="*/ 3766 w 4002"/>
                <a:gd name="T3" fmla="*/ 0 h 471"/>
                <a:gd name="T4" fmla="*/ 3820 w 4002"/>
                <a:gd name="T5" fmla="*/ 6 h 471"/>
                <a:gd name="T6" fmla="*/ 3869 w 4002"/>
                <a:gd name="T7" fmla="*/ 25 h 471"/>
                <a:gd name="T8" fmla="*/ 3912 w 4002"/>
                <a:gd name="T9" fmla="*/ 53 h 471"/>
                <a:gd name="T10" fmla="*/ 3948 w 4002"/>
                <a:gd name="T11" fmla="*/ 90 h 471"/>
                <a:gd name="T12" fmla="*/ 3976 w 4002"/>
                <a:gd name="T13" fmla="*/ 132 h 471"/>
                <a:gd name="T14" fmla="*/ 3995 w 4002"/>
                <a:gd name="T15" fmla="*/ 182 h 471"/>
                <a:gd name="T16" fmla="*/ 4002 w 4002"/>
                <a:gd name="T17" fmla="*/ 235 h 471"/>
                <a:gd name="T18" fmla="*/ 3995 w 4002"/>
                <a:gd name="T19" fmla="*/ 291 h 471"/>
                <a:gd name="T20" fmla="*/ 3976 w 4002"/>
                <a:gd name="T21" fmla="*/ 340 h 471"/>
                <a:gd name="T22" fmla="*/ 3948 w 4002"/>
                <a:gd name="T23" fmla="*/ 383 h 471"/>
                <a:gd name="T24" fmla="*/ 3912 w 4002"/>
                <a:gd name="T25" fmla="*/ 420 h 471"/>
                <a:gd name="T26" fmla="*/ 3869 w 4002"/>
                <a:gd name="T27" fmla="*/ 447 h 471"/>
                <a:gd name="T28" fmla="*/ 3820 w 4002"/>
                <a:gd name="T29" fmla="*/ 465 h 471"/>
                <a:gd name="T30" fmla="*/ 3766 w 4002"/>
                <a:gd name="T31" fmla="*/ 471 h 471"/>
                <a:gd name="T32" fmla="*/ 235 w 4002"/>
                <a:gd name="T33" fmla="*/ 471 h 471"/>
                <a:gd name="T34" fmla="*/ 182 w 4002"/>
                <a:gd name="T35" fmla="*/ 465 h 471"/>
                <a:gd name="T36" fmla="*/ 133 w 4002"/>
                <a:gd name="T37" fmla="*/ 447 h 471"/>
                <a:gd name="T38" fmla="*/ 90 w 4002"/>
                <a:gd name="T39" fmla="*/ 420 h 471"/>
                <a:gd name="T40" fmla="*/ 54 w 4002"/>
                <a:gd name="T41" fmla="*/ 383 h 471"/>
                <a:gd name="T42" fmla="*/ 26 w 4002"/>
                <a:gd name="T43" fmla="*/ 340 h 471"/>
                <a:gd name="T44" fmla="*/ 6 w 4002"/>
                <a:gd name="T45" fmla="*/ 291 h 471"/>
                <a:gd name="T46" fmla="*/ 0 w 4002"/>
                <a:gd name="T47" fmla="*/ 235 h 471"/>
                <a:gd name="T48" fmla="*/ 6 w 4002"/>
                <a:gd name="T49" fmla="*/ 182 h 471"/>
                <a:gd name="T50" fmla="*/ 26 w 4002"/>
                <a:gd name="T51" fmla="*/ 132 h 471"/>
                <a:gd name="T52" fmla="*/ 54 w 4002"/>
                <a:gd name="T53" fmla="*/ 90 h 471"/>
                <a:gd name="T54" fmla="*/ 90 w 4002"/>
                <a:gd name="T55" fmla="*/ 53 h 471"/>
                <a:gd name="T56" fmla="*/ 133 w 4002"/>
                <a:gd name="T57" fmla="*/ 25 h 471"/>
                <a:gd name="T58" fmla="*/ 182 w 4002"/>
                <a:gd name="T59" fmla="*/ 6 h 471"/>
                <a:gd name="T60" fmla="*/ 235 w 4002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2" h="471">
                  <a:moveTo>
                    <a:pt x="235" y="0"/>
                  </a:moveTo>
                  <a:lnTo>
                    <a:pt x="3766" y="0"/>
                  </a:lnTo>
                  <a:lnTo>
                    <a:pt x="3820" y="6"/>
                  </a:lnTo>
                  <a:lnTo>
                    <a:pt x="3869" y="25"/>
                  </a:lnTo>
                  <a:lnTo>
                    <a:pt x="3912" y="53"/>
                  </a:lnTo>
                  <a:lnTo>
                    <a:pt x="3948" y="90"/>
                  </a:lnTo>
                  <a:lnTo>
                    <a:pt x="3976" y="132"/>
                  </a:lnTo>
                  <a:lnTo>
                    <a:pt x="3995" y="182"/>
                  </a:lnTo>
                  <a:lnTo>
                    <a:pt x="4002" y="235"/>
                  </a:lnTo>
                  <a:lnTo>
                    <a:pt x="3995" y="291"/>
                  </a:lnTo>
                  <a:lnTo>
                    <a:pt x="3976" y="340"/>
                  </a:lnTo>
                  <a:lnTo>
                    <a:pt x="3948" y="383"/>
                  </a:lnTo>
                  <a:lnTo>
                    <a:pt x="3912" y="420"/>
                  </a:lnTo>
                  <a:lnTo>
                    <a:pt x="3869" y="447"/>
                  </a:lnTo>
                  <a:lnTo>
                    <a:pt x="3820" y="465"/>
                  </a:lnTo>
                  <a:lnTo>
                    <a:pt x="3766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7"/>
                  </a:lnTo>
                  <a:lnTo>
                    <a:pt x="90" y="420"/>
                  </a:lnTo>
                  <a:lnTo>
                    <a:pt x="54" y="383"/>
                  </a:lnTo>
                  <a:lnTo>
                    <a:pt x="26" y="340"/>
                  </a:lnTo>
                  <a:lnTo>
                    <a:pt x="6" y="291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6" y="132"/>
                  </a:lnTo>
                  <a:lnTo>
                    <a:pt x="54" y="90"/>
                  </a:lnTo>
                  <a:lnTo>
                    <a:pt x="90" y="53"/>
                  </a:lnTo>
                  <a:lnTo>
                    <a:pt x="133" y="25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0013308" y="3493694"/>
            <a:ext cx="578100" cy="346957"/>
            <a:chOff x="10003978" y="4006878"/>
            <a:chExt cx="578100" cy="346957"/>
          </a:xfrm>
        </p:grpSpPr>
        <p:sp>
          <p:nvSpPr>
            <p:cNvPr id="113" name="Freeform 60"/>
            <p:cNvSpPr>
              <a:spLocks/>
            </p:cNvSpPr>
            <p:nvPr/>
          </p:nvSpPr>
          <p:spPr bwMode="auto">
            <a:xfrm>
              <a:off x="10003978" y="4006878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5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6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6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5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5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6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6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5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4" name="Freeform 61"/>
            <p:cNvSpPr>
              <a:spLocks/>
            </p:cNvSpPr>
            <p:nvPr/>
          </p:nvSpPr>
          <p:spPr bwMode="auto">
            <a:xfrm>
              <a:off x="10003978" y="4084087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2 h 399"/>
                <a:gd name="T14" fmla="*/ 5987 w 5990"/>
                <a:gd name="T15" fmla="*/ 154 h 399"/>
                <a:gd name="T16" fmla="*/ 5990 w 5990"/>
                <a:gd name="T17" fmla="*/ 199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199 h 399"/>
                <a:gd name="T48" fmla="*/ 5 w 5990"/>
                <a:gd name="T49" fmla="*/ 154 h 399"/>
                <a:gd name="T50" fmla="*/ 20 w 5990"/>
                <a:gd name="T51" fmla="*/ 112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2"/>
                  </a:lnTo>
                  <a:lnTo>
                    <a:pt x="5987" y="154"/>
                  </a:lnTo>
                  <a:lnTo>
                    <a:pt x="5990" y="199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199"/>
                  </a:lnTo>
                  <a:lnTo>
                    <a:pt x="5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" name="Freeform 62"/>
            <p:cNvSpPr>
              <a:spLocks/>
            </p:cNvSpPr>
            <p:nvPr/>
          </p:nvSpPr>
          <p:spPr bwMode="auto">
            <a:xfrm>
              <a:off x="10003978" y="4161199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1 h 399"/>
                <a:gd name="T14" fmla="*/ 5987 w 5990"/>
                <a:gd name="T15" fmla="*/ 154 h 399"/>
                <a:gd name="T16" fmla="*/ 5990 w 5990"/>
                <a:gd name="T17" fmla="*/ 200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200 h 399"/>
                <a:gd name="T48" fmla="*/ 5 w 5990"/>
                <a:gd name="T49" fmla="*/ 154 h 399"/>
                <a:gd name="T50" fmla="*/ 20 w 5990"/>
                <a:gd name="T51" fmla="*/ 111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4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4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" name="Freeform 63"/>
            <p:cNvSpPr>
              <a:spLocks/>
            </p:cNvSpPr>
            <p:nvPr/>
          </p:nvSpPr>
          <p:spPr bwMode="auto">
            <a:xfrm>
              <a:off x="10003978" y="4238311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5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4 h 400"/>
                <a:gd name="T12" fmla="*/ 5970 w 5990"/>
                <a:gd name="T13" fmla="*/ 111 h 400"/>
                <a:gd name="T14" fmla="*/ 5987 w 5990"/>
                <a:gd name="T15" fmla="*/ 153 h 400"/>
                <a:gd name="T16" fmla="*/ 5990 w 5990"/>
                <a:gd name="T17" fmla="*/ 200 h 400"/>
                <a:gd name="T18" fmla="*/ 5987 w 5990"/>
                <a:gd name="T19" fmla="*/ 245 h 400"/>
                <a:gd name="T20" fmla="*/ 5970 w 5990"/>
                <a:gd name="T21" fmla="*/ 287 h 400"/>
                <a:gd name="T22" fmla="*/ 5947 w 5990"/>
                <a:gd name="T23" fmla="*/ 323 h 400"/>
                <a:gd name="T24" fmla="*/ 5916 w 5990"/>
                <a:gd name="T25" fmla="*/ 354 h 400"/>
                <a:gd name="T26" fmla="*/ 5880 w 5990"/>
                <a:gd name="T27" fmla="*/ 378 h 400"/>
                <a:gd name="T28" fmla="*/ 5838 w 5990"/>
                <a:gd name="T29" fmla="*/ 394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4 h 400"/>
                <a:gd name="T36" fmla="*/ 113 w 5990"/>
                <a:gd name="T37" fmla="*/ 378 h 400"/>
                <a:gd name="T38" fmla="*/ 74 w 5990"/>
                <a:gd name="T39" fmla="*/ 354 h 400"/>
                <a:gd name="T40" fmla="*/ 44 w 5990"/>
                <a:gd name="T41" fmla="*/ 323 h 400"/>
                <a:gd name="T42" fmla="*/ 20 w 5990"/>
                <a:gd name="T43" fmla="*/ 287 h 400"/>
                <a:gd name="T44" fmla="*/ 5 w 5990"/>
                <a:gd name="T45" fmla="*/ 245 h 400"/>
                <a:gd name="T46" fmla="*/ 0 w 5990"/>
                <a:gd name="T47" fmla="*/ 200 h 400"/>
                <a:gd name="T48" fmla="*/ 5 w 5990"/>
                <a:gd name="T49" fmla="*/ 153 h 400"/>
                <a:gd name="T50" fmla="*/ 20 w 5990"/>
                <a:gd name="T51" fmla="*/ 111 h 400"/>
                <a:gd name="T52" fmla="*/ 44 w 5990"/>
                <a:gd name="T53" fmla="*/ 74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5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3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3"/>
                  </a:lnTo>
                  <a:lnTo>
                    <a:pt x="5916" y="354"/>
                  </a:lnTo>
                  <a:lnTo>
                    <a:pt x="5880" y="378"/>
                  </a:lnTo>
                  <a:lnTo>
                    <a:pt x="5838" y="394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4"/>
                  </a:lnTo>
                  <a:lnTo>
                    <a:pt x="113" y="378"/>
                  </a:lnTo>
                  <a:lnTo>
                    <a:pt x="74" y="354"/>
                  </a:lnTo>
                  <a:lnTo>
                    <a:pt x="44" y="323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3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" name="Freeform 64"/>
            <p:cNvSpPr>
              <a:spLocks/>
            </p:cNvSpPr>
            <p:nvPr/>
          </p:nvSpPr>
          <p:spPr bwMode="auto">
            <a:xfrm>
              <a:off x="10003978" y="4315231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2 h 400"/>
                <a:gd name="T8" fmla="*/ 5916 w 5990"/>
                <a:gd name="T9" fmla="*/ 46 h 400"/>
                <a:gd name="T10" fmla="*/ 5947 w 5990"/>
                <a:gd name="T11" fmla="*/ 77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7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7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7 h 400"/>
                <a:gd name="T54" fmla="*/ 74 w 5990"/>
                <a:gd name="T55" fmla="*/ 46 h 400"/>
                <a:gd name="T56" fmla="*/ 113 w 5990"/>
                <a:gd name="T57" fmla="*/ 22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2"/>
                  </a:lnTo>
                  <a:lnTo>
                    <a:pt x="5916" y="46"/>
                  </a:lnTo>
                  <a:lnTo>
                    <a:pt x="5947" y="77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7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7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7"/>
                  </a:lnTo>
                  <a:lnTo>
                    <a:pt x="74" y="46"/>
                  </a:lnTo>
                  <a:lnTo>
                    <a:pt x="113" y="22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619253" y="4392674"/>
            <a:ext cx="573030" cy="343884"/>
            <a:chOff x="1609923" y="4905858"/>
            <a:chExt cx="573030" cy="343884"/>
          </a:xfrm>
        </p:grpSpPr>
        <p:sp>
          <p:nvSpPr>
            <p:cNvPr id="119" name="Freeform 6"/>
            <p:cNvSpPr>
              <a:spLocks/>
            </p:cNvSpPr>
            <p:nvPr/>
          </p:nvSpPr>
          <p:spPr bwMode="auto">
            <a:xfrm>
              <a:off x="1609923" y="4905858"/>
              <a:ext cx="573030" cy="38163"/>
            </a:xfrm>
            <a:custGeom>
              <a:avLst/>
              <a:gdLst>
                <a:gd name="T0" fmla="*/ 230 w 6892"/>
                <a:gd name="T1" fmla="*/ 0 h 459"/>
                <a:gd name="T2" fmla="*/ 6662 w 6892"/>
                <a:gd name="T3" fmla="*/ 0 h 459"/>
                <a:gd name="T4" fmla="*/ 6714 w 6892"/>
                <a:gd name="T5" fmla="*/ 6 h 459"/>
                <a:gd name="T6" fmla="*/ 6762 w 6892"/>
                <a:gd name="T7" fmla="*/ 25 h 459"/>
                <a:gd name="T8" fmla="*/ 6804 w 6892"/>
                <a:gd name="T9" fmla="*/ 52 h 459"/>
                <a:gd name="T10" fmla="*/ 6840 w 6892"/>
                <a:gd name="T11" fmla="*/ 88 h 459"/>
                <a:gd name="T12" fmla="*/ 6867 w 6892"/>
                <a:gd name="T13" fmla="*/ 129 h 459"/>
                <a:gd name="T14" fmla="*/ 6886 w 6892"/>
                <a:gd name="T15" fmla="*/ 177 h 459"/>
                <a:gd name="T16" fmla="*/ 6892 w 6892"/>
                <a:gd name="T17" fmla="*/ 230 h 459"/>
                <a:gd name="T18" fmla="*/ 6886 w 6892"/>
                <a:gd name="T19" fmla="*/ 284 h 459"/>
                <a:gd name="T20" fmla="*/ 6867 w 6892"/>
                <a:gd name="T21" fmla="*/ 332 h 459"/>
                <a:gd name="T22" fmla="*/ 6840 w 6892"/>
                <a:gd name="T23" fmla="*/ 374 h 459"/>
                <a:gd name="T24" fmla="*/ 6804 w 6892"/>
                <a:gd name="T25" fmla="*/ 409 h 459"/>
                <a:gd name="T26" fmla="*/ 6762 w 6892"/>
                <a:gd name="T27" fmla="*/ 436 h 459"/>
                <a:gd name="T28" fmla="*/ 6714 w 6892"/>
                <a:gd name="T29" fmla="*/ 453 h 459"/>
                <a:gd name="T30" fmla="*/ 6662 w 6892"/>
                <a:gd name="T31" fmla="*/ 459 h 459"/>
                <a:gd name="T32" fmla="*/ 230 w 6892"/>
                <a:gd name="T33" fmla="*/ 459 h 459"/>
                <a:gd name="T34" fmla="*/ 178 w 6892"/>
                <a:gd name="T35" fmla="*/ 453 h 459"/>
                <a:gd name="T36" fmla="*/ 130 w 6892"/>
                <a:gd name="T37" fmla="*/ 436 h 459"/>
                <a:gd name="T38" fmla="*/ 86 w 6892"/>
                <a:gd name="T39" fmla="*/ 409 h 459"/>
                <a:gd name="T40" fmla="*/ 50 w 6892"/>
                <a:gd name="T41" fmla="*/ 374 h 459"/>
                <a:gd name="T42" fmla="*/ 23 w 6892"/>
                <a:gd name="T43" fmla="*/ 332 h 459"/>
                <a:gd name="T44" fmla="*/ 6 w 6892"/>
                <a:gd name="T45" fmla="*/ 284 h 459"/>
                <a:gd name="T46" fmla="*/ 0 w 6892"/>
                <a:gd name="T47" fmla="*/ 230 h 459"/>
                <a:gd name="T48" fmla="*/ 6 w 6892"/>
                <a:gd name="T49" fmla="*/ 177 h 459"/>
                <a:gd name="T50" fmla="*/ 23 w 6892"/>
                <a:gd name="T51" fmla="*/ 129 h 459"/>
                <a:gd name="T52" fmla="*/ 50 w 6892"/>
                <a:gd name="T53" fmla="*/ 88 h 459"/>
                <a:gd name="T54" fmla="*/ 86 w 6892"/>
                <a:gd name="T55" fmla="*/ 52 h 459"/>
                <a:gd name="T56" fmla="*/ 130 w 6892"/>
                <a:gd name="T57" fmla="*/ 25 h 459"/>
                <a:gd name="T58" fmla="*/ 178 w 6892"/>
                <a:gd name="T59" fmla="*/ 6 h 459"/>
                <a:gd name="T60" fmla="*/ 230 w 6892"/>
                <a:gd name="T6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92" h="459">
                  <a:moveTo>
                    <a:pt x="230" y="0"/>
                  </a:moveTo>
                  <a:lnTo>
                    <a:pt x="6662" y="0"/>
                  </a:lnTo>
                  <a:lnTo>
                    <a:pt x="6714" y="6"/>
                  </a:lnTo>
                  <a:lnTo>
                    <a:pt x="6762" y="25"/>
                  </a:lnTo>
                  <a:lnTo>
                    <a:pt x="6804" y="52"/>
                  </a:lnTo>
                  <a:lnTo>
                    <a:pt x="6840" y="88"/>
                  </a:lnTo>
                  <a:lnTo>
                    <a:pt x="6867" y="129"/>
                  </a:lnTo>
                  <a:lnTo>
                    <a:pt x="6886" y="177"/>
                  </a:lnTo>
                  <a:lnTo>
                    <a:pt x="6892" y="230"/>
                  </a:lnTo>
                  <a:lnTo>
                    <a:pt x="6886" y="284"/>
                  </a:lnTo>
                  <a:lnTo>
                    <a:pt x="6867" y="332"/>
                  </a:lnTo>
                  <a:lnTo>
                    <a:pt x="6840" y="374"/>
                  </a:lnTo>
                  <a:lnTo>
                    <a:pt x="6804" y="409"/>
                  </a:lnTo>
                  <a:lnTo>
                    <a:pt x="6762" y="436"/>
                  </a:lnTo>
                  <a:lnTo>
                    <a:pt x="6714" y="453"/>
                  </a:lnTo>
                  <a:lnTo>
                    <a:pt x="6662" y="459"/>
                  </a:lnTo>
                  <a:lnTo>
                    <a:pt x="230" y="459"/>
                  </a:lnTo>
                  <a:lnTo>
                    <a:pt x="178" y="453"/>
                  </a:lnTo>
                  <a:lnTo>
                    <a:pt x="130" y="436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0"/>
                  </a:lnTo>
                  <a:lnTo>
                    <a:pt x="6" y="177"/>
                  </a:lnTo>
                  <a:lnTo>
                    <a:pt x="23" y="129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" name="Freeform 7"/>
            <p:cNvSpPr>
              <a:spLocks/>
            </p:cNvSpPr>
            <p:nvPr/>
          </p:nvSpPr>
          <p:spPr bwMode="auto">
            <a:xfrm>
              <a:off x="1609923" y="4982267"/>
              <a:ext cx="458374" cy="38246"/>
            </a:xfrm>
            <a:custGeom>
              <a:avLst/>
              <a:gdLst>
                <a:gd name="T0" fmla="*/ 230 w 5513"/>
                <a:gd name="T1" fmla="*/ 0 h 460"/>
                <a:gd name="T2" fmla="*/ 5283 w 5513"/>
                <a:gd name="T3" fmla="*/ 0 h 460"/>
                <a:gd name="T4" fmla="*/ 5336 w 5513"/>
                <a:gd name="T5" fmla="*/ 6 h 460"/>
                <a:gd name="T6" fmla="*/ 5384 w 5513"/>
                <a:gd name="T7" fmla="*/ 23 h 460"/>
                <a:gd name="T8" fmla="*/ 5427 w 5513"/>
                <a:gd name="T9" fmla="*/ 50 h 460"/>
                <a:gd name="T10" fmla="*/ 5463 w 5513"/>
                <a:gd name="T11" fmla="*/ 86 h 460"/>
                <a:gd name="T12" fmla="*/ 5490 w 5513"/>
                <a:gd name="T13" fmla="*/ 130 h 460"/>
                <a:gd name="T14" fmla="*/ 5507 w 5513"/>
                <a:gd name="T15" fmla="*/ 178 h 460"/>
                <a:gd name="T16" fmla="*/ 5513 w 5513"/>
                <a:gd name="T17" fmla="*/ 230 h 460"/>
                <a:gd name="T18" fmla="*/ 5507 w 5513"/>
                <a:gd name="T19" fmla="*/ 282 h 460"/>
                <a:gd name="T20" fmla="*/ 5490 w 5513"/>
                <a:gd name="T21" fmla="*/ 332 h 460"/>
                <a:gd name="T22" fmla="*/ 5463 w 5513"/>
                <a:gd name="T23" fmla="*/ 374 h 460"/>
                <a:gd name="T24" fmla="*/ 5427 w 5513"/>
                <a:gd name="T25" fmla="*/ 409 h 460"/>
                <a:gd name="T26" fmla="*/ 5384 w 5513"/>
                <a:gd name="T27" fmla="*/ 437 h 460"/>
                <a:gd name="T28" fmla="*/ 5336 w 5513"/>
                <a:gd name="T29" fmla="*/ 453 h 460"/>
                <a:gd name="T30" fmla="*/ 5283 w 5513"/>
                <a:gd name="T31" fmla="*/ 460 h 460"/>
                <a:gd name="T32" fmla="*/ 230 w 5513"/>
                <a:gd name="T33" fmla="*/ 460 h 460"/>
                <a:gd name="T34" fmla="*/ 178 w 5513"/>
                <a:gd name="T35" fmla="*/ 453 h 460"/>
                <a:gd name="T36" fmla="*/ 130 w 5513"/>
                <a:gd name="T37" fmla="*/ 437 h 460"/>
                <a:gd name="T38" fmla="*/ 86 w 5513"/>
                <a:gd name="T39" fmla="*/ 409 h 460"/>
                <a:gd name="T40" fmla="*/ 50 w 5513"/>
                <a:gd name="T41" fmla="*/ 374 h 460"/>
                <a:gd name="T42" fmla="*/ 23 w 5513"/>
                <a:gd name="T43" fmla="*/ 332 h 460"/>
                <a:gd name="T44" fmla="*/ 6 w 5513"/>
                <a:gd name="T45" fmla="*/ 282 h 460"/>
                <a:gd name="T46" fmla="*/ 0 w 5513"/>
                <a:gd name="T47" fmla="*/ 230 h 460"/>
                <a:gd name="T48" fmla="*/ 6 w 5513"/>
                <a:gd name="T49" fmla="*/ 178 h 460"/>
                <a:gd name="T50" fmla="*/ 23 w 5513"/>
                <a:gd name="T51" fmla="*/ 130 h 460"/>
                <a:gd name="T52" fmla="*/ 50 w 5513"/>
                <a:gd name="T53" fmla="*/ 86 h 460"/>
                <a:gd name="T54" fmla="*/ 86 w 5513"/>
                <a:gd name="T55" fmla="*/ 50 h 460"/>
                <a:gd name="T56" fmla="*/ 130 w 5513"/>
                <a:gd name="T57" fmla="*/ 23 h 460"/>
                <a:gd name="T58" fmla="*/ 178 w 5513"/>
                <a:gd name="T59" fmla="*/ 6 h 460"/>
                <a:gd name="T60" fmla="*/ 230 w 5513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3" h="460">
                  <a:moveTo>
                    <a:pt x="230" y="0"/>
                  </a:moveTo>
                  <a:lnTo>
                    <a:pt x="5283" y="0"/>
                  </a:lnTo>
                  <a:lnTo>
                    <a:pt x="5336" y="6"/>
                  </a:lnTo>
                  <a:lnTo>
                    <a:pt x="5384" y="23"/>
                  </a:lnTo>
                  <a:lnTo>
                    <a:pt x="5427" y="50"/>
                  </a:lnTo>
                  <a:lnTo>
                    <a:pt x="5463" y="86"/>
                  </a:lnTo>
                  <a:lnTo>
                    <a:pt x="5490" y="130"/>
                  </a:lnTo>
                  <a:lnTo>
                    <a:pt x="5507" y="178"/>
                  </a:lnTo>
                  <a:lnTo>
                    <a:pt x="5513" y="230"/>
                  </a:lnTo>
                  <a:lnTo>
                    <a:pt x="5507" y="282"/>
                  </a:lnTo>
                  <a:lnTo>
                    <a:pt x="5490" y="332"/>
                  </a:lnTo>
                  <a:lnTo>
                    <a:pt x="5463" y="374"/>
                  </a:lnTo>
                  <a:lnTo>
                    <a:pt x="5427" y="409"/>
                  </a:lnTo>
                  <a:lnTo>
                    <a:pt x="5384" y="437"/>
                  </a:lnTo>
                  <a:lnTo>
                    <a:pt x="5336" y="453"/>
                  </a:lnTo>
                  <a:lnTo>
                    <a:pt x="5283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1" name="Freeform 8"/>
            <p:cNvSpPr>
              <a:spLocks/>
            </p:cNvSpPr>
            <p:nvPr/>
          </p:nvSpPr>
          <p:spPr bwMode="auto">
            <a:xfrm>
              <a:off x="1609923" y="5058677"/>
              <a:ext cx="229145" cy="38246"/>
            </a:xfrm>
            <a:custGeom>
              <a:avLst/>
              <a:gdLst>
                <a:gd name="T0" fmla="*/ 230 w 2756"/>
                <a:gd name="T1" fmla="*/ 0 h 460"/>
                <a:gd name="T2" fmla="*/ 2526 w 2756"/>
                <a:gd name="T3" fmla="*/ 0 h 460"/>
                <a:gd name="T4" fmla="*/ 2580 w 2756"/>
                <a:gd name="T5" fmla="*/ 6 h 460"/>
                <a:gd name="T6" fmla="*/ 2628 w 2756"/>
                <a:gd name="T7" fmla="*/ 23 h 460"/>
                <a:gd name="T8" fmla="*/ 2670 w 2756"/>
                <a:gd name="T9" fmla="*/ 50 h 460"/>
                <a:gd name="T10" fmla="*/ 2705 w 2756"/>
                <a:gd name="T11" fmla="*/ 86 h 460"/>
                <a:gd name="T12" fmla="*/ 2733 w 2756"/>
                <a:gd name="T13" fmla="*/ 130 h 460"/>
                <a:gd name="T14" fmla="*/ 2751 w 2756"/>
                <a:gd name="T15" fmla="*/ 178 h 460"/>
                <a:gd name="T16" fmla="*/ 2756 w 2756"/>
                <a:gd name="T17" fmla="*/ 230 h 460"/>
                <a:gd name="T18" fmla="*/ 2751 w 2756"/>
                <a:gd name="T19" fmla="*/ 282 h 460"/>
                <a:gd name="T20" fmla="*/ 2733 w 2756"/>
                <a:gd name="T21" fmla="*/ 330 h 460"/>
                <a:gd name="T22" fmla="*/ 2705 w 2756"/>
                <a:gd name="T23" fmla="*/ 374 h 460"/>
                <a:gd name="T24" fmla="*/ 2670 w 2756"/>
                <a:gd name="T25" fmla="*/ 410 h 460"/>
                <a:gd name="T26" fmla="*/ 2628 w 2756"/>
                <a:gd name="T27" fmla="*/ 437 h 460"/>
                <a:gd name="T28" fmla="*/ 2580 w 2756"/>
                <a:gd name="T29" fmla="*/ 453 h 460"/>
                <a:gd name="T30" fmla="*/ 2526 w 2756"/>
                <a:gd name="T31" fmla="*/ 460 h 460"/>
                <a:gd name="T32" fmla="*/ 230 w 2756"/>
                <a:gd name="T33" fmla="*/ 460 h 460"/>
                <a:gd name="T34" fmla="*/ 178 w 2756"/>
                <a:gd name="T35" fmla="*/ 453 h 460"/>
                <a:gd name="T36" fmla="*/ 130 w 2756"/>
                <a:gd name="T37" fmla="*/ 437 h 460"/>
                <a:gd name="T38" fmla="*/ 86 w 2756"/>
                <a:gd name="T39" fmla="*/ 410 h 460"/>
                <a:gd name="T40" fmla="*/ 50 w 2756"/>
                <a:gd name="T41" fmla="*/ 374 h 460"/>
                <a:gd name="T42" fmla="*/ 23 w 2756"/>
                <a:gd name="T43" fmla="*/ 330 h 460"/>
                <a:gd name="T44" fmla="*/ 6 w 2756"/>
                <a:gd name="T45" fmla="*/ 282 h 460"/>
                <a:gd name="T46" fmla="*/ 0 w 2756"/>
                <a:gd name="T47" fmla="*/ 230 h 460"/>
                <a:gd name="T48" fmla="*/ 6 w 2756"/>
                <a:gd name="T49" fmla="*/ 178 h 460"/>
                <a:gd name="T50" fmla="*/ 23 w 2756"/>
                <a:gd name="T51" fmla="*/ 130 h 460"/>
                <a:gd name="T52" fmla="*/ 50 w 2756"/>
                <a:gd name="T53" fmla="*/ 86 h 460"/>
                <a:gd name="T54" fmla="*/ 86 w 2756"/>
                <a:gd name="T55" fmla="*/ 50 h 460"/>
                <a:gd name="T56" fmla="*/ 130 w 2756"/>
                <a:gd name="T57" fmla="*/ 23 h 460"/>
                <a:gd name="T58" fmla="*/ 178 w 2756"/>
                <a:gd name="T59" fmla="*/ 6 h 460"/>
                <a:gd name="T60" fmla="*/ 230 w 2756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6" h="460">
                  <a:moveTo>
                    <a:pt x="230" y="0"/>
                  </a:moveTo>
                  <a:lnTo>
                    <a:pt x="2526" y="0"/>
                  </a:lnTo>
                  <a:lnTo>
                    <a:pt x="2580" y="6"/>
                  </a:lnTo>
                  <a:lnTo>
                    <a:pt x="2628" y="23"/>
                  </a:lnTo>
                  <a:lnTo>
                    <a:pt x="2670" y="50"/>
                  </a:lnTo>
                  <a:lnTo>
                    <a:pt x="2705" y="86"/>
                  </a:lnTo>
                  <a:lnTo>
                    <a:pt x="2733" y="130"/>
                  </a:lnTo>
                  <a:lnTo>
                    <a:pt x="2751" y="178"/>
                  </a:lnTo>
                  <a:lnTo>
                    <a:pt x="2756" y="230"/>
                  </a:lnTo>
                  <a:lnTo>
                    <a:pt x="2751" y="282"/>
                  </a:lnTo>
                  <a:lnTo>
                    <a:pt x="2733" y="330"/>
                  </a:lnTo>
                  <a:lnTo>
                    <a:pt x="2705" y="374"/>
                  </a:lnTo>
                  <a:lnTo>
                    <a:pt x="2670" y="410"/>
                  </a:lnTo>
                  <a:lnTo>
                    <a:pt x="2628" y="437"/>
                  </a:lnTo>
                  <a:lnTo>
                    <a:pt x="2580" y="453"/>
                  </a:lnTo>
                  <a:lnTo>
                    <a:pt x="2526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2" name="Freeform 9"/>
            <p:cNvSpPr>
              <a:spLocks/>
            </p:cNvSpPr>
            <p:nvPr/>
          </p:nvSpPr>
          <p:spPr bwMode="auto">
            <a:xfrm>
              <a:off x="1609923" y="5135086"/>
              <a:ext cx="401088" cy="38246"/>
            </a:xfrm>
            <a:custGeom>
              <a:avLst/>
              <a:gdLst>
                <a:gd name="T0" fmla="*/ 230 w 4824"/>
                <a:gd name="T1" fmla="*/ 0 h 460"/>
                <a:gd name="T2" fmla="*/ 4594 w 4824"/>
                <a:gd name="T3" fmla="*/ 0 h 460"/>
                <a:gd name="T4" fmla="*/ 4646 w 4824"/>
                <a:gd name="T5" fmla="*/ 7 h 460"/>
                <a:gd name="T6" fmla="*/ 4694 w 4824"/>
                <a:gd name="T7" fmla="*/ 23 h 460"/>
                <a:gd name="T8" fmla="*/ 4738 w 4824"/>
                <a:gd name="T9" fmla="*/ 50 h 460"/>
                <a:gd name="T10" fmla="*/ 4774 w 4824"/>
                <a:gd name="T11" fmla="*/ 86 h 460"/>
                <a:gd name="T12" fmla="*/ 4801 w 4824"/>
                <a:gd name="T13" fmla="*/ 128 h 460"/>
                <a:gd name="T14" fmla="*/ 4817 w 4824"/>
                <a:gd name="T15" fmla="*/ 178 h 460"/>
                <a:gd name="T16" fmla="*/ 4824 w 4824"/>
                <a:gd name="T17" fmla="*/ 230 h 460"/>
                <a:gd name="T18" fmla="*/ 4817 w 4824"/>
                <a:gd name="T19" fmla="*/ 282 h 460"/>
                <a:gd name="T20" fmla="*/ 4801 w 4824"/>
                <a:gd name="T21" fmla="*/ 330 h 460"/>
                <a:gd name="T22" fmla="*/ 4774 w 4824"/>
                <a:gd name="T23" fmla="*/ 374 h 460"/>
                <a:gd name="T24" fmla="*/ 4738 w 4824"/>
                <a:gd name="T25" fmla="*/ 410 h 460"/>
                <a:gd name="T26" fmla="*/ 4694 w 4824"/>
                <a:gd name="T27" fmla="*/ 437 h 460"/>
                <a:gd name="T28" fmla="*/ 4646 w 4824"/>
                <a:gd name="T29" fmla="*/ 454 h 460"/>
                <a:gd name="T30" fmla="*/ 4594 w 4824"/>
                <a:gd name="T31" fmla="*/ 460 h 460"/>
                <a:gd name="T32" fmla="*/ 230 w 4824"/>
                <a:gd name="T33" fmla="*/ 460 h 460"/>
                <a:gd name="T34" fmla="*/ 178 w 4824"/>
                <a:gd name="T35" fmla="*/ 454 h 460"/>
                <a:gd name="T36" fmla="*/ 130 w 4824"/>
                <a:gd name="T37" fmla="*/ 437 h 460"/>
                <a:gd name="T38" fmla="*/ 86 w 4824"/>
                <a:gd name="T39" fmla="*/ 410 h 460"/>
                <a:gd name="T40" fmla="*/ 50 w 4824"/>
                <a:gd name="T41" fmla="*/ 374 h 460"/>
                <a:gd name="T42" fmla="*/ 23 w 4824"/>
                <a:gd name="T43" fmla="*/ 330 h 460"/>
                <a:gd name="T44" fmla="*/ 6 w 4824"/>
                <a:gd name="T45" fmla="*/ 282 h 460"/>
                <a:gd name="T46" fmla="*/ 0 w 4824"/>
                <a:gd name="T47" fmla="*/ 230 h 460"/>
                <a:gd name="T48" fmla="*/ 6 w 4824"/>
                <a:gd name="T49" fmla="*/ 178 h 460"/>
                <a:gd name="T50" fmla="*/ 23 w 4824"/>
                <a:gd name="T51" fmla="*/ 128 h 460"/>
                <a:gd name="T52" fmla="*/ 50 w 4824"/>
                <a:gd name="T53" fmla="*/ 86 h 460"/>
                <a:gd name="T54" fmla="*/ 86 w 4824"/>
                <a:gd name="T55" fmla="*/ 50 h 460"/>
                <a:gd name="T56" fmla="*/ 130 w 4824"/>
                <a:gd name="T57" fmla="*/ 23 h 460"/>
                <a:gd name="T58" fmla="*/ 178 w 4824"/>
                <a:gd name="T59" fmla="*/ 7 h 460"/>
                <a:gd name="T60" fmla="*/ 230 w 4824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24" h="460">
                  <a:moveTo>
                    <a:pt x="230" y="0"/>
                  </a:moveTo>
                  <a:lnTo>
                    <a:pt x="4594" y="0"/>
                  </a:lnTo>
                  <a:lnTo>
                    <a:pt x="4646" y="7"/>
                  </a:lnTo>
                  <a:lnTo>
                    <a:pt x="4694" y="23"/>
                  </a:lnTo>
                  <a:lnTo>
                    <a:pt x="4738" y="50"/>
                  </a:lnTo>
                  <a:lnTo>
                    <a:pt x="4774" y="86"/>
                  </a:lnTo>
                  <a:lnTo>
                    <a:pt x="4801" y="128"/>
                  </a:lnTo>
                  <a:lnTo>
                    <a:pt x="4817" y="178"/>
                  </a:lnTo>
                  <a:lnTo>
                    <a:pt x="4824" y="230"/>
                  </a:lnTo>
                  <a:lnTo>
                    <a:pt x="4817" y="282"/>
                  </a:lnTo>
                  <a:lnTo>
                    <a:pt x="4801" y="330"/>
                  </a:lnTo>
                  <a:lnTo>
                    <a:pt x="4774" y="374"/>
                  </a:lnTo>
                  <a:lnTo>
                    <a:pt x="4738" y="410"/>
                  </a:lnTo>
                  <a:lnTo>
                    <a:pt x="4694" y="437"/>
                  </a:lnTo>
                  <a:lnTo>
                    <a:pt x="4646" y="454"/>
                  </a:lnTo>
                  <a:lnTo>
                    <a:pt x="4594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3" name="Freeform 10"/>
            <p:cNvSpPr>
              <a:spLocks/>
            </p:cNvSpPr>
            <p:nvPr/>
          </p:nvSpPr>
          <p:spPr bwMode="auto">
            <a:xfrm>
              <a:off x="1609923" y="5211496"/>
              <a:ext cx="324678" cy="38246"/>
            </a:xfrm>
            <a:custGeom>
              <a:avLst/>
              <a:gdLst>
                <a:gd name="T0" fmla="*/ 230 w 3905"/>
                <a:gd name="T1" fmla="*/ 0 h 460"/>
                <a:gd name="T2" fmla="*/ 3675 w 3905"/>
                <a:gd name="T3" fmla="*/ 0 h 460"/>
                <a:gd name="T4" fmla="*/ 3727 w 3905"/>
                <a:gd name="T5" fmla="*/ 7 h 460"/>
                <a:gd name="T6" fmla="*/ 3777 w 3905"/>
                <a:gd name="T7" fmla="*/ 23 h 460"/>
                <a:gd name="T8" fmla="*/ 3819 w 3905"/>
                <a:gd name="T9" fmla="*/ 51 h 460"/>
                <a:gd name="T10" fmla="*/ 3854 w 3905"/>
                <a:gd name="T11" fmla="*/ 86 h 460"/>
                <a:gd name="T12" fmla="*/ 3882 w 3905"/>
                <a:gd name="T13" fmla="*/ 128 h 460"/>
                <a:gd name="T14" fmla="*/ 3898 w 3905"/>
                <a:gd name="T15" fmla="*/ 176 h 460"/>
                <a:gd name="T16" fmla="*/ 3905 w 3905"/>
                <a:gd name="T17" fmla="*/ 230 h 460"/>
                <a:gd name="T18" fmla="*/ 3898 w 3905"/>
                <a:gd name="T19" fmla="*/ 282 h 460"/>
                <a:gd name="T20" fmla="*/ 3882 w 3905"/>
                <a:gd name="T21" fmla="*/ 330 h 460"/>
                <a:gd name="T22" fmla="*/ 3854 w 3905"/>
                <a:gd name="T23" fmla="*/ 372 h 460"/>
                <a:gd name="T24" fmla="*/ 3819 w 3905"/>
                <a:gd name="T25" fmla="*/ 408 h 460"/>
                <a:gd name="T26" fmla="*/ 3777 w 3905"/>
                <a:gd name="T27" fmla="*/ 435 h 460"/>
                <a:gd name="T28" fmla="*/ 3727 w 3905"/>
                <a:gd name="T29" fmla="*/ 454 h 460"/>
                <a:gd name="T30" fmla="*/ 3675 w 3905"/>
                <a:gd name="T31" fmla="*/ 460 h 460"/>
                <a:gd name="T32" fmla="*/ 230 w 3905"/>
                <a:gd name="T33" fmla="*/ 460 h 460"/>
                <a:gd name="T34" fmla="*/ 178 w 3905"/>
                <a:gd name="T35" fmla="*/ 454 h 460"/>
                <a:gd name="T36" fmla="*/ 130 w 3905"/>
                <a:gd name="T37" fmla="*/ 435 h 460"/>
                <a:gd name="T38" fmla="*/ 86 w 3905"/>
                <a:gd name="T39" fmla="*/ 408 h 460"/>
                <a:gd name="T40" fmla="*/ 50 w 3905"/>
                <a:gd name="T41" fmla="*/ 372 h 460"/>
                <a:gd name="T42" fmla="*/ 23 w 3905"/>
                <a:gd name="T43" fmla="*/ 330 h 460"/>
                <a:gd name="T44" fmla="*/ 6 w 3905"/>
                <a:gd name="T45" fmla="*/ 282 h 460"/>
                <a:gd name="T46" fmla="*/ 0 w 3905"/>
                <a:gd name="T47" fmla="*/ 230 h 460"/>
                <a:gd name="T48" fmla="*/ 6 w 3905"/>
                <a:gd name="T49" fmla="*/ 176 h 460"/>
                <a:gd name="T50" fmla="*/ 23 w 3905"/>
                <a:gd name="T51" fmla="*/ 128 h 460"/>
                <a:gd name="T52" fmla="*/ 50 w 3905"/>
                <a:gd name="T53" fmla="*/ 86 h 460"/>
                <a:gd name="T54" fmla="*/ 86 w 3905"/>
                <a:gd name="T55" fmla="*/ 51 h 460"/>
                <a:gd name="T56" fmla="*/ 130 w 3905"/>
                <a:gd name="T57" fmla="*/ 23 h 460"/>
                <a:gd name="T58" fmla="*/ 178 w 3905"/>
                <a:gd name="T59" fmla="*/ 7 h 460"/>
                <a:gd name="T60" fmla="*/ 230 w 3905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05" h="460">
                  <a:moveTo>
                    <a:pt x="230" y="0"/>
                  </a:moveTo>
                  <a:lnTo>
                    <a:pt x="3675" y="0"/>
                  </a:lnTo>
                  <a:lnTo>
                    <a:pt x="3727" y="7"/>
                  </a:lnTo>
                  <a:lnTo>
                    <a:pt x="3777" y="23"/>
                  </a:lnTo>
                  <a:lnTo>
                    <a:pt x="3819" y="51"/>
                  </a:lnTo>
                  <a:lnTo>
                    <a:pt x="3854" y="86"/>
                  </a:lnTo>
                  <a:lnTo>
                    <a:pt x="3882" y="128"/>
                  </a:lnTo>
                  <a:lnTo>
                    <a:pt x="3898" y="176"/>
                  </a:lnTo>
                  <a:lnTo>
                    <a:pt x="3905" y="230"/>
                  </a:lnTo>
                  <a:lnTo>
                    <a:pt x="3898" y="282"/>
                  </a:lnTo>
                  <a:lnTo>
                    <a:pt x="3882" y="330"/>
                  </a:lnTo>
                  <a:lnTo>
                    <a:pt x="3854" y="372"/>
                  </a:lnTo>
                  <a:lnTo>
                    <a:pt x="3819" y="408"/>
                  </a:lnTo>
                  <a:lnTo>
                    <a:pt x="3777" y="435"/>
                  </a:lnTo>
                  <a:lnTo>
                    <a:pt x="3727" y="454"/>
                  </a:lnTo>
                  <a:lnTo>
                    <a:pt x="3675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5"/>
                  </a:lnTo>
                  <a:lnTo>
                    <a:pt x="86" y="408"/>
                  </a:lnTo>
                  <a:lnTo>
                    <a:pt x="50" y="372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6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018557" y="4389522"/>
            <a:ext cx="578783" cy="347036"/>
            <a:chOff x="4009227" y="4902706"/>
            <a:chExt cx="578783" cy="347036"/>
          </a:xfrm>
        </p:grpSpPr>
        <p:sp>
          <p:nvSpPr>
            <p:cNvPr id="125" name="Freeform 15"/>
            <p:cNvSpPr>
              <a:spLocks/>
            </p:cNvSpPr>
            <p:nvPr/>
          </p:nvSpPr>
          <p:spPr bwMode="auto">
            <a:xfrm>
              <a:off x="4009227" y="4902706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6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7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4 h 462"/>
                <a:gd name="T24" fmla="*/ 6840 w 6928"/>
                <a:gd name="T25" fmla="*/ 409 h 462"/>
                <a:gd name="T26" fmla="*/ 6798 w 6928"/>
                <a:gd name="T27" fmla="*/ 437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7 h 462"/>
                <a:gd name="T38" fmla="*/ 86 w 6928"/>
                <a:gd name="T39" fmla="*/ 409 h 462"/>
                <a:gd name="T40" fmla="*/ 50 w 6928"/>
                <a:gd name="T41" fmla="*/ 374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7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6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6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7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4"/>
                  </a:lnTo>
                  <a:lnTo>
                    <a:pt x="6840" y="409"/>
                  </a:lnTo>
                  <a:lnTo>
                    <a:pt x="6798" y="437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7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6" name="Freeform 16"/>
            <p:cNvSpPr>
              <a:spLocks/>
            </p:cNvSpPr>
            <p:nvPr/>
          </p:nvSpPr>
          <p:spPr bwMode="auto">
            <a:xfrm>
              <a:off x="4067122" y="4979732"/>
              <a:ext cx="443695" cy="38513"/>
            </a:xfrm>
            <a:custGeom>
              <a:avLst/>
              <a:gdLst>
                <a:gd name="T0" fmla="*/ 231 w 5311"/>
                <a:gd name="T1" fmla="*/ 0 h 461"/>
                <a:gd name="T2" fmla="*/ 5080 w 5311"/>
                <a:gd name="T3" fmla="*/ 0 h 461"/>
                <a:gd name="T4" fmla="*/ 5132 w 5311"/>
                <a:gd name="T5" fmla="*/ 6 h 461"/>
                <a:gd name="T6" fmla="*/ 5181 w 5311"/>
                <a:gd name="T7" fmla="*/ 25 h 461"/>
                <a:gd name="T8" fmla="*/ 5225 w 5311"/>
                <a:gd name="T9" fmla="*/ 52 h 461"/>
                <a:gd name="T10" fmla="*/ 5261 w 5311"/>
                <a:gd name="T11" fmla="*/ 88 h 461"/>
                <a:gd name="T12" fmla="*/ 5288 w 5311"/>
                <a:gd name="T13" fmla="*/ 130 h 461"/>
                <a:gd name="T14" fmla="*/ 5305 w 5311"/>
                <a:gd name="T15" fmla="*/ 178 h 461"/>
                <a:gd name="T16" fmla="*/ 5311 w 5311"/>
                <a:gd name="T17" fmla="*/ 231 h 461"/>
                <a:gd name="T18" fmla="*/ 5305 w 5311"/>
                <a:gd name="T19" fmla="*/ 285 h 461"/>
                <a:gd name="T20" fmla="*/ 5288 w 5311"/>
                <a:gd name="T21" fmla="*/ 333 h 461"/>
                <a:gd name="T22" fmla="*/ 5261 w 5311"/>
                <a:gd name="T23" fmla="*/ 375 h 461"/>
                <a:gd name="T24" fmla="*/ 5225 w 5311"/>
                <a:gd name="T25" fmla="*/ 411 h 461"/>
                <a:gd name="T26" fmla="*/ 5181 w 5311"/>
                <a:gd name="T27" fmla="*/ 438 h 461"/>
                <a:gd name="T28" fmla="*/ 5132 w 5311"/>
                <a:gd name="T29" fmla="*/ 455 h 461"/>
                <a:gd name="T30" fmla="*/ 5080 w 5311"/>
                <a:gd name="T31" fmla="*/ 461 h 461"/>
                <a:gd name="T32" fmla="*/ 231 w 5311"/>
                <a:gd name="T33" fmla="*/ 461 h 461"/>
                <a:gd name="T34" fmla="*/ 179 w 5311"/>
                <a:gd name="T35" fmla="*/ 455 h 461"/>
                <a:gd name="T36" fmla="*/ 128 w 5311"/>
                <a:gd name="T37" fmla="*/ 438 h 461"/>
                <a:gd name="T38" fmla="*/ 86 w 5311"/>
                <a:gd name="T39" fmla="*/ 411 h 461"/>
                <a:gd name="T40" fmla="*/ 50 w 5311"/>
                <a:gd name="T41" fmla="*/ 375 h 461"/>
                <a:gd name="T42" fmla="*/ 23 w 5311"/>
                <a:gd name="T43" fmla="*/ 333 h 461"/>
                <a:gd name="T44" fmla="*/ 6 w 5311"/>
                <a:gd name="T45" fmla="*/ 285 h 461"/>
                <a:gd name="T46" fmla="*/ 0 w 5311"/>
                <a:gd name="T47" fmla="*/ 231 h 461"/>
                <a:gd name="T48" fmla="*/ 6 w 5311"/>
                <a:gd name="T49" fmla="*/ 178 h 461"/>
                <a:gd name="T50" fmla="*/ 23 w 5311"/>
                <a:gd name="T51" fmla="*/ 130 h 461"/>
                <a:gd name="T52" fmla="*/ 50 w 5311"/>
                <a:gd name="T53" fmla="*/ 88 h 461"/>
                <a:gd name="T54" fmla="*/ 86 w 5311"/>
                <a:gd name="T55" fmla="*/ 52 h 461"/>
                <a:gd name="T56" fmla="*/ 128 w 5311"/>
                <a:gd name="T57" fmla="*/ 25 h 461"/>
                <a:gd name="T58" fmla="*/ 179 w 5311"/>
                <a:gd name="T59" fmla="*/ 6 h 461"/>
                <a:gd name="T60" fmla="*/ 231 w 5311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11" h="461">
                  <a:moveTo>
                    <a:pt x="231" y="0"/>
                  </a:moveTo>
                  <a:lnTo>
                    <a:pt x="5080" y="0"/>
                  </a:lnTo>
                  <a:lnTo>
                    <a:pt x="5132" y="6"/>
                  </a:lnTo>
                  <a:lnTo>
                    <a:pt x="5181" y="25"/>
                  </a:lnTo>
                  <a:lnTo>
                    <a:pt x="5225" y="52"/>
                  </a:lnTo>
                  <a:lnTo>
                    <a:pt x="5261" y="88"/>
                  </a:lnTo>
                  <a:lnTo>
                    <a:pt x="5288" y="130"/>
                  </a:lnTo>
                  <a:lnTo>
                    <a:pt x="5305" y="178"/>
                  </a:lnTo>
                  <a:lnTo>
                    <a:pt x="5311" y="231"/>
                  </a:lnTo>
                  <a:lnTo>
                    <a:pt x="5305" y="285"/>
                  </a:lnTo>
                  <a:lnTo>
                    <a:pt x="5288" y="333"/>
                  </a:lnTo>
                  <a:lnTo>
                    <a:pt x="5261" y="375"/>
                  </a:lnTo>
                  <a:lnTo>
                    <a:pt x="5225" y="411"/>
                  </a:lnTo>
                  <a:lnTo>
                    <a:pt x="5181" y="438"/>
                  </a:lnTo>
                  <a:lnTo>
                    <a:pt x="5132" y="455"/>
                  </a:lnTo>
                  <a:lnTo>
                    <a:pt x="5080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3"/>
                  </a:lnTo>
                  <a:lnTo>
                    <a:pt x="6" y="285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28" y="25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7" name="Freeform 17"/>
            <p:cNvSpPr>
              <a:spLocks/>
            </p:cNvSpPr>
            <p:nvPr/>
          </p:nvSpPr>
          <p:spPr bwMode="auto">
            <a:xfrm>
              <a:off x="4182912" y="5056842"/>
              <a:ext cx="231413" cy="38597"/>
            </a:xfrm>
            <a:custGeom>
              <a:avLst/>
              <a:gdLst>
                <a:gd name="T0" fmla="*/ 231 w 2770"/>
                <a:gd name="T1" fmla="*/ 0 h 462"/>
                <a:gd name="T2" fmla="*/ 2539 w 2770"/>
                <a:gd name="T3" fmla="*/ 0 h 462"/>
                <a:gd name="T4" fmla="*/ 2591 w 2770"/>
                <a:gd name="T5" fmla="*/ 6 h 462"/>
                <a:gd name="T6" fmla="*/ 2640 w 2770"/>
                <a:gd name="T7" fmla="*/ 23 h 462"/>
                <a:gd name="T8" fmla="*/ 2684 w 2770"/>
                <a:gd name="T9" fmla="*/ 51 h 462"/>
                <a:gd name="T10" fmla="*/ 2720 w 2770"/>
                <a:gd name="T11" fmla="*/ 86 h 462"/>
                <a:gd name="T12" fmla="*/ 2747 w 2770"/>
                <a:gd name="T13" fmla="*/ 130 h 462"/>
                <a:gd name="T14" fmla="*/ 2764 w 2770"/>
                <a:gd name="T15" fmla="*/ 179 h 462"/>
                <a:gd name="T16" fmla="*/ 2770 w 2770"/>
                <a:gd name="T17" fmla="*/ 231 h 462"/>
                <a:gd name="T18" fmla="*/ 2764 w 2770"/>
                <a:gd name="T19" fmla="*/ 284 h 462"/>
                <a:gd name="T20" fmla="*/ 2747 w 2770"/>
                <a:gd name="T21" fmla="*/ 334 h 462"/>
                <a:gd name="T22" fmla="*/ 2720 w 2770"/>
                <a:gd name="T23" fmla="*/ 376 h 462"/>
                <a:gd name="T24" fmla="*/ 2684 w 2770"/>
                <a:gd name="T25" fmla="*/ 412 h 462"/>
                <a:gd name="T26" fmla="*/ 2640 w 2770"/>
                <a:gd name="T27" fmla="*/ 439 h 462"/>
                <a:gd name="T28" fmla="*/ 2591 w 2770"/>
                <a:gd name="T29" fmla="*/ 456 h 462"/>
                <a:gd name="T30" fmla="*/ 2539 w 2770"/>
                <a:gd name="T31" fmla="*/ 462 h 462"/>
                <a:gd name="T32" fmla="*/ 231 w 2770"/>
                <a:gd name="T33" fmla="*/ 462 h 462"/>
                <a:gd name="T34" fmla="*/ 176 w 2770"/>
                <a:gd name="T35" fmla="*/ 456 h 462"/>
                <a:gd name="T36" fmla="*/ 128 w 2770"/>
                <a:gd name="T37" fmla="*/ 439 h 462"/>
                <a:gd name="T38" fmla="*/ 86 w 2770"/>
                <a:gd name="T39" fmla="*/ 412 h 462"/>
                <a:gd name="T40" fmla="*/ 50 w 2770"/>
                <a:gd name="T41" fmla="*/ 376 h 462"/>
                <a:gd name="T42" fmla="*/ 23 w 2770"/>
                <a:gd name="T43" fmla="*/ 334 h 462"/>
                <a:gd name="T44" fmla="*/ 4 w 2770"/>
                <a:gd name="T45" fmla="*/ 284 h 462"/>
                <a:gd name="T46" fmla="*/ 0 w 2770"/>
                <a:gd name="T47" fmla="*/ 231 h 462"/>
                <a:gd name="T48" fmla="*/ 4 w 2770"/>
                <a:gd name="T49" fmla="*/ 179 h 462"/>
                <a:gd name="T50" fmla="*/ 23 w 2770"/>
                <a:gd name="T51" fmla="*/ 130 h 462"/>
                <a:gd name="T52" fmla="*/ 50 w 2770"/>
                <a:gd name="T53" fmla="*/ 86 h 462"/>
                <a:gd name="T54" fmla="*/ 86 w 2770"/>
                <a:gd name="T55" fmla="*/ 51 h 462"/>
                <a:gd name="T56" fmla="*/ 128 w 2770"/>
                <a:gd name="T57" fmla="*/ 23 h 462"/>
                <a:gd name="T58" fmla="*/ 176 w 2770"/>
                <a:gd name="T59" fmla="*/ 6 h 462"/>
                <a:gd name="T60" fmla="*/ 231 w 2770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70" h="462">
                  <a:moveTo>
                    <a:pt x="231" y="0"/>
                  </a:moveTo>
                  <a:lnTo>
                    <a:pt x="2539" y="0"/>
                  </a:lnTo>
                  <a:lnTo>
                    <a:pt x="2591" y="6"/>
                  </a:lnTo>
                  <a:lnTo>
                    <a:pt x="2640" y="23"/>
                  </a:lnTo>
                  <a:lnTo>
                    <a:pt x="2684" y="51"/>
                  </a:lnTo>
                  <a:lnTo>
                    <a:pt x="2720" y="86"/>
                  </a:lnTo>
                  <a:lnTo>
                    <a:pt x="2747" y="130"/>
                  </a:lnTo>
                  <a:lnTo>
                    <a:pt x="2764" y="179"/>
                  </a:lnTo>
                  <a:lnTo>
                    <a:pt x="2770" y="231"/>
                  </a:lnTo>
                  <a:lnTo>
                    <a:pt x="2764" y="284"/>
                  </a:lnTo>
                  <a:lnTo>
                    <a:pt x="2747" y="334"/>
                  </a:lnTo>
                  <a:lnTo>
                    <a:pt x="2720" y="376"/>
                  </a:lnTo>
                  <a:lnTo>
                    <a:pt x="2684" y="412"/>
                  </a:lnTo>
                  <a:lnTo>
                    <a:pt x="2640" y="439"/>
                  </a:lnTo>
                  <a:lnTo>
                    <a:pt x="2591" y="456"/>
                  </a:lnTo>
                  <a:lnTo>
                    <a:pt x="2539" y="462"/>
                  </a:lnTo>
                  <a:lnTo>
                    <a:pt x="231" y="462"/>
                  </a:lnTo>
                  <a:lnTo>
                    <a:pt x="176" y="456"/>
                  </a:lnTo>
                  <a:lnTo>
                    <a:pt x="128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4"/>
                  </a:lnTo>
                  <a:lnTo>
                    <a:pt x="4" y="284"/>
                  </a:lnTo>
                  <a:lnTo>
                    <a:pt x="0" y="231"/>
                  </a:lnTo>
                  <a:lnTo>
                    <a:pt x="4" y="179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28" y="23"/>
                  </a:lnTo>
                  <a:lnTo>
                    <a:pt x="176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8" name="Freeform 18"/>
            <p:cNvSpPr>
              <a:spLocks/>
            </p:cNvSpPr>
            <p:nvPr/>
          </p:nvSpPr>
          <p:spPr bwMode="auto">
            <a:xfrm>
              <a:off x="4086420" y="5134036"/>
              <a:ext cx="405098" cy="38513"/>
            </a:xfrm>
            <a:custGeom>
              <a:avLst/>
              <a:gdLst>
                <a:gd name="T0" fmla="*/ 231 w 4849"/>
                <a:gd name="T1" fmla="*/ 0 h 461"/>
                <a:gd name="T2" fmla="*/ 4618 w 4849"/>
                <a:gd name="T3" fmla="*/ 0 h 461"/>
                <a:gd name="T4" fmla="*/ 4670 w 4849"/>
                <a:gd name="T5" fmla="*/ 6 h 461"/>
                <a:gd name="T6" fmla="*/ 4719 w 4849"/>
                <a:gd name="T7" fmla="*/ 23 h 461"/>
                <a:gd name="T8" fmla="*/ 4763 w 4849"/>
                <a:gd name="T9" fmla="*/ 50 h 461"/>
                <a:gd name="T10" fmla="*/ 4799 w 4849"/>
                <a:gd name="T11" fmla="*/ 86 h 461"/>
                <a:gd name="T12" fmla="*/ 4826 w 4849"/>
                <a:gd name="T13" fmla="*/ 130 h 461"/>
                <a:gd name="T14" fmla="*/ 4843 w 4849"/>
                <a:gd name="T15" fmla="*/ 178 h 461"/>
                <a:gd name="T16" fmla="*/ 4849 w 4849"/>
                <a:gd name="T17" fmla="*/ 231 h 461"/>
                <a:gd name="T18" fmla="*/ 4843 w 4849"/>
                <a:gd name="T19" fmla="*/ 283 h 461"/>
                <a:gd name="T20" fmla="*/ 4826 w 4849"/>
                <a:gd name="T21" fmla="*/ 331 h 461"/>
                <a:gd name="T22" fmla="*/ 4799 w 4849"/>
                <a:gd name="T23" fmla="*/ 375 h 461"/>
                <a:gd name="T24" fmla="*/ 4763 w 4849"/>
                <a:gd name="T25" fmla="*/ 411 h 461"/>
                <a:gd name="T26" fmla="*/ 4719 w 4849"/>
                <a:gd name="T27" fmla="*/ 438 h 461"/>
                <a:gd name="T28" fmla="*/ 4670 w 4849"/>
                <a:gd name="T29" fmla="*/ 455 h 461"/>
                <a:gd name="T30" fmla="*/ 4618 w 4849"/>
                <a:gd name="T31" fmla="*/ 461 h 461"/>
                <a:gd name="T32" fmla="*/ 231 w 4849"/>
                <a:gd name="T33" fmla="*/ 461 h 461"/>
                <a:gd name="T34" fmla="*/ 179 w 4849"/>
                <a:gd name="T35" fmla="*/ 455 h 461"/>
                <a:gd name="T36" fmla="*/ 128 w 4849"/>
                <a:gd name="T37" fmla="*/ 438 h 461"/>
                <a:gd name="T38" fmla="*/ 86 w 4849"/>
                <a:gd name="T39" fmla="*/ 411 h 461"/>
                <a:gd name="T40" fmla="*/ 50 w 4849"/>
                <a:gd name="T41" fmla="*/ 375 h 461"/>
                <a:gd name="T42" fmla="*/ 23 w 4849"/>
                <a:gd name="T43" fmla="*/ 331 h 461"/>
                <a:gd name="T44" fmla="*/ 6 w 4849"/>
                <a:gd name="T45" fmla="*/ 283 h 461"/>
                <a:gd name="T46" fmla="*/ 0 w 4849"/>
                <a:gd name="T47" fmla="*/ 231 h 461"/>
                <a:gd name="T48" fmla="*/ 6 w 4849"/>
                <a:gd name="T49" fmla="*/ 178 h 461"/>
                <a:gd name="T50" fmla="*/ 23 w 4849"/>
                <a:gd name="T51" fmla="*/ 130 h 461"/>
                <a:gd name="T52" fmla="*/ 50 w 4849"/>
                <a:gd name="T53" fmla="*/ 86 h 461"/>
                <a:gd name="T54" fmla="*/ 86 w 4849"/>
                <a:gd name="T55" fmla="*/ 50 h 461"/>
                <a:gd name="T56" fmla="*/ 128 w 4849"/>
                <a:gd name="T57" fmla="*/ 23 h 461"/>
                <a:gd name="T58" fmla="*/ 179 w 4849"/>
                <a:gd name="T59" fmla="*/ 6 h 461"/>
                <a:gd name="T60" fmla="*/ 231 w 4849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49" h="461">
                  <a:moveTo>
                    <a:pt x="231" y="0"/>
                  </a:moveTo>
                  <a:lnTo>
                    <a:pt x="4618" y="0"/>
                  </a:lnTo>
                  <a:lnTo>
                    <a:pt x="4670" y="6"/>
                  </a:lnTo>
                  <a:lnTo>
                    <a:pt x="4719" y="23"/>
                  </a:lnTo>
                  <a:lnTo>
                    <a:pt x="4763" y="50"/>
                  </a:lnTo>
                  <a:lnTo>
                    <a:pt x="4799" y="86"/>
                  </a:lnTo>
                  <a:lnTo>
                    <a:pt x="4826" y="130"/>
                  </a:lnTo>
                  <a:lnTo>
                    <a:pt x="4843" y="178"/>
                  </a:lnTo>
                  <a:lnTo>
                    <a:pt x="4849" y="231"/>
                  </a:lnTo>
                  <a:lnTo>
                    <a:pt x="4843" y="283"/>
                  </a:lnTo>
                  <a:lnTo>
                    <a:pt x="4826" y="331"/>
                  </a:lnTo>
                  <a:lnTo>
                    <a:pt x="4799" y="375"/>
                  </a:lnTo>
                  <a:lnTo>
                    <a:pt x="4763" y="411"/>
                  </a:lnTo>
                  <a:lnTo>
                    <a:pt x="4719" y="438"/>
                  </a:lnTo>
                  <a:lnTo>
                    <a:pt x="4670" y="455"/>
                  </a:lnTo>
                  <a:lnTo>
                    <a:pt x="4618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1"/>
                  </a:lnTo>
                  <a:lnTo>
                    <a:pt x="6" y="283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28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9" name="Freeform 19"/>
            <p:cNvSpPr>
              <a:spLocks/>
            </p:cNvSpPr>
            <p:nvPr/>
          </p:nvSpPr>
          <p:spPr bwMode="auto">
            <a:xfrm>
              <a:off x="4009227" y="5211145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7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9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6 h 462"/>
                <a:gd name="T24" fmla="*/ 6840 w 6928"/>
                <a:gd name="T25" fmla="*/ 412 h 462"/>
                <a:gd name="T26" fmla="*/ 6798 w 6928"/>
                <a:gd name="T27" fmla="*/ 439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9 h 462"/>
                <a:gd name="T38" fmla="*/ 86 w 6928"/>
                <a:gd name="T39" fmla="*/ 412 h 462"/>
                <a:gd name="T40" fmla="*/ 50 w 6928"/>
                <a:gd name="T41" fmla="*/ 376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9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7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7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9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6"/>
                  </a:lnTo>
                  <a:lnTo>
                    <a:pt x="6840" y="412"/>
                  </a:lnTo>
                  <a:lnTo>
                    <a:pt x="6798" y="439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9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5225356" y="4394619"/>
            <a:ext cx="570242" cy="341939"/>
            <a:chOff x="5216026" y="4907803"/>
            <a:chExt cx="570242" cy="341939"/>
          </a:xfrm>
        </p:grpSpPr>
        <p:sp>
          <p:nvSpPr>
            <p:cNvPr id="131" name="Freeform 24"/>
            <p:cNvSpPr>
              <a:spLocks/>
            </p:cNvSpPr>
            <p:nvPr/>
          </p:nvSpPr>
          <p:spPr bwMode="auto">
            <a:xfrm>
              <a:off x="5216026" y="4907803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2" name="Freeform 25"/>
            <p:cNvSpPr>
              <a:spLocks/>
            </p:cNvSpPr>
            <p:nvPr/>
          </p:nvSpPr>
          <p:spPr bwMode="auto">
            <a:xfrm>
              <a:off x="5349064" y="4983666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3" name="Freeform 26"/>
            <p:cNvSpPr>
              <a:spLocks/>
            </p:cNvSpPr>
            <p:nvPr/>
          </p:nvSpPr>
          <p:spPr bwMode="auto">
            <a:xfrm>
              <a:off x="5558124" y="5059767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4" name="Freeform 27"/>
            <p:cNvSpPr>
              <a:spLocks/>
            </p:cNvSpPr>
            <p:nvPr/>
          </p:nvSpPr>
          <p:spPr bwMode="auto">
            <a:xfrm>
              <a:off x="5387075" y="5135630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5" name="Freeform 28"/>
            <p:cNvSpPr>
              <a:spLocks/>
            </p:cNvSpPr>
            <p:nvPr/>
          </p:nvSpPr>
          <p:spPr bwMode="auto">
            <a:xfrm>
              <a:off x="5216026" y="5211731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6423614" y="4390256"/>
            <a:ext cx="577143" cy="346302"/>
            <a:chOff x="6414284" y="4903440"/>
            <a:chExt cx="577143" cy="346302"/>
          </a:xfrm>
        </p:grpSpPr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6414284" y="4903440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2 h 479"/>
                <a:gd name="T14" fmla="*/ 7181 w 7188"/>
                <a:gd name="T15" fmla="*/ 185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90 h 479"/>
                <a:gd name="T24" fmla="*/ 7096 w 7188"/>
                <a:gd name="T25" fmla="*/ 427 h 479"/>
                <a:gd name="T26" fmla="*/ 7053 w 7188"/>
                <a:gd name="T27" fmla="*/ 455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5 h 479"/>
                <a:gd name="T38" fmla="*/ 89 w 7188"/>
                <a:gd name="T39" fmla="*/ 427 h 479"/>
                <a:gd name="T40" fmla="*/ 52 w 7188"/>
                <a:gd name="T41" fmla="*/ 390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5 h 479"/>
                <a:gd name="T50" fmla="*/ 24 w 7188"/>
                <a:gd name="T51" fmla="*/ 132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2"/>
                  </a:lnTo>
                  <a:lnTo>
                    <a:pt x="7181" y="185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90"/>
                  </a:lnTo>
                  <a:lnTo>
                    <a:pt x="7096" y="427"/>
                  </a:lnTo>
                  <a:lnTo>
                    <a:pt x="7053" y="455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5"/>
                  </a:lnTo>
                  <a:lnTo>
                    <a:pt x="89" y="427"/>
                  </a:lnTo>
                  <a:lnTo>
                    <a:pt x="52" y="390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5"/>
                  </a:lnTo>
                  <a:lnTo>
                    <a:pt x="24" y="132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8" name="Freeform 34"/>
            <p:cNvSpPr>
              <a:spLocks/>
            </p:cNvSpPr>
            <p:nvPr/>
          </p:nvSpPr>
          <p:spPr bwMode="auto">
            <a:xfrm>
              <a:off x="6414284" y="4980441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3 h 479"/>
                <a:gd name="T14" fmla="*/ 7181 w 7188"/>
                <a:gd name="T15" fmla="*/ 183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88 h 479"/>
                <a:gd name="T24" fmla="*/ 7096 w 7188"/>
                <a:gd name="T25" fmla="*/ 425 h 479"/>
                <a:gd name="T26" fmla="*/ 7053 w 7188"/>
                <a:gd name="T27" fmla="*/ 453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3 h 479"/>
                <a:gd name="T38" fmla="*/ 89 w 7188"/>
                <a:gd name="T39" fmla="*/ 425 h 479"/>
                <a:gd name="T40" fmla="*/ 52 w 7188"/>
                <a:gd name="T41" fmla="*/ 388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3 h 479"/>
                <a:gd name="T50" fmla="*/ 24 w 7188"/>
                <a:gd name="T51" fmla="*/ 133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9" name="Freeform 35"/>
            <p:cNvSpPr>
              <a:spLocks/>
            </p:cNvSpPr>
            <p:nvPr/>
          </p:nvSpPr>
          <p:spPr bwMode="auto">
            <a:xfrm>
              <a:off x="6414284" y="5057441"/>
              <a:ext cx="577143" cy="38300"/>
            </a:xfrm>
            <a:custGeom>
              <a:avLst/>
              <a:gdLst>
                <a:gd name="T0" fmla="*/ 240 w 7188"/>
                <a:gd name="T1" fmla="*/ 0 h 477"/>
                <a:gd name="T2" fmla="*/ 6948 w 7188"/>
                <a:gd name="T3" fmla="*/ 0 h 477"/>
                <a:gd name="T4" fmla="*/ 7003 w 7188"/>
                <a:gd name="T5" fmla="*/ 4 h 477"/>
                <a:gd name="T6" fmla="*/ 7053 w 7188"/>
                <a:gd name="T7" fmla="*/ 24 h 477"/>
                <a:gd name="T8" fmla="*/ 7096 w 7188"/>
                <a:gd name="T9" fmla="*/ 52 h 477"/>
                <a:gd name="T10" fmla="*/ 7136 w 7188"/>
                <a:gd name="T11" fmla="*/ 89 h 477"/>
                <a:gd name="T12" fmla="*/ 7162 w 7188"/>
                <a:gd name="T13" fmla="*/ 133 h 477"/>
                <a:gd name="T14" fmla="*/ 7181 w 7188"/>
                <a:gd name="T15" fmla="*/ 183 h 477"/>
                <a:gd name="T16" fmla="*/ 7188 w 7188"/>
                <a:gd name="T17" fmla="*/ 237 h 477"/>
                <a:gd name="T18" fmla="*/ 7181 w 7188"/>
                <a:gd name="T19" fmla="*/ 294 h 477"/>
                <a:gd name="T20" fmla="*/ 7162 w 7188"/>
                <a:gd name="T21" fmla="*/ 344 h 477"/>
                <a:gd name="T22" fmla="*/ 7136 w 7188"/>
                <a:gd name="T23" fmla="*/ 388 h 477"/>
                <a:gd name="T24" fmla="*/ 7096 w 7188"/>
                <a:gd name="T25" fmla="*/ 425 h 477"/>
                <a:gd name="T26" fmla="*/ 7053 w 7188"/>
                <a:gd name="T27" fmla="*/ 453 h 477"/>
                <a:gd name="T28" fmla="*/ 7003 w 7188"/>
                <a:gd name="T29" fmla="*/ 473 h 477"/>
                <a:gd name="T30" fmla="*/ 6948 w 7188"/>
                <a:gd name="T31" fmla="*/ 477 h 477"/>
                <a:gd name="T32" fmla="*/ 240 w 7188"/>
                <a:gd name="T33" fmla="*/ 477 h 477"/>
                <a:gd name="T34" fmla="*/ 185 w 7188"/>
                <a:gd name="T35" fmla="*/ 473 h 477"/>
                <a:gd name="T36" fmla="*/ 135 w 7188"/>
                <a:gd name="T37" fmla="*/ 453 h 477"/>
                <a:gd name="T38" fmla="*/ 89 w 7188"/>
                <a:gd name="T39" fmla="*/ 425 h 477"/>
                <a:gd name="T40" fmla="*/ 52 w 7188"/>
                <a:gd name="T41" fmla="*/ 388 h 477"/>
                <a:gd name="T42" fmla="*/ 24 w 7188"/>
                <a:gd name="T43" fmla="*/ 344 h 477"/>
                <a:gd name="T44" fmla="*/ 7 w 7188"/>
                <a:gd name="T45" fmla="*/ 294 h 477"/>
                <a:gd name="T46" fmla="*/ 0 w 7188"/>
                <a:gd name="T47" fmla="*/ 237 h 477"/>
                <a:gd name="T48" fmla="*/ 7 w 7188"/>
                <a:gd name="T49" fmla="*/ 183 h 477"/>
                <a:gd name="T50" fmla="*/ 24 w 7188"/>
                <a:gd name="T51" fmla="*/ 133 h 477"/>
                <a:gd name="T52" fmla="*/ 52 w 7188"/>
                <a:gd name="T53" fmla="*/ 89 h 477"/>
                <a:gd name="T54" fmla="*/ 89 w 7188"/>
                <a:gd name="T55" fmla="*/ 52 h 477"/>
                <a:gd name="T56" fmla="*/ 135 w 7188"/>
                <a:gd name="T57" fmla="*/ 24 h 477"/>
                <a:gd name="T58" fmla="*/ 185 w 7188"/>
                <a:gd name="T59" fmla="*/ 4 h 477"/>
                <a:gd name="T60" fmla="*/ 240 w 7188"/>
                <a:gd name="T61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7">
                  <a:moveTo>
                    <a:pt x="240" y="0"/>
                  </a:moveTo>
                  <a:lnTo>
                    <a:pt x="6948" y="0"/>
                  </a:lnTo>
                  <a:lnTo>
                    <a:pt x="7003" y="4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7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7"/>
                  </a:lnTo>
                  <a:lnTo>
                    <a:pt x="240" y="477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7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0" name="Freeform 36"/>
            <p:cNvSpPr>
              <a:spLocks/>
            </p:cNvSpPr>
            <p:nvPr/>
          </p:nvSpPr>
          <p:spPr bwMode="auto">
            <a:xfrm>
              <a:off x="6414284" y="5134201"/>
              <a:ext cx="577143" cy="38540"/>
            </a:xfrm>
            <a:custGeom>
              <a:avLst/>
              <a:gdLst>
                <a:gd name="T0" fmla="*/ 240 w 7188"/>
                <a:gd name="T1" fmla="*/ 0 h 480"/>
                <a:gd name="T2" fmla="*/ 6948 w 7188"/>
                <a:gd name="T3" fmla="*/ 0 h 480"/>
                <a:gd name="T4" fmla="*/ 7003 w 7188"/>
                <a:gd name="T5" fmla="*/ 7 h 480"/>
                <a:gd name="T6" fmla="*/ 7053 w 7188"/>
                <a:gd name="T7" fmla="*/ 27 h 480"/>
                <a:gd name="T8" fmla="*/ 7096 w 7188"/>
                <a:gd name="T9" fmla="*/ 55 h 480"/>
                <a:gd name="T10" fmla="*/ 7136 w 7188"/>
                <a:gd name="T11" fmla="*/ 92 h 480"/>
                <a:gd name="T12" fmla="*/ 7162 w 7188"/>
                <a:gd name="T13" fmla="*/ 136 h 480"/>
                <a:gd name="T14" fmla="*/ 7181 w 7188"/>
                <a:gd name="T15" fmla="*/ 186 h 480"/>
                <a:gd name="T16" fmla="*/ 7188 w 7188"/>
                <a:gd name="T17" fmla="*/ 240 h 480"/>
                <a:gd name="T18" fmla="*/ 7181 w 7188"/>
                <a:gd name="T19" fmla="*/ 297 h 480"/>
                <a:gd name="T20" fmla="*/ 7162 w 7188"/>
                <a:gd name="T21" fmla="*/ 347 h 480"/>
                <a:gd name="T22" fmla="*/ 7136 w 7188"/>
                <a:gd name="T23" fmla="*/ 391 h 480"/>
                <a:gd name="T24" fmla="*/ 7096 w 7188"/>
                <a:gd name="T25" fmla="*/ 428 h 480"/>
                <a:gd name="T26" fmla="*/ 7053 w 7188"/>
                <a:gd name="T27" fmla="*/ 456 h 480"/>
                <a:gd name="T28" fmla="*/ 7003 w 7188"/>
                <a:gd name="T29" fmla="*/ 473 h 480"/>
                <a:gd name="T30" fmla="*/ 6948 w 7188"/>
                <a:gd name="T31" fmla="*/ 480 h 480"/>
                <a:gd name="T32" fmla="*/ 240 w 7188"/>
                <a:gd name="T33" fmla="*/ 480 h 480"/>
                <a:gd name="T34" fmla="*/ 185 w 7188"/>
                <a:gd name="T35" fmla="*/ 473 h 480"/>
                <a:gd name="T36" fmla="*/ 135 w 7188"/>
                <a:gd name="T37" fmla="*/ 456 h 480"/>
                <a:gd name="T38" fmla="*/ 89 w 7188"/>
                <a:gd name="T39" fmla="*/ 428 h 480"/>
                <a:gd name="T40" fmla="*/ 52 w 7188"/>
                <a:gd name="T41" fmla="*/ 391 h 480"/>
                <a:gd name="T42" fmla="*/ 24 w 7188"/>
                <a:gd name="T43" fmla="*/ 347 h 480"/>
                <a:gd name="T44" fmla="*/ 7 w 7188"/>
                <a:gd name="T45" fmla="*/ 297 h 480"/>
                <a:gd name="T46" fmla="*/ 0 w 7188"/>
                <a:gd name="T47" fmla="*/ 240 h 480"/>
                <a:gd name="T48" fmla="*/ 7 w 7188"/>
                <a:gd name="T49" fmla="*/ 186 h 480"/>
                <a:gd name="T50" fmla="*/ 24 w 7188"/>
                <a:gd name="T51" fmla="*/ 136 h 480"/>
                <a:gd name="T52" fmla="*/ 52 w 7188"/>
                <a:gd name="T53" fmla="*/ 92 h 480"/>
                <a:gd name="T54" fmla="*/ 89 w 7188"/>
                <a:gd name="T55" fmla="*/ 55 h 480"/>
                <a:gd name="T56" fmla="*/ 135 w 7188"/>
                <a:gd name="T57" fmla="*/ 27 h 480"/>
                <a:gd name="T58" fmla="*/ 185 w 7188"/>
                <a:gd name="T59" fmla="*/ 7 h 480"/>
                <a:gd name="T60" fmla="*/ 240 w 7188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80">
                  <a:moveTo>
                    <a:pt x="240" y="0"/>
                  </a:moveTo>
                  <a:lnTo>
                    <a:pt x="6948" y="0"/>
                  </a:lnTo>
                  <a:lnTo>
                    <a:pt x="7003" y="7"/>
                  </a:lnTo>
                  <a:lnTo>
                    <a:pt x="7053" y="27"/>
                  </a:lnTo>
                  <a:lnTo>
                    <a:pt x="7096" y="55"/>
                  </a:lnTo>
                  <a:lnTo>
                    <a:pt x="7136" y="92"/>
                  </a:lnTo>
                  <a:lnTo>
                    <a:pt x="7162" y="136"/>
                  </a:lnTo>
                  <a:lnTo>
                    <a:pt x="7181" y="186"/>
                  </a:lnTo>
                  <a:lnTo>
                    <a:pt x="7188" y="240"/>
                  </a:lnTo>
                  <a:lnTo>
                    <a:pt x="7181" y="297"/>
                  </a:lnTo>
                  <a:lnTo>
                    <a:pt x="7162" y="347"/>
                  </a:lnTo>
                  <a:lnTo>
                    <a:pt x="7136" y="391"/>
                  </a:lnTo>
                  <a:lnTo>
                    <a:pt x="7096" y="428"/>
                  </a:lnTo>
                  <a:lnTo>
                    <a:pt x="7053" y="456"/>
                  </a:lnTo>
                  <a:lnTo>
                    <a:pt x="7003" y="473"/>
                  </a:lnTo>
                  <a:lnTo>
                    <a:pt x="6948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7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1" name="Freeform 37"/>
            <p:cNvSpPr>
              <a:spLocks/>
            </p:cNvSpPr>
            <p:nvPr/>
          </p:nvSpPr>
          <p:spPr bwMode="auto">
            <a:xfrm>
              <a:off x="6414284" y="5211202"/>
              <a:ext cx="326951" cy="38540"/>
            </a:xfrm>
            <a:custGeom>
              <a:avLst/>
              <a:gdLst>
                <a:gd name="T0" fmla="*/ 240 w 4072"/>
                <a:gd name="T1" fmla="*/ 0 h 480"/>
                <a:gd name="T2" fmla="*/ 3832 w 4072"/>
                <a:gd name="T3" fmla="*/ 0 h 480"/>
                <a:gd name="T4" fmla="*/ 3887 w 4072"/>
                <a:gd name="T5" fmla="*/ 7 h 480"/>
                <a:gd name="T6" fmla="*/ 3939 w 4072"/>
                <a:gd name="T7" fmla="*/ 24 h 480"/>
                <a:gd name="T8" fmla="*/ 3983 w 4072"/>
                <a:gd name="T9" fmla="*/ 53 h 480"/>
                <a:gd name="T10" fmla="*/ 4020 w 4072"/>
                <a:gd name="T11" fmla="*/ 90 h 480"/>
                <a:gd name="T12" fmla="*/ 4048 w 4072"/>
                <a:gd name="T13" fmla="*/ 136 h 480"/>
                <a:gd name="T14" fmla="*/ 4066 w 4072"/>
                <a:gd name="T15" fmla="*/ 186 h 480"/>
                <a:gd name="T16" fmla="*/ 4072 w 4072"/>
                <a:gd name="T17" fmla="*/ 240 h 480"/>
                <a:gd name="T18" fmla="*/ 4066 w 4072"/>
                <a:gd name="T19" fmla="*/ 295 h 480"/>
                <a:gd name="T20" fmla="*/ 4048 w 4072"/>
                <a:gd name="T21" fmla="*/ 345 h 480"/>
                <a:gd name="T22" fmla="*/ 4020 w 4072"/>
                <a:gd name="T23" fmla="*/ 391 h 480"/>
                <a:gd name="T24" fmla="*/ 3983 w 4072"/>
                <a:gd name="T25" fmla="*/ 428 h 480"/>
                <a:gd name="T26" fmla="*/ 3939 w 4072"/>
                <a:gd name="T27" fmla="*/ 456 h 480"/>
                <a:gd name="T28" fmla="*/ 3887 w 4072"/>
                <a:gd name="T29" fmla="*/ 473 h 480"/>
                <a:gd name="T30" fmla="*/ 3832 w 4072"/>
                <a:gd name="T31" fmla="*/ 480 h 480"/>
                <a:gd name="T32" fmla="*/ 240 w 4072"/>
                <a:gd name="T33" fmla="*/ 480 h 480"/>
                <a:gd name="T34" fmla="*/ 185 w 4072"/>
                <a:gd name="T35" fmla="*/ 473 h 480"/>
                <a:gd name="T36" fmla="*/ 135 w 4072"/>
                <a:gd name="T37" fmla="*/ 456 h 480"/>
                <a:gd name="T38" fmla="*/ 89 w 4072"/>
                <a:gd name="T39" fmla="*/ 428 h 480"/>
                <a:gd name="T40" fmla="*/ 52 w 4072"/>
                <a:gd name="T41" fmla="*/ 391 h 480"/>
                <a:gd name="T42" fmla="*/ 24 w 4072"/>
                <a:gd name="T43" fmla="*/ 345 h 480"/>
                <a:gd name="T44" fmla="*/ 7 w 4072"/>
                <a:gd name="T45" fmla="*/ 295 h 480"/>
                <a:gd name="T46" fmla="*/ 0 w 4072"/>
                <a:gd name="T47" fmla="*/ 240 h 480"/>
                <a:gd name="T48" fmla="*/ 7 w 4072"/>
                <a:gd name="T49" fmla="*/ 186 h 480"/>
                <a:gd name="T50" fmla="*/ 24 w 4072"/>
                <a:gd name="T51" fmla="*/ 136 h 480"/>
                <a:gd name="T52" fmla="*/ 52 w 4072"/>
                <a:gd name="T53" fmla="*/ 90 h 480"/>
                <a:gd name="T54" fmla="*/ 89 w 4072"/>
                <a:gd name="T55" fmla="*/ 53 h 480"/>
                <a:gd name="T56" fmla="*/ 135 w 4072"/>
                <a:gd name="T57" fmla="*/ 24 h 480"/>
                <a:gd name="T58" fmla="*/ 185 w 4072"/>
                <a:gd name="T59" fmla="*/ 7 h 480"/>
                <a:gd name="T60" fmla="*/ 240 w 4072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2" h="480">
                  <a:moveTo>
                    <a:pt x="240" y="0"/>
                  </a:moveTo>
                  <a:lnTo>
                    <a:pt x="3832" y="0"/>
                  </a:lnTo>
                  <a:lnTo>
                    <a:pt x="3887" y="7"/>
                  </a:lnTo>
                  <a:lnTo>
                    <a:pt x="3939" y="24"/>
                  </a:lnTo>
                  <a:lnTo>
                    <a:pt x="3983" y="53"/>
                  </a:lnTo>
                  <a:lnTo>
                    <a:pt x="4020" y="90"/>
                  </a:lnTo>
                  <a:lnTo>
                    <a:pt x="4048" y="136"/>
                  </a:lnTo>
                  <a:lnTo>
                    <a:pt x="4066" y="186"/>
                  </a:lnTo>
                  <a:lnTo>
                    <a:pt x="4072" y="240"/>
                  </a:lnTo>
                  <a:lnTo>
                    <a:pt x="4066" y="295"/>
                  </a:lnTo>
                  <a:lnTo>
                    <a:pt x="4048" y="345"/>
                  </a:lnTo>
                  <a:lnTo>
                    <a:pt x="4020" y="391"/>
                  </a:lnTo>
                  <a:lnTo>
                    <a:pt x="3983" y="428"/>
                  </a:lnTo>
                  <a:lnTo>
                    <a:pt x="3939" y="456"/>
                  </a:lnTo>
                  <a:lnTo>
                    <a:pt x="3887" y="473"/>
                  </a:lnTo>
                  <a:lnTo>
                    <a:pt x="3832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7628773" y="4398646"/>
            <a:ext cx="563134" cy="337912"/>
            <a:chOff x="7619443" y="4911830"/>
            <a:chExt cx="563134" cy="337912"/>
          </a:xfrm>
        </p:grpSpPr>
        <p:sp>
          <p:nvSpPr>
            <p:cNvPr id="143" name="Freeform 42"/>
            <p:cNvSpPr>
              <a:spLocks/>
            </p:cNvSpPr>
            <p:nvPr/>
          </p:nvSpPr>
          <p:spPr bwMode="auto">
            <a:xfrm>
              <a:off x="7619443" y="4911830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6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6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6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4" name="Freeform 43"/>
            <p:cNvSpPr>
              <a:spLocks/>
            </p:cNvSpPr>
            <p:nvPr/>
          </p:nvSpPr>
          <p:spPr bwMode="auto">
            <a:xfrm>
              <a:off x="7619443" y="4986956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3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89 h 480"/>
                <a:gd name="T24" fmla="*/ 7104 w 7196"/>
                <a:gd name="T25" fmla="*/ 426 h 480"/>
                <a:gd name="T26" fmla="*/ 7061 w 7196"/>
                <a:gd name="T27" fmla="*/ 454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4 h 480"/>
                <a:gd name="T38" fmla="*/ 89 w 7196"/>
                <a:gd name="T39" fmla="*/ 426 h 480"/>
                <a:gd name="T40" fmla="*/ 52 w 7196"/>
                <a:gd name="T41" fmla="*/ 389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3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3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89"/>
                  </a:lnTo>
                  <a:lnTo>
                    <a:pt x="7104" y="426"/>
                  </a:lnTo>
                  <a:lnTo>
                    <a:pt x="7061" y="454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4"/>
                  </a:lnTo>
                  <a:lnTo>
                    <a:pt x="89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5" name="Freeform 44"/>
            <p:cNvSpPr>
              <a:spLocks/>
            </p:cNvSpPr>
            <p:nvPr/>
          </p:nvSpPr>
          <p:spPr bwMode="auto">
            <a:xfrm>
              <a:off x="7619443" y="5061926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6 h 480"/>
                <a:gd name="T8" fmla="*/ 7104 w 7196"/>
                <a:gd name="T9" fmla="*/ 55 h 480"/>
                <a:gd name="T10" fmla="*/ 7143 w 7196"/>
                <a:gd name="T11" fmla="*/ 92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7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7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92 h 480"/>
                <a:gd name="T54" fmla="*/ 89 w 7196"/>
                <a:gd name="T55" fmla="*/ 55 h 480"/>
                <a:gd name="T56" fmla="*/ 135 w 7196"/>
                <a:gd name="T57" fmla="*/ 26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6"/>
                  </a:lnTo>
                  <a:lnTo>
                    <a:pt x="7104" y="55"/>
                  </a:lnTo>
                  <a:lnTo>
                    <a:pt x="7143" y="92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7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6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6" name="Freeform 45"/>
            <p:cNvSpPr>
              <a:spLocks/>
            </p:cNvSpPr>
            <p:nvPr/>
          </p:nvSpPr>
          <p:spPr bwMode="auto">
            <a:xfrm>
              <a:off x="7619443" y="513705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2 h 480"/>
                <a:gd name="T10" fmla="*/ 7143 w 7196"/>
                <a:gd name="T11" fmla="*/ 89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89 h 480"/>
                <a:gd name="T54" fmla="*/ 89 w 7196"/>
                <a:gd name="T55" fmla="*/ 52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2"/>
                  </a:lnTo>
                  <a:lnTo>
                    <a:pt x="7143" y="89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7" name="Freeform 46"/>
            <p:cNvSpPr>
              <a:spLocks/>
            </p:cNvSpPr>
            <p:nvPr/>
          </p:nvSpPr>
          <p:spPr bwMode="auto">
            <a:xfrm>
              <a:off x="7750914" y="5212179"/>
              <a:ext cx="318974" cy="37563"/>
            </a:xfrm>
            <a:custGeom>
              <a:avLst/>
              <a:gdLst>
                <a:gd name="T0" fmla="*/ 239 w 4076"/>
                <a:gd name="T1" fmla="*/ 0 h 480"/>
                <a:gd name="T2" fmla="*/ 3836 w 4076"/>
                <a:gd name="T3" fmla="*/ 0 h 480"/>
                <a:gd name="T4" fmla="*/ 3891 w 4076"/>
                <a:gd name="T5" fmla="*/ 7 h 480"/>
                <a:gd name="T6" fmla="*/ 3941 w 4076"/>
                <a:gd name="T7" fmla="*/ 24 h 480"/>
                <a:gd name="T8" fmla="*/ 3987 w 4076"/>
                <a:gd name="T9" fmla="*/ 52 h 480"/>
                <a:gd name="T10" fmla="*/ 4024 w 4076"/>
                <a:gd name="T11" fmla="*/ 89 h 480"/>
                <a:gd name="T12" fmla="*/ 4052 w 4076"/>
                <a:gd name="T13" fmla="*/ 135 h 480"/>
                <a:gd name="T14" fmla="*/ 4070 w 4076"/>
                <a:gd name="T15" fmla="*/ 185 h 480"/>
                <a:gd name="T16" fmla="*/ 4076 w 4076"/>
                <a:gd name="T17" fmla="*/ 240 h 480"/>
                <a:gd name="T18" fmla="*/ 4070 w 4076"/>
                <a:gd name="T19" fmla="*/ 295 h 480"/>
                <a:gd name="T20" fmla="*/ 4052 w 4076"/>
                <a:gd name="T21" fmla="*/ 345 h 480"/>
                <a:gd name="T22" fmla="*/ 4024 w 4076"/>
                <a:gd name="T23" fmla="*/ 391 h 480"/>
                <a:gd name="T24" fmla="*/ 3987 w 4076"/>
                <a:gd name="T25" fmla="*/ 428 h 480"/>
                <a:gd name="T26" fmla="*/ 3941 w 4076"/>
                <a:gd name="T27" fmla="*/ 456 h 480"/>
                <a:gd name="T28" fmla="*/ 3891 w 4076"/>
                <a:gd name="T29" fmla="*/ 473 h 480"/>
                <a:gd name="T30" fmla="*/ 3836 w 4076"/>
                <a:gd name="T31" fmla="*/ 480 h 480"/>
                <a:gd name="T32" fmla="*/ 239 w 4076"/>
                <a:gd name="T33" fmla="*/ 480 h 480"/>
                <a:gd name="T34" fmla="*/ 183 w 4076"/>
                <a:gd name="T35" fmla="*/ 473 h 480"/>
                <a:gd name="T36" fmla="*/ 133 w 4076"/>
                <a:gd name="T37" fmla="*/ 456 h 480"/>
                <a:gd name="T38" fmla="*/ 89 w 4076"/>
                <a:gd name="T39" fmla="*/ 428 h 480"/>
                <a:gd name="T40" fmla="*/ 52 w 4076"/>
                <a:gd name="T41" fmla="*/ 391 h 480"/>
                <a:gd name="T42" fmla="*/ 24 w 4076"/>
                <a:gd name="T43" fmla="*/ 345 h 480"/>
                <a:gd name="T44" fmla="*/ 6 w 4076"/>
                <a:gd name="T45" fmla="*/ 295 h 480"/>
                <a:gd name="T46" fmla="*/ 0 w 4076"/>
                <a:gd name="T47" fmla="*/ 240 h 480"/>
                <a:gd name="T48" fmla="*/ 6 w 4076"/>
                <a:gd name="T49" fmla="*/ 185 h 480"/>
                <a:gd name="T50" fmla="*/ 24 w 4076"/>
                <a:gd name="T51" fmla="*/ 135 h 480"/>
                <a:gd name="T52" fmla="*/ 52 w 4076"/>
                <a:gd name="T53" fmla="*/ 89 h 480"/>
                <a:gd name="T54" fmla="*/ 89 w 4076"/>
                <a:gd name="T55" fmla="*/ 52 h 480"/>
                <a:gd name="T56" fmla="*/ 133 w 4076"/>
                <a:gd name="T57" fmla="*/ 24 h 480"/>
                <a:gd name="T58" fmla="*/ 183 w 4076"/>
                <a:gd name="T59" fmla="*/ 7 h 480"/>
                <a:gd name="T60" fmla="*/ 239 w 407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6" h="480">
                  <a:moveTo>
                    <a:pt x="239" y="0"/>
                  </a:moveTo>
                  <a:lnTo>
                    <a:pt x="3836" y="0"/>
                  </a:lnTo>
                  <a:lnTo>
                    <a:pt x="3891" y="7"/>
                  </a:lnTo>
                  <a:lnTo>
                    <a:pt x="3941" y="24"/>
                  </a:lnTo>
                  <a:lnTo>
                    <a:pt x="3987" y="52"/>
                  </a:lnTo>
                  <a:lnTo>
                    <a:pt x="4024" y="89"/>
                  </a:lnTo>
                  <a:lnTo>
                    <a:pt x="4052" y="135"/>
                  </a:lnTo>
                  <a:lnTo>
                    <a:pt x="4070" y="185"/>
                  </a:lnTo>
                  <a:lnTo>
                    <a:pt x="4076" y="240"/>
                  </a:lnTo>
                  <a:lnTo>
                    <a:pt x="4070" y="295"/>
                  </a:lnTo>
                  <a:lnTo>
                    <a:pt x="4052" y="345"/>
                  </a:lnTo>
                  <a:lnTo>
                    <a:pt x="4024" y="391"/>
                  </a:lnTo>
                  <a:lnTo>
                    <a:pt x="3987" y="428"/>
                  </a:lnTo>
                  <a:lnTo>
                    <a:pt x="3941" y="456"/>
                  </a:lnTo>
                  <a:lnTo>
                    <a:pt x="3891" y="473"/>
                  </a:lnTo>
                  <a:lnTo>
                    <a:pt x="3836" y="480"/>
                  </a:lnTo>
                  <a:lnTo>
                    <a:pt x="239" y="480"/>
                  </a:lnTo>
                  <a:lnTo>
                    <a:pt x="183" y="473"/>
                  </a:lnTo>
                  <a:lnTo>
                    <a:pt x="133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0"/>
                  </a:lnTo>
                  <a:lnTo>
                    <a:pt x="6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3" y="24"/>
                  </a:lnTo>
                  <a:lnTo>
                    <a:pt x="183" y="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8819923" y="4397017"/>
            <a:ext cx="565368" cy="339541"/>
            <a:chOff x="8810593" y="4910201"/>
            <a:chExt cx="565368" cy="339541"/>
          </a:xfrm>
        </p:grpSpPr>
        <p:sp>
          <p:nvSpPr>
            <p:cNvPr id="149" name="Freeform 51"/>
            <p:cNvSpPr>
              <a:spLocks/>
            </p:cNvSpPr>
            <p:nvPr/>
          </p:nvSpPr>
          <p:spPr bwMode="auto">
            <a:xfrm>
              <a:off x="8810593" y="4910201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41 h 471"/>
                <a:gd name="T22" fmla="*/ 7006 w 7060"/>
                <a:gd name="T23" fmla="*/ 384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4 h 471"/>
                <a:gd name="T42" fmla="*/ 24 w 7060"/>
                <a:gd name="T43" fmla="*/ 341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41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41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0" name="Freeform 52"/>
            <p:cNvSpPr>
              <a:spLocks/>
            </p:cNvSpPr>
            <p:nvPr/>
          </p:nvSpPr>
          <p:spPr bwMode="auto">
            <a:xfrm>
              <a:off x="8810593" y="4985717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6 h 471"/>
                <a:gd name="T6" fmla="*/ 6927 w 7060"/>
                <a:gd name="T7" fmla="*/ 23 h 471"/>
                <a:gd name="T8" fmla="*/ 6970 w 7060"/>
                <a:gd name="T9" fmla="*/ 51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5 h 471"/>
                <a:gd name="T18" fmla="*/ 7053 w 7060"/>
                <a:gd name="T19" fmla="*/ 289 h 471"/>
                <a:gd name="T20" fmla="*/ 7034 w 7060"/>
                <a:gd name="T21" fmla="*/ 338 h 471"/>
                <a:gd name="T22" fmla="*/ 7006 w 7060"/>
                <a:gd name="T23" fmla="*/ 383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3 h 471"/>
                <a:gd name="T42" fmla="*/ 24 w 7060"/>
                <a:gd name="T43" fmla="*/ 338 h 471"/>
                <a:gd name="T44" fmla="*/ 6 w 7060"/>
                <a:gd name="T45" fmla="*/ 289 h 471"/>
                <a:gd name="T46" fmla="*/ 0 w 7060"/>
                <a:gd name="T47" fmla="*/ 235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1 h 471"/>
                <a:gd name="T56" fmla="*/ 133 w 7060"/>
                <a:gd name="T57" fmla="*/ 23 h 471"/>
                <a:gd name="T58" fmla="*/ 182 w 7060"/>
                <a:gd name="T59" fmla="*/ 6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6"/>
                  </a:lnTo>
                  <a:lnTo>
                    <a:pt x="6927" y="23"/>
                  </a:lnTo>
                  <a:lnTo>
                    <a:pt x="6970" y="51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5"/>
                  </a:lnTo>
                  <a:lnTo>
                    <a:pt x="7053" y="289"/>
                  </a:lnTo>
                  <a:lnTo>
                    <a:pt x="7034" y="338"/>
                  </a:lnTo>
                  <a:lnTo>
                    <a:pt x="7006" y="383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3"/>
                  </a:lnTo>
                  <a:lnTo>
                    <a:pt x="24" y="338"/>
                  </a:lnTo>
                  <a:lnTo>
                    <a:pt x="6" y="289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1"/>
                  </a:lnTo>
                  <a:lnTo>
                    <a:pt x="133" y="23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1" name="Freeform 53"/>
            <p:cNvSpPr>
              <a:spLocks/>
            </p:cNvSpPr>
            <p:nvPr/>
          </p:nvSpPr>
          <p:spPr bwMode="auto">
            <a:xfrm>
              <a:off x="8810593" y="5061153"/>
              <a:ext cx="565368" cy="37798"/>
            </a:xfrm>
            <a:custGeom>
              <a:avLst/>
              <a:gdLst>
                <a:gd name="T0" fmla="*/ 235 w 7060"/>
                <a:gd name="T1" fmla="*/ 0 h 472"/>
                <a:gd name="T2" fmla="*/ 6824 w 7060"/>
                <a:gd name="T3" fmla="*/ 0 h 472"/>
                <a:gd name="T4" fmla="*/ 6878 w 7060"/>
                <a:gd name="T5" fmla="*/ 7 h 472"/>
                <a:gd name="T6" fmla="*/ 6927 w 7060"/>
                <a:gd name="T7" fmla="*/ 24 h 472"/>
                <a:gd name="T8" fmla="*/ 6970 w 7060"/>
                <a:gd name="T9" fmla="*/ 52 h 472"/>
                <a:gd name="T10" fmla="*/ 7006 w 7060"/>
                <a:gd name="T11" fmla="*/ 88 h 472"/>
                <a:gd name="T12" fmla="*/ 7034 w 7060"/>
                <a:gd name="T13" fmla="*/ 131 h 472"/>
                <a:gd name="T14" fmla="*/ 7053 w 7060"/>
                <a:gd name="T15" fmla="*/ 183 h 472"/>
                <a:gd name="T16" fmla="*/ 7060 w 7060"/>
                <a:gd name="T17" fmla="*/ 236 h 472"/>
                <a:gd name="T18" fmla="*/ 7053 w 7060"/>
                <a:gd name="T19" fmla="*/ 290 h 472"/>
                <a:gd name="T20" fmla="*/ 7034 w 7060"/>
                <a:gd name="T21" fmla="*/ 339 h 472"/>
                <a:gd name="T22" fmla="*/ 7006 w 7060"/>
                <a:gd name="T23" fmla="*/ 384 h 472"/>
                <a:gd name="T24" fmla="*/ 6970 w 7060"/>
                <a:gd name="T25" fmla="*/ 420 h 472"/>
                <a:gd name="T26" fmla="*/ 6927 w 7060"/>
                <a:gd name="T27" fmla="*/ 448 h 472"/>
                <a:gd name="T28" fmla="*/ 6878 w 7060"/>
                <a:gd name="T29" fmla="*/ 465 h 472"/>
                <a:gd name="T30" fmla="*/ 6824 w 7060"/>
                <a:gd name="T31" fmla="*/ 472 h 472"/>
                <a:gd name="T32" fmla="*/ 235 w 7060"/>
                <a:gd name="T33" fmla="*/ 472 h 472"/>
                <a:gd name="T34" fmla="*/ 182 w 7060"/>
                <a:gd name="T35" fmla="*/ 465 h 472"/>
                <a:gd name="T36" fmla="*/ 133 w 7060"/>
                <a:gd name="T37" fmla="*/ 448 h 472"/>
                <a:gd name="T38" fmla="*/ 88 w 7060"/>
                <a:gd name="T39" fmla="*/ 420 h 472"/>
                <a:gd name="T40" fmla="*/ 51 w 7060"/>
                <a:gd name="T41" fmla="*/ 384 h 472"/>
                <a:gd name="T42" fmla="*/ 24 w 7060"/>
                <a:gd name="T43" fmla="*/ 339 h 472"/>
                <a:gd name="T44" fmla="*/ 6 w 7060"/>
                <a:gd name="T45" fmla="*/ 290 h 472"/>
                <a:gd name="T46" fmla="*/ 0 w 7060"/>
                <a:gd name="T47" fmla="*/ 236 h 472"/>
                <a:gd name="T48" fmla="*/ 6 w 7060"/>
                <a:gd name="T49" fmla="*/ 183 h 472"/>
                <a:gd name="T50" fmla="*/ 24 w 7060"/>
                <a:gd name="T51" fmla="*/ 131 h 472"/>
                <a:gd name="T52" fmla="*/ 51 w 7060"/>
                <a:gd name="T53" fmla="*/ 88 h 472"/>
                <a:gd name="T54" fmla="*/ 88 w 7060"/>
                <a:gd name="T55" fmla="*/ 52 h 472"/>
                <a:gd name="T56" fmla="*/ 133 w 7060"/>
                <a:gd name="T57" fmla="*/ 24 h 472"/>
                <a:gd name="T58" fmla="*/ 182 w 7060"/>
                <a:gd name="T59" fmla="*/ 7 h 472"/>
                <a:gd name="T60" fmla="*/ 235 w 7060"/>
                <a:gd name="T6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2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3"/>
                  </a:lnTo>
                  <a:lnTo>
                    <a:pt x="7060" y="236"/>
                  </a:lnTo>
                  <a:lnTo>
                    <a:pt x="7053" y="290"/>
                  </a:lnTo>
                  <a:lnTo>
                    <a:pt x="7034" y="339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2"/>
                  </a:lnTo>
                  <a:lnTo>
                    <a:pt x="235" y="472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39"/>
                  </a:lnTo>
                  <a:lnTo>
                    <a:pt x="6" y="290"/>
                  </a:lnTo>
                  <a:lnTo>
                    <a:pt x="0" y="236"/>
                  </a:lnTo>
                  <a:lnTo>
                    <a:pt x="6" y="183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2" name="Freeform 54"/>
            <p:cNvSpPr>
              <a:spLocks/>
            </p:cNvSpPr>
            <p:nvPr/>
          </p:nvSpPr>
          <p:spPr bwMode="auto">
            <a:xfrm>
              <a:off x="8810593" y="5136668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1 h 471"/>
                <a:gd name="T14" fmla="*/ 7053 w 7060"/>
                <a:gd name="T15" fmla="*/ 180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39 h 471"/>
                <a:gd name="T22" fmla="*/ 7006 w 7060"/>
                <a:gd name="T23" fmla="*/ 381 h 471"/>
                <a:gd name="T24" fmla="*/ 6970 w 7060"/>
                <a:gd name="T25" fmla="*/ 418 h 471"/>
                <a:gd name="T26" fmla="*/ 6927 w 7060"/>
                <a:gd name="T27" fmla="*/ 446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6 h 471"/>
                <a:gd name="T38" fmla="*/ 88 w 7060"/>
                <a:gd name="T39" fmla="*/ 418 h 471"/>
                <a:gd name="T40" fmla="*/ 51 w 7060"/>
                <a:gd name="T41" fmla="*/ 381 h 471"/>
                <a:gd name="T42" fmla="*/ 24 w 7060"/>
                <a:gd name="T43" fmla="*/ 339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0 h 471"/>
                <a:gd name="T50" fmla="*/ 24 w 7060"/>
                <a:gd name="T51" fmla="*/ 131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0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39"/>
                  </a:lnTo>
                  <a:lnTo>
                    <a:pt x="7006" y="381"/>
                  </a:lnTo>
                  <a:lnTo>
                    <a:pt x="6970" y="418"/>
                  </a:lnTo>
                  <a:lnTo>
                    <a:pt x="6927" y="446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6"/>
                  </a:lnTo>
                  <a:lnTo>
                    <a:pt x="88" y="418"/>
                  </a:lnTo>
                  <a:lnTo>
                    <a:pt x="51" y="381"/>
                  </a:lnTo>
                  <a:lnTo>
                    <a:pt x="24" y="339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0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3" name="Freeform 55"/>
            <p:cNvSpPr>
              <a:spLocks/>
            </p:cNvSpPr>
            <p:nvPr/>
          </p:nvSpPr>
          <p:spPr bwMode="auto">
            <a:xfrm>
              <a:off x="9055479" y="5212024"/>
              <a:ext cx="320482" cy="37718"/>
            </a:xfrm>
            <a:custGeom>
              <a:avLst/>
              <a:gdLst>
                <a:gd name="T0" fmla="*/ 235 w 4002"/>
                <a:gd name="T1" fmla="*/ 0 h 471"/>
                <a:gd name="T2" fmla="*/ 3766 w 4002"/>
                <a:gd name="T3" fmla="*/ 0 h 471"/>
                <a:gd name="T4" fmla="*/ 3820 w 4002"/>
                <a:gd name="T5" fmla="*/ 6 h 471"/>
                <a:gd name="T6" fmla="*/ 3869 w 4002"/>
                <a:gd name="T7" fmla="*/ 25 h 471"/>
                <a:gd name="T8" fmla="*/ 3912 w 4002"/>
                <a:gd name="T9" fmla="*/ 53 h 471"/>
                <a:gd name="T10" fmla="*/ 3948 w 4002"/>
                <a:gd name="T11" fmla="*/ 90 h 471"/>
                <a:gd name="T12" fmla="*/ 3976 w 4002"/>
                <a:gd name="T13" fmla="*/ 132 h 471"/>
                <a:gd name="T14" fmla="*/ 3995 w 4002"/>
                <a:gd name="T15" fmla="*/ 182 h 471"/>
                <a:gd name="T16" fmla="*/ 4002 w 4002"/>
                <a:gd name="T17" fmla="*/ 235 h 471"/>
                <a:gd name="T18" fmla="*/ 3995 w 4002"/>
                <a:gd name="T19" fmla="*/ 291 h 471"/>
                <a:gd name="T20" fmla="*/ 3976 w 4002"/>
                <a:gd name="T21" fmla="*/ 340 h 471"/>
                <a:gd name="T22" fmla="*/ 3948 w 4002"/>
                <a:gd name="T23" fmla="*/ 383 h 471"/>
                <a:gd name="T24" fmla="*/ 3912 w 4002"/>
                <a:gd name="T25" fmla="*/ 420 h 471"/>
                <a:gd name="T26" fmla="*/ 3869 w 4002"/>
                <a:gd name="T27" fmla="*/ 447 h 471"/>
                <a:gd name="T28" fmla="*/ 3820 w 4002"/>
                <a:gd name="T29" fmla="*/ 465 h 471"/>
                <a:gd name="T30" fmla="*/ 3766 w 4002"/>
                <a:gd name="T31" fmla="*/ 471 h 471"/>
                <a:gd name="T32" fmla="*/ 235 w 4002"/>
                <a:gd name="T33" fmla="*/ 471 h 471"/>
                <a:gd name="T34" fmla="*/ 182 w 4002"/>
                <a:gd name="T35" fmla="*/ 465 h 471"/>
                <a:gd name="T36" fmla="*/ 133 w 4002"/>
                <a:gd name="T37" fmla="*/ 447 h 471"/>
                <a:gd name="T38" fmla="*/ 90 w 4002"/>
                <a:gd name="T39" fmla="*/ 420 h 471"/>
                <a:gd name="T40" fmla="*/ 54 w 4002"/>
                <a:gd name="T41" fmla="*/ 383 h 471"/>
                <a:gd name="T42" fmla="*/ 26 w 4002"/>
                <a:gd name="T43" fmla="*/ 340 h 471"/>
                <a:gd name="T44" fmla="*/ 6 w 4002"/>
                <a:gd name="T45" fmla="*/ 291 h 471"/>
                <a:gd name="T46" fmla="*/ 0 w 4002"/>
                <a:gd name="T47" fmla="*/ 235 h 471"/>
                <a:gd name="T48" fmla="*/ 6 w 4002"/>
                <a:gd name="T49" fmla="*/ 182 h 471"/>
                <a:gd name="T50" fmla="*/ 26 w 4002"/>
                <a:gd name="T51" fmla="*/ 132 h 471"/>
                <a:gd name="T52" fmla="*/ 54 w 4002"/>
                <a:gd name="T53" fmla="*/ 90 h 471"/>
                <a:gd name="T54" fmla="*/ 90 w 4002"/>
                <a:gd name="T55" fmla="*/ 53 h 471"/>
                <a:gd name="T56" fmla="*/ 133 w 4002"/>
                <a:gd name="T57" fmla="*/ 25 h 471"/>
                <a:gd name="T58" fmla="*/ 182 w 4002"/>
                <a:gd name="T59" fmla="*/ 6 h 471"/>
                <a:gd name="T60" fmla="*/ 235 w 4002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2" h="471">
                  <a:moveTo>
                    <a:pt x="235" y="0"/>
                  </a:moveTo>
                  <a:lnTo>
                    <a:pt x="3766" y="0"/>
                  </a:lnTo>
                  <a:lnTo>
                    <a:pt x="3820" y="6"/>
                  </a:lnTo>
                  <a:lnTo>
                    <a:pt x="3869" y="25"/>
                  </a:lnTo>
                  <a:lnTo>
                    <a:pt x="3912" y="53"/>
                  </a:lnTo>
                  <a:lnTo>
                    <a:pt x="3948" y="90"/>
                  </a:lnTo>
                  <a:lnTo>
                    <a:pt x="3976" y="132"/>
                  </a:lnTo>
                  <a:lnTo>
                    <a:pt x="3995" y="182"/>
                  </a:lnTo>
                  <a:lnTo>
                    <a:pt x="4002" y="235"/>
                  </a:lnTo>
                  <a:lnTo>
                    <a:pt x="3995" y="291"/>
                  </a:lnTo>
                  <a:lnTo>
                    <a:pt x="3976" y="340"/>
                  </a:lnTo>
                  <a:lnTo>
                    <a:pt x="3948" y="383"/>
                  </a:lnTo>
                  <a:lnTo>
                    <a:pt x="3912" y="420"/>
                  </a:lnTo>
                  <a:lnTo>
                    <a:pt x="3869" y="447"/>
                  </a:lnTo>
                  <a:lnTo>
                    <a:pt x="3820" y="465"/>
                  </a:lnTo>
                  <a:lnTo>
                    <a:pt x="3766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7"/>
                  </a:lnTo>
                  <a:lnTo>
                    <a:pt x="90" y="420"/>
                  </a:lnTo>
                  <a:lnTo>
                    <a:pt x="54" y="383"/>
                  </a:lnTo>
                  <a:lnTo>
                    <a:pt x="26" y="340"/>
                  </a:lnTo>
                  <a:lnTo>
                    <a:pt x="6" y="291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6" y="132"/>
                  </a:lnTo>
                  <a:lnTo>
                    <a:pt x="54" y="90"/>
                  </a:lnTo>
                  <a:lnTo>
                    <a:pt x="90" y="53"/>
                  </a:lnTo>
                  <a:lnTo>
                    <a:pt x="133" y="25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0013308" y="4389601"/>
            <a:ext cx="578100" cy="346957"/>
            <a:chOff x="10003978" y="4902785"/>
            <a:chExt cx="578100" cy="346957"/>
          </a:xfrm>
        </p:grpSpPr>
        <p:sp>
          <p:nvSpPr>
            <p:cNvPr id="155" name="Freeform 60"/>
            <p:cNvSpPr>
              <a:spLocks/>
            </p:cNvSpPr>
            <p:nvPr/>
          </p:nvSpPr>
          <p:spPr bwMode="auto">
            <a:xfrm>
              <a:off x="10003978" y="4902785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5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6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6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5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5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6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6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5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6" name="Freeform 61"/>
            <p:cNvSpPr>
              <a:spLocks/>
            </p:cNvSpPr>
            <p:nvPr/>
          </p:nvSpPr>
          <p:spPr bwMode="auto">
            <a:xfrm>
              <a:off x="10003978" y="4979994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2 h 399"/>
                <a:gd name="T14" fmla="*/ 5987 w 5990"/>
                <a:gd name="T15" fmla="*/ 154 h 399"/>
                <a:gd name="T16" fmla="*/ 5990 w 5990"/>
                <a:gd name="T17" fmla="*/ 199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199 h 399"/>
                <a:gd name="T48" fmla="*/ 5 w 5990"/>
                <a:gd name="T49" fmla="*/ 154 h 399"/>
                <a:gd name="T50" fmla="*/ 20 w 5990"/>
                <a:gd name="T51" fmla="*/ 112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2"/>
                  </a:lnTo>
                  <a:lnTo>
                    <a:pt x="5987" y="154"/>
                  </a:lnTo>
                  <a:lnTo>
                    <a:pt x="5990" y="199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199"/>
                  </a:lnTo>
                  <a:lnTo>
                    <a:pt x="5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7" name="Freeform 62"/>
            <p:cNvSpPr>
              <a:spLocks/>
            </p:cNvSpPr>
            <p:nvPr/>
          </p:nvSpPr>
          <p:spPr bwMode="auto">
            <a:xfrm>
              <a:off x="10003978" y="5057106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1 h 399"/>
                <a:gd name="T14" fmla="*/ 5987 w 5990"/>
                <a:gd name="T15" fmla="*/ 154 h 399"/>
                <a:gd name="T16" fmla="*/ 5990 w 5990"/>
                <a:gd name="T17" fmla="*/ 200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200 h 399"/>
                <a:gd name="T48" fmla="*/ 5 w 5990"/>
                <a:gd name="T49" fmla="*/ 154 h 399"/>
                <a:gd name="T50" fmla="*/ 20 w 5990"/>
                <a:gd name="T51" fmla="*/ 111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4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4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8" name="Freeform 63"/>
            <p:cNvSpPr>
              <a:spLocks/>
            </p:cNvSpPr>
            <p:nvPr/>
          </p:nvSpPr>
          <p:spPr bwMode="auto">
            <a:xfrm>
              <a:off x="10003978" y="5134218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5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4 h 400"/>
                <a:gd name="T12" fmla="*/ 5970 w 5990"/>
                <a:gd name="T13" fmla="*/ 111 h 400"/>
                <a:gd name="T14" fmla="*/ 5987 w 5990"/>
                <a:gd name="T15" fmla="*/ 153 h 400"/>
                <a:gd name="T16" fmla="*/ 5990 w 5990"/>
                <a:gd name="T17" fmla="*/ 200 h 400"/>
                <a:gd name="T18" fmla="*/ 5987 w 5990"/>
                <a:gd name="T19" fmla="*/ 245 h 400"/>
                <a:gd name="T20" fmla="*/ 5970 w 5990"/>
                <a:gd name="T21" fmla="*/ 287 h 400"/>
                <a:gd name="T22" fmla="*/ 5947 w 5990"/>
                <a:gd name="T23" fmla="*/ 323 h 400"/>
                <a:gd name="T24" fmla="*/ 5916 w 5990"/>
                <a:gd name="T25" fmla="*/ 354 h 400"/>
                <a:gd name="T26" fmla="*/ 5880 w 5990"/>
                <a:gd name="T27" fmla="*/ 378 h 400"/>
                <a:gd name="T28" fmla="*/ 5838 w 5990"/>
                <a:gd name="T29" fmla="*/ 394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4 h 400"/>
                <a:gd name="T36" fmla="*/ 113 w 5990"/>
                <a:gd name="T37" fmla="*/ 378 h 400"/>
                <a:gd name="T38" fmla="*/ 74 w 5990"/>
                <a:gd name="T39" fmla="*/ 354 h 400"/>
                <a:gd name="T40" fmla="*/ 44 w 5990"/>
                <a:gd name="T41" fmla="*/ 323 h 400"/>
                <a:gd name="T42" fmla="*/ 20 w 5990"/>
                <a:gd name="T43" fmla="*/ 287 h 400"/>
                <a:gd name="T44" fmla="*/ 5 w 5990"/>
                <a:gd name="T45" fmla="*/ 245 h 400"/>
                <a:gd name="T46" fmla="*/ 0 w 5990"/>
                <a:gd name="T47" fmla="*/ 200 h 400"/>
                <a:gd name="T48" fmla="*/ 5 w 5990"/>
                <a:gd name="T49" fmla="*/ 153 h 400"/>
                <a:gd name="T50" fmla="*/ 20 w 5990"/>
                <a:gd name="T51" fmla="*/ 111 h 400"/>
                <a:gd name="T52" fmla="*/ 44 w 5990"/>
                <a:gd name="T53" fmla="*/ 74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5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3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3"/>
                  </a:lnTo>
                  <a:lnTo>
                    <a:pt x="5916" y="354"/>
                  </a:lnTo>
                  <a:lnTo>
                    <a:pt x="5880" y="378"/>
                  </a:lnTo>
                  <a:lnTo>
                    <a:pt x="5838" y="394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4"/>
                  </a:lnTo>
                  <a:lnTo>
                    <a:pt x="113" y="378"/>
                  </a:lnTo>
                  <a:lnTo>
                    <a:pt x="74" y="354"/>
                  </a:lnTo>
                  <a:lnTo>
                    <a:pt x="44" y="323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3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9" name="Freeform 64"/>
            <p:cNvSpPr>
              <a:spLocks/>
            </p:cNvSpPr>
            <p:nvPr/>
          </p:nvSpPr>
          <p:spPr bwMode="auto">
            <a:xfrm>
              <a:off x="10003978" y="5211138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2 h 400"/>
                <a:gd name="T8" fmla="*/ 5916 w 5990"/>
                <a:gd name="T9" fmla="*/ 46 h 400"/>
                <a:gd name="T10" fmla="*/ 5947 w 5990"/>
                <a:gd name="T11" fmla="*/ 77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7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7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7 h 400"/>
                <a:gd name="T54" fmla="*/ 74 w 5990"/>
                <a:gd name="T55" fmla="*/ 46 h 400"/>
                <a:gd name="T56" fmla="*/ 113 w 5990"/>
                <a:gd name="T57" fmla="*/ 22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2"/>
                  </a:lnTo>
                  <a:lnTo>
                    <a:pt x="5916" y="46"/>
                  </a:lnTo>
                  <a:lnTo>
                    <a:pt x="5947" y="77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7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7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7"/>
                  </a:lnTo>
                  <a:lnTo>
                    <a:pt x="74" y="46"/>
                  </a:lnTo>
                  <a:lnTo>
                    <a:pt x="113" y="22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4018557" y="5285428"/>
            <a:ext cx="578783" cy="347036"/>
            <a:chOff x="4009227" y="5798612"/>
            <a:chExt cx="578783" cy="347036"/>
          </a:xfrm>
        </p:grpSpPr>
        <p:sp>
          <p:nvSpPr>
            <p:cNvPr id="161" name="Freeform 15"/>
            <p:cNvSpPr>
              <a:spLocks/>
            </p:cNvSpPr>
            <p:nvPr/>
          </p:nvSpPr>
          <p:spPr bwMode="auto">
            <a:xfrm>
              <a:off x="4009227" y="5798612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6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7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4 h 462"/>
                <a:gd name="T24" fmla="*/ 6840 w 6928"/>
                <a:gd name="T25" fmla="*/ 409 h 462"/>
                <a:gd name="T26" fmla="*/ 6798 w 6928"/>
                <a:gd name="T27" fmla="*/ 437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7 h 462"/>
                <a:gd name="T38" fmla="*/ 86 w 6928"/>
                <a:gd name="T39" fmla="*/ 409 h 462"/>
                <a:gd name="T40" fmla="*/ 50 w 6928"/>
                <a:gd name="T41" fmla="*/ 374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7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6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6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7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4"/>
                  </a:lnTo>
                  <a:lnTo>
                    <a:pt x="6840" y="409"/>
                  </a:lnTo>
                  <a:lnTo>
                    <a:pt x="6798" y="437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7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2" name="Freeform 16"/>
            <p:cNvSpPr>
              <a:spLocks/>
            </p:cNvSpPr>
            <p:nvPr/>
          </p:nvSpPr>
          <p:spPr bwMode="auto">
            <a:xfrm>
              <a:off x="4067122" y="5875638"/>
              <a:ext cx="443695" cy="38513"/>
            </a:xfrm>
            <a:custGeom>
              <a:avLst/>
              <a:gdLst>
                <a:gd name="T0" fmla="*/ 231 w 5311"/>
                <a:gd name="T1" fmla="*/ 0 h 461"/>
                <a:gd name="T2" fmla="*/ 5080 w 5311"/>
                <a:gd name="T3" fmla="*/ 0 h 461"/>
                <a:gd name="T4" fmla="*/ 5132 w 5311"/>
                <a:gd name="T5" fmla="*/ 6 h 461"/>
                <a:gd name="T6" fmla="*/ 5181 w 5311"/>
                <a:gd name="T7" fmla="*/ 25 h 461"/>
                <a:gd name="T8" fmla="*/ 5225 w 5311"/>
                <a:gd name="T9" fmla="*/ 52 h 461"/>
                <a:gd name="T10" fmla="*/ 5261 w 5311"/>
                <a:gd name="T11" fmla="*/ 88 h 461"/>
                <a:gd name="T12" fmla="*/ 5288 w 5311"/>
                <a:gd name="T13" fmla="*/ 130 h 461"/>
                <a:gd name="T14" fmla="*/ 5305 w 5311"/>
                <a:gd name="T15" fmla="*/ 178 h 461"/>
                <a:gd name="T16" fmla="*/ 5311 w 5311"/>
                <a:gd name="T17" fmla="*/ 231 h 461"/>
                <a:gd name="T18" fmla="*/ 5305 w 5311"/>
                <a:gd name="T19" fmla="*/ 285 h 461"/>
                <a:gd name="T20" fmla="*/ 5288 w 5311"/>
                <a:gd name="T21" fmla="*/ 333 h 461"/>
                <a:gd name="T22" fmla="*/ 5261 w 5311"/>
                <a:gd name="T23" fmla="*/ 375 h 461"/>
                <a:gd name="T24" fmla="*/ 5225 w 5311"/>
                <a:gd name="T25" fmla="*/ 411 h 461"/>
                <a:gd name="T26" fmla="*/ 5181 w 5311"/>
                <a:gd name="T27" fmla="*/ 438 h 461"/>
                <a:gd name="T28" fmla="*/ 5132 w 5311"/>
                <a:gd name="T29" fmla="*/ 455 h 461"/>
                <a:gd name="T30" fmla="*/ 5080 w 5311"/>
                <a:gd name="T31" fmla="*/ 461 h 461"/>
                <a:gd name="T32" fmla="*/ 231 w 5311"/>
                <a:gd name="T33" fmla="*/ 461 h 461"/>
                <a:gd name="T34" fmla="*/ 179 w 5311"/>
                <a:gd name="T35" fmla="*/ 455 h 461"/>
                <a:gd name="T36" fmla="*/ 128 w 5311"/>
                <a:gd name="T37" fmla="*/ 438 h 461"/>
                <a:gd name="T38" fmla="*/ 86 w 5311"/>
                <a:gd name="T39" fmla="*/ 411 h 461"/>
                <a:gd name="T40" fmla="*/ 50 w 5311"/>
                <a:gd name="T41" fmla="*/ 375 h 461"/>
                <a:gd name="T42" fmla="*/ 23 w 5311"/>
                <a:gd name="T43" fmla="*/ 333 h 461"/>
                <a:gd name="T44" fmla="*/ 6 w 5311"/>
                <a:gd name="T45" fmla="*/ 285 h 461"/>
                <a:gd name="T46" fmla="*/ 0 w 5311"/>
                <a:gd name="T47" fmla="*/ 231 h 461"/>
                <a:gd name="T48" fmla="*/ 6 w 5311"/>
                <a:gd name="T49" fmla="*/ 178 h 461"/>
                <a:gd name="T50" fmla="*/ 23 w 5311"/>
                <a:gd name="T51" fmla="*/ 130 h 461"/>
                <a:gd name="T52" fmla="*/ 50 w 5311"/>
                <a:gd name="T53" fmla="*/ 88 h 461"/>
                <a:gd name="T54" fmla="*/ 86 w 5311"/>
                <a:gd name="T55" fmla="*/ 52 h 461"/>
                <a:gd name="T56" fmla="*/ 128 w 5311"/>
                <a:gd name="T57" fmla="*/ 25 h 461"/>
                <a:gd name="T58" fmla="*/ 179 w 5311"/>
                <a:gd name="T59" fmla="*/ 6 h 461"/>
                <a:gd name="T60" fmla="*/ 231 w 5311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11" h="461">
                  <a:moveTo>
                    <a:pt x="231" y="0"/>
                  </a:moveTo>
                  <a:lnTo>
                    <a:pt x="5080" y="0"/>
                  </a:lnTo>
                  <a:lnTo>
                    <a:pt x="5132" y="6"/>
                  </a:lnTo>
                  <a:lnTo>
                    <a:pt x="5181" y="25"/>
                  </a:lnTo>
                  <a:lnTo>
                    <a:pt x="5225" y="52"/>
                  </a:lnTo>
                  <a:lnTo>
                    <a:pt x="5261" y="88"/>
                  </a:lnTo>
                  <a:lnTo>
                    <a:pt x="5288" y="130"/>
                  </a:lnTo>
                  <a:lnTo>
                    <a:pt x="5305" y="178"/>
                  </a:lnTo>
                  <a:lnTo>
                    <a:pt x="5311" y="231"/>
                  </a:lnTo>
                  <a:lnTo>
                    <a:pt x="5305" y="285"/>
                  </a:lnTo>
                  <a:lnTo>
                    <a:pt x="5288" y="333"/>
                  </a:lnTo>
                  <a:lnTo>
                    <a:pt x="5261" y="375"/>
                  </a:lnTo>
                  <a:lnTo>
                    <a:pt x="5225" y="411"/>
                  </a:lnTo>
                  <a:lnTo>
                    <a:pt x="5181" y="438"/>
                  </a:lnTo>
                  <a:lnTo>
                    <a:pt x="5132" y="455"/>
                  </a:lnTo>
                  <a:lnTo>
                    <a:pt x="5080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3"/>
                  </a:lnTo>
                  <a:lnTo>
                    <a:pt x="6" y="285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28" y="25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3" name="Freeform 17"/>
            <p:cNvSpPr>
              <a:spLocks/>
            </p:cNvSpPr>
            <p:nvPr/>
          </p:nvSpPr>
          <p:spPr bwMode="auto">
            <a:xfrm>
              <a:off x="4182912" y="5952748"/>
              <a:ext cx="231413" cy="38597"/>
            </a:xfrm>
            <a:custGeom>
              <a:avLst/>
              <a:gdLst>
                <a:gd name="T0" fmla="*/ 231 w 2770"/>
                <a:gd name="T1" fmla="*/ 0 h 462"/>
                <a:gd name="T2" fmla="*/ 2539 w 2770"/>
                <a:gd name="T3" fmla="*/ 0 h 462"/>
                <a:gd name="T4" fmla="*/ 2591 w 2770"/>
                <a:gd name="T5" fmla="*/ 6 h 462"/>
                <a:gd name="T6" fmla="*/ 2640 w 2770"/>
                <a:gd name="T7" fmla="*/ 23 h 462"/>
                <a:gd name="T8" fmla="*/ 2684 w 2770"/>
                <a:gd name="T9" fmla="*/ 51 h 462"/>
                <a:gd name="T10" fmla="*/ 2720 w 2770"/>
                <a:gd name="T11" fmla="*/ 86 h 462"/>
                <a:gd name="T12" fmla="*/ 2747 w 2770"/>
                <a:gd name="T13" fmla="*/ 130 h 462"/>
                <a:gd name="T14" fmla="*/ 2764 w 2770"/>
                <a:gd name="T15" fmla="*/ 179 h 462"/>
                <a:gd name="T16" fmla="*/ 2770 w 2770"/>
                <a:gd name="T17" fmla="*/ 231 h 462"/>
                <a:gd name="T18" fmla="*/ 2764 w 2770"/>
                <a:gd name="T19" fmla="*/ 284 h 462"/>
                <a:gd name="T20" fmla="*/ 2747 w 2770"/>
                <a:gd name="T21" fmla="*/ 334 h 462"/>
                <a:gd name="T22" fmla="*/ 2720 w 2770"/>
                <a:gd name="T23" fmla="*/ 376 h 462"/>
                <a:gd name="T24" fmla="*/ 2684 w 2770"/>
                <a:gd name="T25" fmla="*/ 412 h 462"/>
                <a:gd name="T26" fmla="*/ 2640 w 2770"/>
                <a:gd name="T27" fmla="*/ 439 h 462"/>
                <a:gd name="T28" fmla="*/ 2591 w 2770"/>
                <a:gd name="T29" fmla="*/ 456 h 462"/>
                <a:gd name="T30" fmla="*/ 2539 w 2770"/>
                <a:gd name="T31" fmla="*/ 462 h 462"/>
                <a:gd name="T32" fmla="*/ 231 w 2770"/>
                <a:gd name="T33" fmla="*/ 462 h 462"/>
                <a:gd name="T34" fmla="*/ 176 w 2770"/>
                <a:gd name="T35" fmla="*/ 456 h 462"/>
                <a:gd name="T36" fmla="*/ 128 w 2770"/>
                <a:gd name="T37" fmla="*/ 439 h 462"/>
                <a:gd name="T38" fmla="*/ 86 w 2770"/>
                <a:gd name="T39" fmla="*/ 412 h 462"/>
                <a:gd name="T40" fmla="*/ 50 w 2770"/>
                <a:gd name="T41" fmla="*/ 376 h 462"/>
                <a:gd name="T42" fmla="*/ 23 w 2770"/>
                <a:gd name="T43" fmla="*/ 334 h 462"/>
                <a:gd name="T44" fmla="*/ 4 w 2770"/>
                <a:gd name="T45" fmla="*/ 284 h 462"/>
                <a:gd name="T46" fmla="*/ 0 w 2770"/>
                <a:gd name="T47" fmla="*/ 231 h 462"/>
                <a:gd name="T48" fmla="*/ 4 w 2770"/>
                <a:gd name="T49" fmla="*/ 179 h 462"/>
                <a:gd name="T50" fmla="*/ 23 w 2770"/>
                <a:gd name="T51" fmla="*/ 130 h 462"/>
                <a:gd name="T52" fmla="*/ 50 w 2770"/>
                <a:gd name="T53" fmla="*/ 86 h 462"/>
                <a:gd name="T54" fmla="*/ 86 w 2770"/>
                <a:gd name="T55" fmla="*/ 51 h 462"/>
                <a:gd name="T56" fmla="*/ 128 w 2770"/>
                <a:gd name="T57" fmla="*/ 23 h 462"/>
                <a:gd name="T58" fmla="*/ 176 w 2770"/>
                <a:gd name="T59" fmla="*/ 6 h 462"/>
                <a:gd name="T60" fmla="*/ 231 w 2770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70" h="462">
                  <a:moveTo>
                    <a:pt x="231" y="0"/>
                  </a:moveTo>
                  <a:lnTo>
                    <a:pt x="2539" y="0"/>
                  </a:lnTo>
                  <a:lnTo>
                    <a:pt x="2591" y="6"/>
                  </a:lnTo>
                  <a:lnTo>
                    <a:pt x="2640" y="23"/>
                  </a:lnTo>
                  <a:lnTo>
                    <a:pt x="2684" y="51"/>
                  </a:lnTo>
                  <a:lnTo>
                    <a:pt x="2720" y="86"/>
                  </a:lnTo>
                  <a:lnTo>
                    <a:pt x="2747" y="130"/>
                  </a:lnTo>
                  <a:lnTo>
                    <a:pt x="2764" y="179"/>
                  </a:lnTo>
                  <a:lnTo>
                    <a:pt x="2770" y="231"/>
                  </a:lnTo>
                  <a:lnTo>
                    <a:pt x="2764" y="284"/>
                  </a:lnTo>
                  <a:lnTo>
                    <a:pt x="2747" y="334"/>
                  </a:lnTo>
                  <a:lnTo>
                    <a:pt x="2720" y="376"/>
                  </a:lnTo>
                  <a:lnTo>
                    <a:pt x="2684" y="412"/>
                  </a:lnTo>
                  <a:lnTo>
                    <a:pt x="2640" y="439"/>
                  </a:lnTo>
                  <a:lnTo>
                    <a:pt x="2591" y="456"/>
                  </a:lnTo>
                  <a:lnTo>
                    <a:pt x="2539" y="462"/>
                  </a:lnTo>
                  <a:lnTo>
                    <a:pt x="231" y="462"/>
                  </a:lnTo>
                  <a:lnTo>
                    <a:pt x="176" y="456"/>
                  </a:lnTo>
                  <a:lnTo>
                    <a:pt x="128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4"/>
                  </a:lnTo>
                  <a:lnTo>
                    <a:pt x="4" y="284"/>
                  </a:lnTo>
                  <a:lnTo>
                    <a:pt x="0" y="231"/>
                  </a:lnTo>
                  <a:lnTo>
                    <a:pt x="4" y="179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28" y="23"/>
                  </a:lnTo>
                  <a:lnTo>
                    <a:pt x="176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4" name="Freeform 18"/>
            <p:cNvSpPr>
              <a:spLocks/>
            </p:cNvSpPr>
            <p:nvPr/>
          </p:nvSpPr>
          <p:spPr bwMode="auto">
            <a:xfrm>
              <a:off x="4086420" y="6029942"/>
              <a:ext cx="405098" cy="38513"/>
            </a:xfrm>
            <a:custGeom>
              <a:avLst/>
              <a:gdLst>
                <a:gd name="T0" fmla="*/ 231 w 4849"/>
                <a:gd name="T1" fmla="*/ 0 h 461"/>
                <a:gd name="T2" fmla="*/ 4618 w 4849"/>
                <a:gd name="T3" fmla="*/ 0 h 461"/>
                <a:gd name="T4" fmla="*/ 4670 w 4849"/>
                <a:gd name="T5" fmla="*/ 6 h 461"/>
                <a:gd name="T6" fmla="*/ 4719 w 4849"/>
                <a:gd name="T7" fmla="*/ 23 h 461"/>
                <a:gd name="T8" fmla="*/ 4763 w 4849"/>
                <a:gd name="T9" fmla="*/ 50 h 461"/>
                <a:gd name="T10" fmla="*/ 4799 w 4849"/>
                <a:gd name="T11" fmla="*/ 86 h 461"/>
                <a:gd name="T12" fmla="*/ 4826 w 4849"/>
                <a:gd name="T13" fmla="*/ 130 h 461"/>
                <a:gd name="T14" fmla="*/ 4843 w 4849"/>
                <a:gd name="T15" fmla="*/ 178 h 461"/>
                <a:gd name="T16" fmla="*/ 4849 w 4849"/>
                <a:gd name="T17" fmla="*/ 231 h 461"/>
                <a:gd name="T18" fmla="*/ 4843 w 4849"/>
                <a:gd name="T19" fmla="*/ 283 h 461"/>
                <a:gd name="T20" fmla="*/ 4826 w 4849"/>
                <a:gd name="T21" fmla="*/ 331 h 461"/>
                <a:gd name="T22" fmla="*/ 4799 w 4849"/>
                <a:gd name="T23" fmla="*/ 375 h 461"/>
                <a:gd name="T24" fmla="*/ 4763 w 4849"/>
                <a:gd name="T25" fmla="*/ 411 h 461"/>
                <a:gd name="T26" fmla="*/ 4719 w 4849"/>
                <a:gd name="T27" fmla="*/ 438 h 461"/>
                <a:gd name="T28" fmla="*/ 4670 w 4849"/>
                <a:gd name="T29" fmla="*/ 455 h 461"/>
                <a:gd name="T30" fmla="*/ 4618 w 4849"/>
                <a:gd name="T31" fmla="*/ 461 h 461"/>
                <a:gd name="T32" fmla="*/ 231 w 4849"/>
                <a:gd name="T33" fmla="*/ 461 h 461"/>
                <a:gd name="T34" fmla="*/ 179 w 4849"/>
                <a:gd name="T35" fmla="*/ 455 h 461"/>
                <a:gd name="T36" fmla="*/ 128 w 4849"/>
                <a:gd name="T37" fmla="*/ 438 h 461"/>
                <a:gd name="T38" fmla="*/ 86 w 4849"/>
                <a:gd name="T39" fmla="*/ 411 h 461"/>
                <a:gd name="T40" fmla="*/ 50 w 4849"/>
                <a:gd name="T41" fmla="*/ 375 h 461"/>
                <a:gd name="T42" fmla="*/ 23 w 4849"/>
                <a:gd name="T43" fmla="*/ 331 h 461"/>
                <a:gd name="T44" fmla="*/ 6 w 4849"/>
                <a:gd name="T45" fmla="*/ 283 h 461"/>
                <a:gd name="T46" fmla="*/ 0 w 4849"/>
                <a:gd name="T47" fmla="*/ 231 h 461"/>
                <a:gd name="T48" fmla="*/ 6 w 4849"/>
                <a:gd name="T49" fmla="*/ 178 h 461"/>
                <a:gd name="T50" fmla="*/ 23 w 4849"/>
                <a:gd name="T51" fmla="*/ 130 h 461"/>
                <a:gd name="T52" fmla="*/ 50 w 4849"/>
                <a:gd name="T53" fmla="*/ 86 h 461"/>
                <a:gd name="T54" fmla="*/ 86 w 4849"/>
                <a:gd name="T55" fmla="*/ 50 h 461"/>
                <a:gd name="T56" fmla="*/ 128 w 4849"/>
                <a:gd name="T57" fmla="*/ 23 h 461"/>
                <a:gd name="T58" fmla="*/ 179 w 4849"/>
                <a:gd name="T59" fmla="*/ 6 h 461"/>
                <a:gd name="T60" fmla="*/ 231 w 4849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49" h="461">
                  <a:moveTo>
                    <a:pt x="231" y="0"/>
                  </a:moveTo>
                  <a:lnTo>
                    <a:pt x="4618" y="0"/>
                  </a:lnTo>
                  <a:lnTo>
                    <a:pt x="4670" y="6"/>
                  </a:lnTo>
                  <a:lnTo>
                    <a:pt x="4719" y="23"/>
                  </a:lnTo>
                  <a:lnTo>
                    <a:pt x="4763" y="50"/>
                  </a:lnTo>
                  <a:lnTo>
                    <a:pt x="4799" y="86"/>
                  </a:lnTo>
                  <a:lnTo>
                    <a:pt x="4826" y="130"/>
                  </a:lnTo>
                  <a:lnTo>
                    <a:pt x="4843" y="178"/>
                  </a:lnTo>
                  <a:lnTo>
                    <a:pt x="4849" y="231"/>
                  </a:lnTo>
                  <a:lnTo>
                    <a:pt x="4843" y="283"/>
                  </a:lnTo>
                  <a:lnTo>
                    <a:pt x="4826" y="331"/>
                  </a:lnTo>
                  <a:lnTo>
                    <a:pt x="4799" y="375"/>
                  </a:lnTo>
                  <a:lnTo>
                    <a:pt x="4763" y="411"/>
                  </a:lnTo>
                  <a:lnTo>
                    <a:pt x="4719" y="438"/>
                  </a:lnTo>
                  <a:lnTo>
                    <a:pt x="4670" y="455"/>
                  </a:lnTo>
                  <a:lnTo>
                    <a:pt x="4618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1"/>
                  </a:lnTo>
                  <a:lnTo>
                    <a:pt x="6" y="283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28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5" name="Freeform 19"/>
            <p:cNvSpPr>
              <a:spLocks/>
            </p:cNvSpPr>
            <p:nvPr/>
          </p:nvSpPr>
          <p:spPr bwMode="auto">
            <a:xfrm>
              <a:off x="4009227" y="6107051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7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9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6 h 462"/>
                <a:gd name="T24" fmla="*/ 6840 w 6928"/>
                <a:gd name="T25" fmla="*/ 412 h 462"/>
                <a:gd name="T26" fmla="*/ 6798 w 6928"/>
                <a:gd name="T27" fmla="*/ 439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9 h 462"/>
                <a:gd name="T38" fmla="*/ 86 w 6928"/>
                <a:gd name="T39" fmla="*/ 412 h 462"/>
                <a:gd name="T40" fmla="*/ 50 w 6928"/>
                <a:gd name="T41" fmla="*/ 376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9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7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7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9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6"/>
                  </a:lnTo>
                  <a:lnTo>
                    <a:pt x="6840" y="412"/>
                  </a:lnTo>
                  <a:lnTo>
                    <a:pt x="6798" y="439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9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5225356" y="5290525"/>
            <a:ext cx="570242" cy="341939"/>
            <a:chOff x="5216026" y="5803709"/>
            <a:chExt cx="570242" cy="341939"/>
          </a:xfrm>
        </p:grpSpPr>
        <p:sp>
          <p:nvSpPr>
            <p:cNvPr id="167" name="Freeform 24"/>
            <p:cNvSpPr>
              <a:spLocks/>
            </p:cNvSpPr>
            <p:nvPr/>
          </p:nvSpPr>
          <p:spPr bwMode="auto">
            <a:xfrm>
              <a:off x="5216026" y="5803709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8" name="Freeform 25"/>
            <p:cNvSpPr>
              <a:spLocks/>
            </p:cNvSpPr>
            <p:nvPr/>
          </p:nvSpPr>
          <p:spPr bwMode="auto">
            <a:xfrm>
              <a:off x="5349064" y="5879572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9" name="Freeform 26"/>
            <p:cNvSpPr>
              <a:spLocks/>
            </p:cNvSpPr>
            <p:nvPr/>
          </p:nvSpPr>
          <p:spPr bwMode="auto">
            <a:xfrm>
              <a:off x="5558124" y="5955673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0" name="Freeform 27"/>
            <p:cNvSpPr>
              <a:spLocks/>
            </p:cNvSpPr>
            <p:nvPr/>
          </p:nvSpPr>
          <p:spPr bwMode="auto">
            <a:xfrm>
              <a:off x="5387075" y="6031536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1" name="Freeform 28"/>
            <p:cNvSpPr>
              <a:spLocks/>
            </p:cNvSpPr>
            <p:nvPr/>
          </p:nvSpPr>
          <p:spPr bwMode="auto">
            <a:xfrm>
              <a:off x="5216026" y="6107637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423614" y="5286162"/>
            <a:ext cx="577143" cy="346302"/>
            <a:chOff x="6414284" y="5799346"/>
            <a:chExt cx="577143" cy="346302"/>
          </a:xfrm>
        </p:grpSpPr>
        <p:sp>
          <p:nvSpPr>
            <p:cNvPr id="173" name="Freeform 33"/>
            <p:cNvSpPr>
              <a:spLocks/>
            </p:cNvSpPr>
            <p:nvPr/>
          </p:nvSpPr>
          <p:spPr bwMode="auto">
            <a:xfrm>
              <a:off x="6414284" y="5799346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2 h 479"/>
                <a:gd name="T14" fmla="*/ 7181 w 7188"/>
                <a:gd name="T15" fmla="*/ 185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90 h 479"/>
                <a:gd name="T24" fmla="*/ 7096 w 7188"/>
                <a:gd name="T25" fmla="*/ 427 h 479"/>
                <a:gd name="T26" fmla="*/ 7053 w 7188"/>
                <a:gd name="T27" fmla="*/ 455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5 h 479"/>
                <a:gd name="T38" fmla="*/ 89 w 7188"/>
                <a:gd name="T39" fmla="*/ 427 h 479"/>
                <a:gd name="T40" fmla="*/ 52 w 7188"/>
                <a:gd name="T41" fmla="*/ 390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5 h 479"/>
                <a:gd name="T50" fmla="*/ 24 w 7188"/>
                <a:gd name="T51" fmla="*/ 132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2"/>
                  </a:lnTo>
                  <a:lnTo>
                    <a:pt x="7181" y="185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90"/>
                  </a:lnTo>
                  <a:lnTo>
                    <a:pt x="7096" y="427"/>
                  </a:lnTo>
                  <a:lnTo>
                    <a:pt x="7053" y="455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5"/>
                  </a:lnTo>
                  <a:lnTo>
                    <a:pt x="89" y="427"/>
                  </a:lnTo>
                  <a:lnTo>
                    <a:pt x="52" y="390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5"/>
                  </a:lnTo>
                  <a:lnTo>
                    <a:pt x="24" y="132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4" name="Freeform 34"/>
            <p:cNvSpPr>
              <a:spLocks/>
            </p:cNvSpPr>
            <p:nvPr/>
          </p:nvSpPr>
          <p:spPr bwMode="auto">
            <a:xfrm>
              <a:off x="6414284" y="5876347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3 h 479"/>
                <a:gd name="T14" fmla="*/ 7181 w 7188"/>
                <a:gd name="T15" fmla="*/ 183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88 h 479"/>
                <a:gd name="T24" fmla="*/ 7096 w 7188"/>
                <a:gd name="T25" fmla="*/ 425 h 479"/>
                <a:gd name="T26" fmla="*/ 7053 w 7188"/>
                <a:gd name="T27" fmla="*/ 453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3 h 479"/>
                <a:gd name="T38" fmla="*/ 89 w 7188"/>
                <a:gd name="T39" fmla="*/ 425 h 479"/>
                <a:gd name="T40" fmla="*/ 52 w 7188"/>
                <a:gd name="T41" fmla="*/ 388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3 h 479"/>
                <a:gd name="T50" fmla="*/ 24 w 7188"/>
                <a:gd name="T51" fmla="*/ 133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5" name="Freeform 35"/>
            <p:cNvSpPr>
              <a:spLocks/>
            </p:cNvSpPr>
            <p:nvPr/>
          </p:nvSpPr>
          <p:spPr bwMode="auto">
            <a:xfrm>
              <a:off x="6414284" y="5953347"/>
              <a:ext cx="577143" cy="38300"/>
            </a:xfrm>
            <a:custGeom>
              <a:avLst/>
              <a:gdLst>
                <a:gd name="T0" fmla="*/ 240 w 7188"/>
                <a:gd name="T1" fmla="*/ 0 h 477"/>
                <a:gd name="T2" fmla="*/ 6948 w 7188"/>
                <a:gd name="T3" fmla="*/ 0 h 477"/>
                <a:gd name="T4" fmla="*/ 7003 w 7188"/>
                <a:gd name="T5" fmla="*/ 4 h 477"/>
                <a:gd name="T6" fmla="*/ 7053 w 7188"/>
                <a:gd name="T7" fmla="*/ 24 h 477"/>
                <a:gd name="T8" fmla="*/ 7096 w 7188"/>
                <a:gd name="T9" fmla="*/ 52 h 477"/>
                <a:gd name="T10" fmla="*/ 7136 w 7188"/>
                <a:gd name="T11" fmla="*/ 89 h 477"/>
                <a:gd name="T12" fmla="*/ 7162 w 7188"/>
                <a:gd name="T13" fmla="*/ 133 h 477"/>
                <a:gd name="T14" fmla="*/ 7181 w 7188"/>
                <a:gd name="T15" fmla="*/ 183 h 477"/>
                <a:gd name="T16" fmla="*/ 7188 w 7188"/>
                <a:gd name="T17" fmla="*/ 237 h 477"/>
                <a:gd name="T18" fmla="*/ 7181 w 7188"/>
                <a:gd name="T19" fmla="*/ 294 h 477"/>
                <a:gd name="T20" fmla="*/ 7162 w 7188"/>
                <a:gd name="T21" fmla="*/ 344 h 477"/>
                <a:gd name="T22" fmla="*/ 7136 w 7188"/>
                <a:gd name="T23" fmla="*/ 388 h 477"/>
                <a:gd name="T24" fmla="*/ 7096 w 7188"/>
                <a:gd name="T25" fmla="*/ 425 h 477"/>
                <a:gd name="T26" fmla="*/ 7053 w 7188"/>
                <a:gd name="T27" fmla="*/ 453 h 477"/>
                <a:gd name="T28" fmla="*/ 7003 w 7188"/>
                <a:gd name="T29" fmla="*/ 473 h 477"/>
                <a:gd name="T30" fmla="*/ 6948 w 7188"/>
                <a:gd name="T31" fmla="*/ 477 h 477"/>
                <a:gd name="T32" fmla="*/ 240 w 7188"/>
                <a:gd name="T33" fmla="*/ 477 h 477"/>
                <a:gd name="T34" fmla="*/ 185 w 7188"/>
                <a:gd name="T35" fmla="*/ 473 h 477"/>
                <a:gd name="T36" fmla="*/ 135 w 7188"/>
                <a:gd name="T37" fmla="*/ 453 h 477"/>
                <a:gd name="T38" fmla="*/ 89 w 7188"/>
                <a:gd name="T39" fmla="*/ 425 h 477"/>
                <a:gd name="T40" fmla="*/ 52 w 7188"/>
                <a:gd name="T41" fmla="*/ 388 h 477"/>
                <a:gd name="T42" fmla="*/ 24 w 7188"/>
                <a:gd name="T43" fmla="*/ 344 h 477"/>
                <a:gd name="T44" fmla="*/ 7 w 7188"/>
                <a:gd name="T45" fmla="*/ 294 h 477"/>
                <a:gd name="T46" fmla="*/ 0 w 7188"/>
                <a:gd name="T47" fmla="*/ 237 h 477"/>
                <a:gd name="T48" fmla="*/ 7 w 7188"/>
                <a:gd name="T49" fmla="*/ 183 h 477"/>
                <a:gd name="T50" fmla="*/ 24 w 7188"/>
                <a:gd name="T51" fmla="*/ 133 h 477"/>
                <a:gd name="T52" fmla="*/ 52 w 7188"/>
                <a:gd name="T53" fmla="*/ 89 h 477"/>
                <a:gd name="T54" fmla="*/ 89 w 7188"/>
                <a:gd name="T55" fmla="*/ 52 h 477"/>
                <a:gd name="T56" fmla="*/ 135 w 7188"/>
                <a:gd name="T57" fmla="*/ 24 h 477"/>
                <a:gd name="T58" fmla="*/ 185 w 7188"/>
                <a:gd name="T59" fmla="*/ 4 h 477"/>
                <a:gd name="T60" fmla="*/ 240 w 7188"/>
                <a:gd name="T61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7">
                  <a:moveTo>
                    <a:pt x="240" y="0"/>
                  </a:moveTo>
                  <a:lnTo>
                    <a:pt x="6948" y="0"/>
                  </a:lnTo>
                  <a:lnTo>
                    <a:pt x="7003" y="4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7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7"/>
                  </a:lnTo>
                  <a:lnTo>
                    <a:pt x="240" y="477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7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6" name="Freeform 36"/>
            <p:cNvSpPr>
              <a:spLocks/>
            </p:cNvSpPr>
            <p:nvPr/>
          </p:nvSpPr>
          <p:spPr bwMode="auto">
            <a:xfrm>
              <a:off x="6414284" y="6030107"/>
              <a:ext cx="577143" cy="38540"/>
            </a:xfrm>
            <a:custGeom>
              <a:avLst/>
              <a:gdLst>
                <a:gd name="T0" fmla="*/ 240 w 7188"/>
                <a:gd name="T1" fmla="*/ 0 h 480"/>
                <a:gd name="T2" fmla="*/ 6948 w 7188"/>
                <a:gd name="T3" fmla="*/ 0 h 480"/>
                <a:gd name="T4" fmla="*/ 7003 w 7188"/>
                <a:gd name="T5" fmla="*/ 7 h 480"/>
                <a:gd name="T6" fmla="*/ 7053 w 7188"/>
                <a:gd name="T7" fmla="*/ 27 h 480"/>
                <a:gd name="T8" fmla="*/ 7096 w 7188"/>
                <a:gd name="T9" fmla="*/ 55 h 480"/>
                <a:gd name="T10" fmla="*/ 7136 w 7188"/>
                <a:gd name="T11" fmla="*/ 92 h 480"/>
                <a:gd name="T12" fmla="*/ 7162 w 7188"/>
                <a:gd name="T13" fmla="*/ 136 h 480"/>
                <a:gd name="T14" fmla="*/ 7181 w 7188"/>
                <a:gd name="T15" fmla="*/ 186 h 480"/>
                <a:gd name="T16" fmla="*/ 7188 w 7188"/>
                <a:gd name="T17" fmla="*/ 240 h 480"/>
                <a:gd name="T18" fmla="*/ 7181 w 7188"/>
                <a:gd name="T19" fmla="*/ 297 h 480"/>
                <a:gd name="T20" fmla="*/ 7162 w 7188"/>
                <a:gd name="T21" fmla="*/ 347 h 480"/>
                <a:gd name="T22" fmla="*/ 7136 w 7188"/>
                <a:gd name="T23" fmla="*/ 391 h 480"/>
                <a:gd name="T24" fmla="*/ 7096 w 7188"/>
                <a:gd name="T25" fmla="*/ 428 h 480"/>
                <a:gd name="T26" fmla="*/ 7053 w 7188"/>
                <a:gd name="T27" fmla="*/ 456 h 480"/>
                <a:gd name="T28" fmla="*/ 7003 w 7188"/>
                <a:gd name="T29" fmla="*/ 473 h 480"/>
                <a:gd name="T30" fmla="*/ 6948 w 7188"/>
                <a:gd name="T31" fmla="*/ 480 h 480"/>
                <a:gd name="T32" fmla="*/ 240 w 7188"/>
                <a:gd name="T33" fmla="*/ 480 h 480"/>
                <a:gd name="T34" fmla="*/ 185 w 7188"/>
                <a:gd name="T35" fmla="*/ 473 h 480"/>
                <a:gd name="T36" fmla="*/ 135 w 7188"/>
                <a:gd name="T37" fmla="*/ 456 h 480"/>
                <a:gd name="T38" fmla="*/ 89 w 7188"/>
                <a:gd name="T39" fmla="*/ 428 h 480"/>
                <a:gd name="T40" fmla="*/ 52 w 7188"/>
                <a:gd name="T41" fmla="*/ 391 h 480"/>
                <a:gd name="T42" fmla="*/ 24 w 7188"/>
                <a:gd name="T43" fmla="*/ 347 h 480"/>
                <a:gd name="T44" fmla="*/ 7 w 7188"/>
                <a:gd name="T45" fmla="*/ 297 h 480"/>
                <a:gd name="T46" fmla="*/ 0 w 7188"/>
                <a:gd name="T47" fmla="*/ 240 h 480"/>
                <a:gd name="T48" fmla="*/ 7 w 7188"/>
                <a:gd name="T49" fmla="*/ 186 h 480"/>
                <a:gd name="T50" fmla="*/ 24 w 7188"/>
                <a:gd name="T51" fmla="*/ 136 h 480"/>
                <a:gd name="T52" fmla="*/ 52 w 7188"/>
                <a:gd name="T53" fmla="*/ 92 h 480"/>
                <a:gd name="T54" fmla="*/ 89 w 7188"/>
                <a:gd name="T55" fmla="*/ 55 h 480"/>
                <a:gd name="T56" fmla="*/ 135 w 7188"/>
                <a:gd name="T57" fmla="*/ 27 h 480"/>
                <a:gd name="T58" fmla="*/ 185 w 7188"/>
                <a:gd name="T59" fmla="*/ 7 h 480"/>
                <a:gd name="T60" fmla="*/ 240 w 7188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80">
                  <a:moveTo>
                    <a:pt x="240" y="0"/>
                  </a:moveTo>
                  <a:lnTo>
                    <a:pt x="6948" y="0"/>
                  </a:lnTo>
                  <a:lnTo>
                    <a:pt x="7003" y="7"/>
                  </a:lnTo>
                  <a:lnTo>
                    <a:pt x="7053" y="27"/>
                  </a:lnTo>
                  <a:lnTo>
                    <a:pt x="7096" y="55"/>
                  </a:lnTo>
                  <a:lnTo>
                    <a:pt x="7136" y="92"/>
                  </a:lnTo>
                  <a:lnTo>
                    <a:pt x="7162" y="136"/>
                  </a:lnTo>
                  <a:lnTo>
                    <a:pt x="7181" y="186"/>
                  </a:lnTo>
                  <a:lnTo>
                    <a:pt x="7188" y="240"/>
                  </a:lnTo>
                  <a:lnTo>
                    <a:pt x="7181" y="297"/>
                  </a:lnTo>
                  <a:lnTo>
                    <a:pt x="7162" y="347"/>
                  </a:lnTo>
                  <a:lnTo>
                    <a:pt x="7136" y="391"/>
                  </a:lnTo>
                  <a:lnTo>
                    <a:pt x="7096" y="428"/>
                  </a:lnTo>
                  <a:lnTo>
                    <a:pt x="7053" y="456"/>
                  </a:lnTo>
                  <a:lnTo>
                    <a:pt x="7003" y="473"/>
                  </a:lnTo>
                  <a:lnTo>
                    <a:pt x="6948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7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7" name="Freeform 37"/>
            <p:cNvSpPr>
              <a:spLocks/>
            </p:cNvSpPr>
            <p:nvPr/>
          </p:nvSpPr>
          <p:spPr bwMode="auto">
            <a:xfrm>
              <a:off x="6414284" y="6107108"/>
              <a:ext cx="326951" cy="38540"/>
            </a:xfrm>
            <a:custGeom>
              <a:avLst/>
              <a:gdLst>
                <a:gd name="T0" fmla="*/ 240 w 4072"/>
                <a:gd name="T1" fmla="*/ 0 h 480"/>
                <a:gd name="T2" fmla="*/ 3832 w 4072"/>
                <a:gd name="T3" fmla="*/ 0 h 480"/>
                <a:gd name="T4" fmla="*/ 3887 w 4072"/>
                <a:gd name="T5" fmla="*/ 7 h 480"/>
                <a:gd name="T6" fmla="*/ 3939 w 4072"/>
                <a:gd name="T7" fmla="*/ 24 h 480"/>
                <a:gd name="T8" fmla="*/ 3983 w 4072"/>
                <a:gd name="T9" fmla="*/ 53 h 480"/>
                <a:gd name="T10" fmla="*/ 4020 w 4072"/>
                <a:gd name="T11" fmla="*/ 90 h 480"/>
                <a:gd name="T12" fmla="*/ 4048 w 4072"/>
                <a:gd name="T13" fmla="*/ 136 h 480"/>
                <a:gd name="T14" fmla="*/ 4066 w 4072"/>
                <a:gd name="T15" fmla="*/ 186 h 480"/>
                <a:gd name="T16" fmla="*/ 4072 w 4072"/>
                <a:gd name="T17" fmla="*/ 240 h 480"/>
                <a:gd name="T18" fmla="*/ 4066 w 4072"/>
                <a:gd name="T19" fmla="*/ 295 h 480"/>
                <a:gd name="T20" fmla="*/ 4048 w 4072"/>
                <a:gd name="T21" fmla="*/ 345 h 480"/>
                <a:gd name="T22" fmla="*/ 4020 w 4072"/>
                <a:gd name="T23" fmla="*/ 391 h 480"/>
                <a:gd name="T24" fmla="*/ 3983 w 4072"/>
                <a:gd name="T25" fmla="*/ 428 h 480"/>
                <a:gd name="T26" fmla="*/ 3939 w 4072"/>
                <a:gd name="T27" fmla="*/ 456 h 480"/>
                <a:gd name="T28" fmla="*/ 3887 w 4072"/>
                <a:gd name="T29" fmla="*/ 473 h 480"/>
                <a:gd name="T30" fmla="*/ 3832 w 4072"/>
                <a:gd name="T31" fmla="*/ 480 h 480"/>
                <a:gd name="T32" fmla="*/ 240 w 4072"/>
                <a:gd name="T33" fmla="*/ 480 h 480"/>
                <a:gd name="T34" fmla="*/ 185 w 4072"/>
                <a:gd name="T35" fmla="*/ 473 h 480"/>
                <a:gd name="T36" fmla="*/ 135 w 4072"/>
                <a:gd name="T37" fmla="*/ 456 h 480"/>
                <a:gd name="T38" fmla="*/ 89 w 4072"/>
                <a:gd name="T39" fmla="*/ 428 h 480"/>
                <a:gd name="T40" fmla="*/ 52 w 4072"/>
                <a:gd name="T41" fmla="*/ 391 h 480"/>
                <a:gd name="T42" fmla="*/ 24 w 4072"/>
                <a:gd name="T43" fmla="*/ 345 h 480"/>
                <a:gd name="T44" fmla="*/ 7 w 4072"/>
                <a:gd name="T45" fmla="*/ 295 h 480"/>
                <a:gd name="T46" fmla="*/ 0 w 4072"/>
                <a:gd name="T47" fmla="*/ 240 h 480"/>
                <a:gd name="T48" fmla="*/ 7 w 4072"/>
                <a:gd name="T49" fmla="*/ 186 h 480"/>
                <a:gd name="T50" fmla="*/ 24 w 4072"/>
                <a:gd name="T51" fmla="*/ 136 h 480"/>
                <a:gd name="T52" fmla="*/ 52 w 4072"/>
                <a:gd name="T53" fmla="*/ 90 h 480"/>
                <a:gd name="T54" fmla="*/ 89 w 4072"/>
                <a:gd name="T55" fmla="*/ 53 h 480"/>
                <a:gd name="T56" fmla="*/ 135 w 4072"/>
                <a:gd name="T57" fmla="*/ 24 h 480"/>
                <a:gd name="T58" fmla="*/ 185 w 4072"/>
                <a:gd name="T59" fmla="*/ 7 h 480"/>
                <a:gd name="T60" fmla="*/ 240 w 4072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2" h="480">
                  <a:moveTo>
                    <a:pt x="240" y="0"/>
                  </a:moveTo>
                  <a:lnTo>
                    <a:pt x="3832" y="0"/>
                  </a:lnTo>
                  <a:lnTo>
                    <a:pt x="3887" y="7"/>
                  </a:lnTo>
                  <a:lnTo>
                    <a:pt x="3939" y="24"/>
                  </a:lnTo>
                  <a:lnTo>
                    <a:pt x="3983" y="53"/>
                  </a:lnTo>
                  <a:lnTo>
                    <a:pt x="4020" y="90"/>
                  </a:lnTo>
                  <a:lnTo>
                    <a:pt x="4048" y="136"/>
                  </a:lnTo>
                  <a:lnTo>
                    <a:pt x="4066" y="186"/>
                  </a:lnTo>
                  <a:lnTo>
                    <a:pt x="4072" y="240"/>
                  </a:lnTo>
                  <a:lnTo>
                    <a:pt x="4066" y="295"/>
                  </a:lnTo>
                  <a:lnTo>
                    <a:pt x="4048" y="345"/>
                  </a:lnTo>
                  <a:lnTo>
                    <a:pt x="4020" y="391"/>
                  </a:lnTo>
                  <a:lnTo>
                    <a:pt x="3983" y="428"/>
                  </a:lnTo>
                  <a:lnTo>
                    <a:pt x="3939" y="456"/>
                  </a:lnTo>
                  <a:lnTo>
                    <a:pt x="3887" y="473"/>
                  </a:lnTo>
                  <a:lnTo>
                    <a:pt x="3832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7628773" y="5294552"/>
            <a:ext cx="563134" cy="337912"/>
            <a:chOff x="7619443" y="5807736"/>
            <a:chExt cx="563134" cy="337912"/>
          </a:xfrm>
        </p:grpSpPr>
        <p:sp>
          <p:nvSpPr>
            <p:cNvPr id="179" name="Freeform 42"/>
            <p:cNvSpPr>
              <a:spLocks/>
            </p:cNvSpPr>
            <p:nvPr/>
          </p:nvSpPr>
          <p:spPr bwMode="auto">
            <a:xfrm>
              <a:off x="7619443" y="5807736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6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6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6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0" name="Freeform 43"/>
            <p:cNvSpPr>
              <a:spLocks/>
            </p:cNvSpPr>
            <p:nvPr/>
          </p:nvSpPr>
          <p:spPr bwMode="auto">
            <a:xfrm>
              <a:off x="7619443" y="588286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3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89 h 480"/>
                <a:gd name="T24" fmla="*/ 7104 w 7196"/>
                <a:gd name="T25" fmla="*/ 426 h 480"/>
                <a:gd name="T26" fmla="*/ 7061 w 7196"/>
                <a:gd name="T27" fmla="*/ 454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4 h 480"/>
                <a:gd name="T38" fmla="*/ 89 w 7196"/>
                <a:gd name="T39" fmla="*/ 426 h 480"/>
                <a:gd name="T40" fmla="*/ 52 w 7196"/>
                <a:gd name="T41" fmla="*/ 389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3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3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89"/>
                  </a:lnTo>
                  <a:lnTo>
                    <a:pt x="7104" y="426"/>
                  </a:lnTo>
                  <a:lnTo>
                    <a:pt x="7061" y="454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4"/>
                  </a:lnTo>
                  <a:lnTo>
                    <a:pt x="89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1" name="Freeform 44"/>
            <p:cNvSpPr>
              <a:spLocks/>
            </p:cNvSpPr>
            <p:nvPr/>
          </p:nvSpPr>
          <p:spPr bwMode="auto">
            <a:xfrm>
              <a:off x="7619443" y="595783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6 h 480"/>
                <a:gd name="T8" fmla="*/ 7104 w 7196"/>
                <a:gd name="T9" fmla="*/ 55 h 480"/>
                <a:gd name="T10" fmla="*/ 7143 w 7196"/>
                <a:gd name="T11" fmla="*/ 92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7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7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92 h 480"/>
                <a:gd name="T54" fmla="*/ 89 w 7196"/>
                <a:gd name="T55" fmla="*/ 55 h 480"/>
                <a:gd name="T56" fmla="*/ 135 w 7196"/>
                <a:gd name="T57" fmla="*/ 26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6"/>
                  </a:lnTo>
                  <a:lnTo>
                    <a:pt x="7104" y="55"/>
                  </a:lnTo>
                  <a:lnTo>
                    <a:pt x="7143" y="92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7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6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2" name="Freeform 45"/>
            <p:cNvSpPr>
              <a:spLocks/>
            </p:cNvSpPr>
            <p:nvPr/>
          </p:nvSpPr>
          <p:spPr bwMode="auto">
            <a:xfrm>
              <a:off x="7619443" y="6032958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2 h 480"/>
                <a:gd name="T10" fmla="*/ 7143 w 7196"/>
                <a:gd name="T11" fmla="*/ 89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89 h 480"/>
                <a:gd name="T54" fmla="*/ 89 w 7196"/>
                <a:gd name="T55" fmla="*/ 52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2"/>
                  </a:lnTo>
                  <a:lnTo>
                    <a:pt x="7143" y="89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3" name="Freeform 46"/>
            <p:cNvSpPr>
              <a:spLocks/>
            </p:cNvSpPr>
            <p:nvPr/>
          </p:nvSpPr>
          <p:spPr bwMode="auto">
            <a:xfrm>
              <a:off x="7750914" y="6108085"/>
              <a:ext cx="318974" cy="37563"/>
            </a:xfrm>
            <a:custGeom>
              <a:avLst/>
              <a:gdLst>
                <a:gd name="T0" fmla="*/ 239 w 4076"/>
                <a:gd name="T1" fmla="*/ 0 h 480"/>
                <a:gd name="T2" fmla="*/ 3836 w 4076"/>
                <a:gd name="T3" fmla="*/ 0 h 480"/>
                <a:gd name="T4" fmla="*/ 3891 w 4076"/>
                <a:gd name="T5" fmla="*/ 7 h 480"/>
                <a:gd name="T6" fmla="*/ 3941 w 4076"/>
                <a:gd name="T7" fmla="*/ 24 h 480"/>
                <a:gd name="T8" fmla="*/ 3987 w 4076"/>
                <a:gd name="T9" fmla="*/ 52 h 480"/>
                <a:gd name="T10" fmla="*/ 4024 w 4076"/>
                <a:gd name="T11" fmla="*/ 89 h 480"/>
                <a:gd name="T12" fmla="*/ 4052 w 4076"/>
                <a:gd name="T13" fmla="*/ 135 h 480"/>
                <a:gd name="T14" fmla="*/ 4070 w 4076"/>
                <a:gd name="T15" fmla="*/ 185 h 480"/>
                <a:gd name="T16" fmla="*/ 4076 w 4076"/>
                <a:gd name="T17" fmla="*/ 240 h 480"/>
                <a:gd name="T18" fmla="*/ 4070 w 4076"/>
                <a:gd name="T19" fmla="*/ 295 h 480"/>
                <a:gd name="T20" fmla="*/ 4052 w 4076"/>
                <a:gd name="T21" fmla="*/ 345 h 480"/>
                <a:gd name="T22" fmla="*/ 4024 w 4076"/>
                <a:gd name="T23" fmla="*/ 391 h 480"/>
                <a:gd name="T24" fmla="*/ 3987 w 4076"/>
                <a:gd name="T25" fmla="*/ 428 h 480"/>
                <a:gd name="T26" fmla="*/ 3941 w 4076"/>
                <a:gd name="T27" fmla="*/ 456 h 480"/>
                <a:gd name="T28" fmla="*/ 3891 w 4076"/>
                <a:gd name="T29" fmla="*/ 473 h 480"/>
                <a:gd name="T30" fmla="*/ 3836 w 4076"/>
                <a:gd name="T31" fmla="*/ 480 h 480"/>
                <a:gd name="T32" fmla="*/ 239 w 4076"/>
                <a:gd name="T33" fmla="*/ 480 h 480"/>
                <a:gd name="T34" fmla="*/ 183 w 4076"/>
                <a:gd name="T35" fmla="*/ 473 h 480"/>
                <a:gd name="T36" fmla="*/ 133 w 4076"/>
                <a:gd name="T37" fmla="*/ 456 h 480"/>
                <a:gd name="T38" fmla="*/ 89 w 4076"/>
                <a:gd name="T39" fmla="*/ 428 h 480"/>
                <a:gd name="T40" fmla="*/ 52 w 4076"/>
                <a:gd name="T41" fmla="*/ 391 h 480"/>
                <a:gd name="T42" fmla="*/ 24 w 4076"/>
                <a:gd name="T43" fmla="*/ 345 h 480"/>
                <a:gd name="T44" fmla="*/ 6 w 4076"/>
                <a:gd name="T45" fmla="*/ 295 h 480"/>
                <a:gd name="T46" fmla="*/ 0 w 4076"/>
                <a:gd name="T47" fmla="*/ 240 h 480"/>
                <a:gd name="T48" fmla="*/ 6 w 4076"/>
                <a:gd name="T49" fmla="*/ 185 h 480"/>
                <a:gd name="T50" fmla="*/ 24 w 4076"/>
                <a:gd name="T51" fmla="*/ 135 h 480"/>
                <a:gd name="T52" fmla="*/ 52 w 4076"/>
                <a:gd name="T53" fmla="*/ 89 h 480"/>
                <a:gd name="T54" fmla="*/ 89 w 4076"/>
                <a:gd name="T55" fmla="*/ 52 h 480"/>
                <a:gd name="T56" fmla="*/ 133 w 4076"/>
                <a:gd name="T57" fmla="*/ 24 h 480"/>
                <a:gd name="T58" fmla="*/ 183 w 4076"/>
                <a:gd name="T59" fmla="*/ 7 h 480"/>
                <a:gd name="T60" fmla="*/ 239 w 407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6" h="480">
                  <a:moveTo>
                    <a:pt x="239" y="0"/>
                  </a:moveTo>
                  <a:lnTo>
                    <a:pt x="3836" y="0"/>
                  </a:lnTo>
                  <a:lnTo>
                    <a:pt x="3891" y="7"/>
                  </a:lnTo>
                  <a:lnTo>
                    <a:pt x="3941" y="24"/>
                  </a:lnTo>
                  <a:lnTo>
                    <a:pt x="3987" y="52"/>
                  </a:lnTo>
                  <a:lnTo>
                    <a:pt x="4024" y="89"/>
                  </a:lnTo>
                  <a:lnTo>
                    <a:pt x="4052" y="135"/>
                  </a:lnTo>
                  <a:lnTo>
                    <a:pt x="4070" y="185"/>
                  </a:lnTo>
                  <a:lnTo>
                    <a:pt x="4076" y="240"/>
                  </a:lnTo>
                  <a:lnTo>
                    <a:pt x="4070" y="295"/>
                  </a:lnTo>
                  <a:lnTo>
                    <a:pt x="4052" y="345"/>
                  </a:lnTo>
                  <a:lnTo>
                    <a:pt x="4024" y="391"/>
                  </a:lnTo>
                  <a:lnTo>
                    <a:pt x="3987" y="428"/>
                  </a:lnTo>
                  <a:lnTo>
                    <a:pt x="3941" y="456"/>
                  </a:lnTo>
                  <a:lnTo>
                    <a:pt x="3891" y="473"/>
                  </a:lnTo>
                  <a:lnTo>
                    <a:pt x="3836" y="480"/>
                  </a:lnTo>
                  <a:lnTo>
                    <a:pt x="239" y="480"/>
                  </a:lnTo>
                  <a:lnTo>
                    <a:pt x="183" y="473"/>
                  </a:lnTo>
                  <a:lnTo>
                    <a:pt x="133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0"/>
                  </a:lnTo>
                  <a:lnTo>
                    <a:pt x="6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3" y="24"/>
                  </a:lnTo>
                  <a:lnTo>
                    <a:pt x="183" y="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8819923" y="5292923"/>
            <a:ext cx="565368" cy="339541"/>
            <a:chOff x="8810593" y="5806107"/>
            <a:chExt cx="565368" cy="339541"/>
          </a:xfrm>
        </p:grpSpPr>
        <p:sp>
          <p:nvSpPr>
            <p:cNvPr id="185" name="Freeform 51"/>
            <p:cNvSpPr>
              <a:spLocks/>
            </p:cNvSpPr>
            <p:nvPr/>
          </p:nvSpPr>
          <p:spPr bwMode="auto">
            <a:xfrm>
              <a:off x="8810593" y="5806107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41 h 471"/>
                <a:gd name="T22" fmla="*/ 7006 w 7060"/>
                <a:gd name="T23" fmla="*/ 384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4 h 471"/>
                <a:gd name="T42" fmla="*/ 24 w 7060"/>
                <a:gd name="T43" fmla="*/ 341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41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41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6" name="Freeform 52"/>
            <p:cNvSpPr>
              <a:spLocks/>
            </p:cNvSpPr>
            <p:nvPr/>
          </p:nvSpPr>
          <p:spPr bwMode="auto">
            <a:xfrm>
              <a:off x="8810593" y="5881623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6 h 471"/>
                <a:gd name="T6" fmla="*/ 6927 w 7060"/>
                <a:gd name="T7" fmla="*/ 23 h 471"/>
                <a:gd name="T8" fmla="*/ 6970 w 7060"/>
                <a:gd name="T9" fmla="*/ 51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5 h 471"/>
                <a:gd name="T18" fmla="*/ 7053 w 7060"/>
                <a:gd name="T19" fmla="*/ 289 h 471"/>
                <a:gd name="T20" fmla="*/ 7034 w 7060"/>
                <a:gd name="T21" fmla="*/ 338 h 471"/>
                <a:gd name="T22" fmla="*/ 7006 w 7060"/>
                <a:gd name="T23" fmla="*/ 383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3 h 471"/>
                <a:gd name="T42" fmla="*/ 24 w 7060"/>
                <a:gd name="T43" fmla="*/ 338 h 471"/>
                <a:gd name="T44" fmla="*/ 6 w 7060"/>
                <a:gd name="T45" fmla="*/ 289 h 471"/>
                <a:gd name="T46" fmla="*/ 0 w 7060"/>
                <a:gd name="T47" fmla="*/ 235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1 h 471"/>
                <a:gd name="T56" fmla="*/ 133 w 7060"/>
                <a:gd name="T57" fmla="*/ 23 h 471"/>
                <a:gd name="T58" fmla="*/ 182 w 7060"/>
                <a:gd name="T59" fmla="*/ 6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6"/>
                  </a:lnTo>
                  <a:lnTo>
                    <a:pt x="6927" y="23"/>
                  </a:lnTo>
                  <a:lnTo>
                    <a:pt x="6970" y="51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5"/>
                  </a:lnTo>
                  <a:lnTo>
                    <a:pt x="7053" y="289"/>
                  </a:lnTo>
                  <a:lnTo>
                    <a:pt x="7034" y="338"/>
                  </a:lnTo>
                  <a:lnTo>
                    <a:pt x="7006" y="383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3"/>
                  </a:lnTo>
                  <a:lnTo>
                    <a:pt x="24" y="338"/>
                  </a:lnTo>
                  <a:lnTo>
                    <a:pt x="6" y="289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1"/>
                  </a:lnTo>
                  <a:lnTo>
                    <a:pt x="133" y="23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7" name="Freeform 53"/>
            <p:cNvSpPr>
              <a:spLocks/>
            </p:cNvSpPr>
            <p:nvPr/>
          </p:nvSpPr>
          <p:spPr bwMode="auto">
            <a:xfrm>
              <a:off x="8810593" y="5957059"/>
              <a:ext cx="565368" cy="37798"/>
            </a:xfrm>
            <a:custGeom>
              <a:avLst/>
              <a:gdLst>
                <a:gd name="T0" fmla="*/ 235 w 7060"/>
                <a:gd name="T1" fmla="*/ 0 h 472"/>
                <a:gd name="T2" fmla="*/ 6824 w 7060"/>
                <a:gd name="T3" fmla="*/ 0 h 472"/>
                <a:gd name="T4" fmla="*/ 6878 w 7060"/>
                <a:gd name="T5" fmla="*/ 7 h 472"/>
                <a:gd name="T6" fmla="*/ 6927 w 7060"/>
                <a:gd name="T7" fmla="*/ 24 h 472"/>
                <a:gd name="T8" fmla="*/ 6970 w 7060"/>
                <a:gd name="T9" fmla="*/ 52 h 472"/>
                <a:gd name="T10" fmla="*/ 7006 w 7060"/>
                <a:gd name="T11" fmla="*/ 88 h 472"/>
                <a:gd name="T12" fmla="*/ 7034 w 7060"/>
                <a:gd name="T13" fmla="*/ 131 h 472"/>
                <a:gd name="T14" fmla="*/ 7053 w 7060"/>
                <a:gd name="T15" fmla="*/ 183 h 472"/>
                <a:gd name="T16" fmla="*/ 7060 w 7060"/>
                <a:gd name="T17" fmla="*/ 236 h 472"/>
                <a:gd name="T18" fmla="*/ 7053 w 7060"/>
                <a:gd name="T19" fmla="*/ 290 h 472"/>
                <a:gd name="T20" fmla="*/ 7034 w 7060"/>
                <a:gd name="T21" fmla="*/ 339 h 472"/>
                <a:gd name="T22" fmla="*/ 7006 w 7060"/>
                <a:gd name="T23" fmla="*/ 384 h 472"/>
                <a:gd name="T24" fmla="*/ 6970 w 7060"/>
                <a:gd name="T25" fmla="*/ 420 h 472"/>
                <a:gd name="T26" fmla="*/ 6927 w 7060"/>
                <a:gd name="T27" fmla="*/ 448 h 472"/>
                <a:gd name="T28" fmla="*/ 6878 w 7060"/>
                <a:gd name="T29" fmla="*/ 465 h 472"/>
                <a:gd name="T30" fmla="*/ 6824 w 7060"/>
                <a:gd name="T31" fmla="*/ 472 h 472"/>
                <a:gd name="T32" fmla="*/ 235 w 7060"/>
                <a:gd name="T33" fmla="*/ 472 h 472"/>
                <a:gd name="T34" fmla="*/ 182 w 7060"/>
                <a:gd name="T35" fmla="*/ 465 h 472"/>
                <a:gd name="T36" fmla="*/ 133 w 7060"/>
                <a:gd name="T37" fmla="*/ 448 h 472"/>
                <a:gd name="T38" fmla="*/ 88 w 7060"/>
                <a:gd name="T39" fmla="*/ 420 h 472"/>
                <a:gd name="T40" fmla="*/ 51 w 7060"/>
                <a:gd name="T41" fmla="*/ 384 h 472"/>
                <a:gd name="T42" fmla="*/ 24 w 7060"/>
                <a:gd name="T43" fmla="*/ 339 h 472"/>
                <a:gd name="T44" fmla="*/ 6 w 7060"/>
                <a:gd name="T45" fmla="*/ 290 h 472"/>
                <a:gd name="T46" fmla="*/ 0 w 7060"/>
                <a:gd name="T47" fmla="*/ 236 h 472"/>
                <a:gd name="T48" fmla="*/ 6 w 7060"/>
                <a:gd name="T49" fmla="*/ 183 h 472"/>
                <a:gd name="T50" fmla="*/ 24 w 7060"/>
                <a:gd name="T51" fmla="*/ 131 h 472"/>
                <a:gd name="T52" fmla="*/ 51 w 7060"/>
                <a:gd name="T53" fmla="*/ 88 h 472"/>
                <a:gd name="T54" fmla="*/ 88 w 7060"/>
                <a:gd name="T55" fmla="*/ 52 h 472"/>
                <a:gd name="T56" fmla="*/ 133 w 7060"/>
                <a:gd name="T57" fmla="*/ 24 h 472"/>
                <a:gd name="T58" fmla="*/ 182 w 7060"/>
                <a:gd name="T59" fmla="*/ 7 h 472"/>
                <a:gd name="T60" fmla="*/ 235 w 7060"/>
                <a:gd name="T6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2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3"/>
                  </a:lnTo>
                  <a:lnTo>
                    <a:pt x="7060" y="236"/>
                  </a:lnTo>
                  <a:lnTo>
                    <a:pt x="7053" y="290"/>
                  </a:lnTo>
                  <a:lnTo>
                    <a:pt x="7034" y="339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2"/>
                  </a:lnTo>
                  <a:lnTo>
                    <a:pt x="235" y="472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39"/>
                  </a:lnTo>
                  <a:lnTo>
                    <a:pt x="6" y="290"/>
                  </a:lnTo>
                  <a:lnTo>
                    <a:pt x="0" y="236"/>
                  </a:lnTo>
                  <a:lnTo>
                    <a:pt x="6" y="183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auto">
            <a:xfrm>
              <a:off x="8810593" y="6032574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1 h 471"/>
                <a:gd name="T14" fmla="*/ 7053 w 7060"/>
                <a:gd name="T15" fmla="*/ 180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39 h 471"/>
                <a:gd name="T22" fmla="*/ 7006 w 7060"/>
                <a:gd name="T23" fmla="*/ 381 h 471"/>
                <a:gd name="T24" fmla="*/ 6970 w 7060"/>
                <a:gd name="T25" fmla="*/ 418 h 471"/>
                <a:gd name="T26" fmla="*/ 6927 w 7060"/>
                <a:gd name="T27" fmla="*/ 446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6 h 471"/>
                <a:gd name="T38" fmla="*/ 88 w 7060"/>
                <a:gd name="T39" fmla="*/ 418 h 471"/>
                <a:gd name="T40" fmla="*/ 51 w 7060"/>
                <a:gd name="T41" fmla="*/ 381 h 471"/>
                <a:gd name="T42" fmla="*/ 24 w 7060"/>
                <a:gd name="T43" fmla="*/ 339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0 h 471"/>
                <a:gd name="T50" fmla="*/ 24 w 7060"/>
                <a:gd name="T51" fmla="*/ 131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0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39"/>
                  </a:lnTo>
                  <a:lnTo>
                    <a:pt x="7006" y="381"/>
                  </a:lnTo>
                  <a:lnTo>
                    <a:pt x="6970" y="418"/>
                  </a:lnTo>
                  <a:lnTo>
                    <a:pt x="6927" y="446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6"/>
                  </a:lnTo>
                  <a:lnTo>
                    <a:pt x="88" y="418"/>
                  </a:lnTo>
                  <a:lnTo>
                    <a:pt x="51" y="381"/>
                  </a:lnTo>
                  <a:lnTo>
                    <a:pt x="24" y="339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0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9" name="Freeform 55"/>
            <p:cNvSpPr>
              <a:spLocks/>
            </p:cNvSpPr>
            <p:nvPr/>
          </p:nvSpPr>
          <p:spPr bwMode="auto">
            <a:xfrm>
              <a:off x="9055479" y="6107930"/>
              <a:ext cx="320482" cy="37718"/>
            </a:xfrm>
            <a:custGeom>
              <a:avLst/>
              <a:gdLst>
                <a:gd name="T0" fmla="*/ 235 w 4002"/>
                <a:gd name="T1" fmla="*/ 0 h 471"/>
                <a:gd name="T2" fmla="*/ 3766 w 4002"/>
                <a:gd name="T3" fmla="*/ 0 h 471"/>
                <a:gd name="T4" fmla="*/ 3820 w 4002"/>
                <a:gd name="T5" fmla="*/ 6 h 471"/>
                <a:gd name="T6" fmla="*/ 3869 w 4002"/>
                <a:gd name="T7" fmla="*/ 25 h 471"/>
                <a:gd name="T8" fmla="*/ 3912 w 4002"/>
                <a:gd name="T9" fmla="*/ 53 h 471"/>
                <a:gd name="T10" fmla="*/ 3948 w 4002"/>
                <a:gd name="T11" fmla="*/ 90 h 471"/>
                <a:gd name="T12" fmla="*/ 3976 w 4002"/>
                <a:gd name="T13" fmla="*/ 132 h 471"/>
                <a:gd name="T14" fmla="*/ 3995 w 4002"/>
                <a:gd name="T15" fmla="*/ 182 h 471"/>
                <a:gd name="T16" fmla="*/ 4002 w 4002"/>
                <a:gd name="T17" fmla="*/ 235 h 471"/>
                <a:gd name="T18" fmla="*/ 3995 w 4002"/>
                <a:gd name="T19" fmla="*/ 291 h 471"/>
                <a:gd name="T20" fmla="*/ 3976 w 4002"/>
                <a:gd name="T21" fmla="*/ 340 h 471"/>
                <a:gd name="T22" fmla="*/ 3948 w 4002"/>
                <a:gd name="T23" fmla="*/ 383 h 471"/>
                <a:gd name="T24" fmla="*/ 3912 w 4002"/>
                <a:gd name="T25" fmla="*/ 420 h 471"/>
                <a:gd name="T26" fmla="*/ 3869 w 4002"/>
                <a:gd name="T27" fmla="*/ 447 h 471"/>
                <a:gd name="T28" fmla="*/ 3820 w 4002"/>
                <a:gd name="T29" fmla="*/ 465 h 471"/>
                <a:gd name="T30" fmla="*/ 3766 w 4002"/>
                <a:gd name="T31" fmla="*/ 471 h 471"/>
                <a:gd name="T32" fmla="*/ 235 w 4002"/>
                <a:gd name="T33" fmla="*/ 471 h 471"/>
                <a:gd name="T34" fmla="*/ 182 w 4002"/>
                <a:gd name="T35" fmla="*/ 465 h 471"/>
                <a:gd name="T36" fmla="*/ 133 w 4002"/>
                <a:gd name="T37" fmla="*/ 447 h 471"/>
                <a:gd name="T38" fmla="*/ 90 w 4002"/>
                <a:gd name="T39" fmla="*/ 420 h 471"/>
                <a:gd name="T40" fmla="*/ 54 w 4002"/>
                <a:gd name="T41" fmla="*/ 383 h 471"/>
                <a:gd name="T42" fmla="*/ 26 w 4002"/>
                <a:gd name="T43" fmla="*/ 340 h 471"/>
                <a:gd name="T44" fmla="*/ 6 w 4002"/>
                <a:gd name="T45" fmla="*/ 291 h 471"/>
                <a:gd name="T46" fmla="*/ 0 w 4002"/>
                <a:gd name="T47" fmla="*/ 235 h 471"/>
                <a:gd name="T48" fmla="*/ 6 w 4002"/>
                <a:gd name="T49" fmla="*/ 182 h 471"/>
                <a:gd name="T50" fmla="*/ 26 w 4002"/>
                <a:gd name="T51" fmla="*/ 132 h 471"/>
                <a:gd name="T52" fmla="*/ 54 w 4002"/>
                <a:gd name="T53" fmla="*/ 90 h 471"/>
                <a:gd name="T54" fmla="*/ 90 w 4002"/>
                <a:gd name="T55" fmla="*/ 53 h 471"/>
                <a:gd name="T56" fmla="*/ 133 w 4002"/>
                <a:gd name="T57" fmla="*/ 25 h 471"/>
                <a:gd name="T58" fmla="*/ 182 w 4002"/>
                <a:gd name="T59" fmla="*/ 6 h 471"/>
                <a:gd name="T60" fmla="*/ 235 w 4002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2" h="471">
                  <a:moveTo>
                    <a:pt x="235" y="0"/>
                  </a:moveTo>
                  <a:lnTo>
                    <a:pt x="3766" y="0"/>
                  </a:lnTo>
                  <a:lnTo>
                    <a:pt x="3820" y="6"/>
                  </a:lnTo>
                  <a:lnTo>
                    <a:pt x="3869" y="25"/>
                  </a:lnTo>
                  <a:lnTo>
                    <a:pt x="3912" y="53"/>
                  </a:lnTo>
                  <a:lnTo>
                    <a:pt x="3948" y="90"/>
                  </a:lnTo>
                  <a:lnTo>
                    <a:pt x="3976" y="132"/>
                  </a:lnTo>
                  <a:lnTo>
                    <a:pt x="3995" y="182"/>
                  </a:lnTo>
                  <a:lnTo>
                    <a:pt x="4002" y="235"/>
                  </a:lnTo>
                  <a:lnTo>
                    <a:pt x="3995" y="291"/>
                  </a:lnTo>
                  <a:lnTo>
                    <a:pt x="3976" y="340"/>
                  </a:lnTo>
                  <a:lnTo>
                    <a:pt x="3948" y="383"/>
                  </a:lnTo>
                  <a:lnTo>
                    <a:pt x="3912" y="420"/>
                  </a:lnTo>
                  <a:lnTo>
                    <a:pt x="3869" y="447"/>
                  </a:lnTo>
                  <a:lnTo>
                    <a:pt x="3820" y="465"/>
                  </a:lnTo>
                  <a:lnTo>
                    <a:pt x="3766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7"/>
                  </a:lnTo>
                  <a:lnTo>
                    <a:pt x="90" y="420"/>
                  </a:lnTo>
                  <a:lnTo>
                    <a:pt x="54" y="383"/>
                  </a:lnTo>
                  <a:lnTo>
                    <a:pt x="26" y="340"/>
                  </a:lnTo>
                  <a:lnTo>
                    <a:pt x="6" y="291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6" y="132"/>
                  </a:lnTo>
                  <a:lnTo>
                    <a:pt x="54" y="90"/>
                  </a:lnTo>
                  <a:lnTo>
                    <a:pt x="90" y="53"/>
                  </a:lnTo>
                  <a:lnTo>
                    <a:pt x="133" y="25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2820299" y="1701880"/>
            <a:ext cx="570242" cy="341939"/>
            <a:chOff x="2810969" y="2215064"/>
            <a:chExt cx="570242" cy="341939"/>
          </a:xfrm>
        </p:grpSpPr>
        <p:sp>
          <p:nvSpPr>
            <p:cNvPr id="191" name="Freeform 24"/>
            <p:cNvSpPr>
              <a:spLocks/>
            </p:cNvSpPr>
            <p:nvPr/>
          </p:nvSpPr>
          <p:spPr bwMode="auto">
            <a:xfrm>
              <a:off x="2810969" y="2215064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2" name="Freeform 25"/>
            <p:cNvSpPr>
              <a:spLocks/>
            </p:cNvSpPr>
            <p:nvPr/>
          </p:nvSpPr>
          <p:spPr bwMode="auto">
            <a:xfrm>
              <a:off x="2810969" y="2290927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3" name="Freeform 26"/>
            <p:cNvSpPr>
              <a:spLocks/>
            </p:cNvSpPr>
            <p:nvPr/>
          </p:nvSpPr>
          <p:spPr bwMode="auto">
            <a:xfrm>
              <a:off x="2810969" y="2367028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4" name="Freeform 27"/>
            <p:cNvSpPr>
              <a:spLocks/>
            </p:cNvSpPr>
            <p:nvPr/>
          </p:nvSpPr>
          <p:spPr bwMode="auto">
            <a:xfrm>
              <a:off x="2810969" y="2442891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5" name="Freeform 28"/>
            <p:cNvSpPr>
              <a:spLocks/>
            </p:cNvSpPr>
            <p:nvPr/>
          </p:nvSpPr>
          <p:spPr bwMode="auto">
            <a:xfrm>
              <a:off x="2810969" y="2518992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2820299" y="2602805"/>
            <a:ext cx="570242" cy="341939"/>
            <a:chOff x="2810969" y="3115989"/>
            <a:chExt cx="570242" cy="341939"/>
          </a:xfrm>
        </p:grpSpPr>
        <p:sp>
          <p:nvSpPr>
            <p:cNvPr id="197" name="Freeform 24"/>
            <p:cNvSpPr>
              <a:spLocks/>
            </p:cNvSpPr>
            <p:nvPr/>
          </p:nvSpPr>
          <p:spPr bwMode="auto">
            <a:xfrm>
              <a:off x="2810969" y="3115989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8" name="Freeform 25"/>
            <p:cNvSpPr>
              <a:spLocks/>
            </p:cNvSpPr>
            <p:nvPr/>
          </p:nvSpPr>
          <p:spPr bwMode="auto">
            <a:xfrm>
              <a:off x="2810969" y="3191852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9" name="Freeform 26"/>
            <p:cNvSpPr>
              <a:spLocks/>
            </p:cNvSpPr>
            <p:nvPr/>
          </p:nvSpPr>
          <p:spPr bwMode="auto">
            <a:xfrm>
              <a:off x="2810969" y="3267953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0" name="Freeform 27"/>
            <p:cNvSpPr>
              <a:spLocks/>
            </p:cNvSpPr>
            <p:nvPr/>
          </p:nvSpPr>
          <p:spPr bwMode="auto">
            <a:xfrm>
              <a:off x="2810969" y="3343816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1" name="Freeform 28"/>
            <p:cNvSpPr>
              <a:spLocks/>
            </p:cNvSpPr>
            <p:nvPr/>
          </p:nvSpPr>
          <p:spPr bwMode="auto">
            <a:xfrm>
              <a:off x="2810969" y="3419917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CA5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02" name="组合 201"/>
          <p:cNvGrpSpPr/>
          <p:nvPr/>
        </p:nvGrpSpPr>
        <p:grpSpPr>
          <a:xfrm>
            <a:off x="2820299" y="3498712"/>
            <a:ext cx="570242" cy="341939"/>
            <a:chOff x="2810969" y="4011896"/>
            <a:chExt cx="570242" cy="341939"/>
          </a:xfrm>
        </p:grpSpPr>
        <p:sp>
          <p:nvSpPr>
            <p:cNvPr id="203" name="Freeform 24"/>
            <p:cNvSpPr>
              <a:spLocks/>
            </p:cNvSpPr>
            <p:nvPr/>
          </p:nvSpPr>
          <p:spPr bwMode="auto">
            <a:xfrm>
              <a:off x="2810969" y="4011896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4" name="Freeform 25"/>
            <p:cNvSpPr>
              <a:spLocks/>
            </p:cNvSpPr>
            <p:nvPr/>
          </p:nvSpPr>
          <p:spPr bwMode="auto">
            <a:xfrm>
              <a:off x="2810969" y="4087759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5" name="Freeform 26"/>
            <p:cNvSpPr>
              <a:spLocks/>
            </p:cNvSpPr>
            <p:nvPr/>
          </p:nvSpPr>
          <p:spPr bwMode="auto">
            <a:xfrm>
              <a:off x="2810969" y="4163860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6" name="Freeform 27"/>
            <p:cNvSpPr>
              <a:spLocks/>
            </p:cNvSpPr>
            <p:nvPr/>
          </p:nvSpPr>
          <p:spPr bwMode="auto">
            <a:xfrm>
              <a:off x="2810969" y="4239723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7" name="Freeform 28"/>
            <p:cNvSpPr>
              <a:spLocks/>
            </p:cNvSpPr>
            <p:nvPr/>
          </p:nvSpPr>
          <p:spPr bwMode="auto">
            <a:xfrm>
              <a:off x="2810969" y="4315824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9C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2820299" y="4394619"/>
            <a:ext cx="570242" cy="341939"/>
            <a:chOff x="2810969" y="4907803"/>
            <a:chExt cx="570242" cy="341939"/>
          </a:xfrm>
        </p:grpSpPr>
        <p:sp>
          <p:nvSpPr>
            <p:cNvPr id="209" name="Freeform 24"/>
            <p:cNvSpPr>
              <a:spLocks/>
            </p:cNvSpPr>
            <p:nvPr/>
          </p:nvSpPr>
          <p:spPr bwMode="auto">
            <a:xfrm>
              <a:off x="2810969" y="4907803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0" name="Freeform 25"/>
            <p:cNvSpPr>
              <a:spLocks/>
            </p:cNvSpPr>
            <p:nvPr/>
          </p:nvSpPr>
          <p:spPr bwMode="auto">
            <a:xfrm>
              <a:off x="2810969" y="4983666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1" name="Freeform 26"/>
            <p:cNvSpPr>
              <a:spLocks/>
            </p:cNvSpPr>
            <p:nvPr/>
          </p:nvSpPr>
          <p:spPr bwMode="auto">
            <a:xfrm>
              <a:off x="2810969" y="5059767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2" name="Freeform 27"/>
            <p:cNvSpPr>
              <a:spLocks/>
            </p:cNvSpPr>
            <p:nvPr/>
          </p:nvSpPr>
          <p:spPr bwMode="auto">
            <a:xfrm>
              <a:off x="2810969" y="5135630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3" name="Freeform 28"/>
            <p:cNvSpPr>
              <a:spLocks/>
            </p:cNvSpPr>
            <p:nvPr/>
          </p:nvSpPr>
          <p:spPr bwMode="auto">
            <a:xfrm>
              <a:off x="2810969" y="5211731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8989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2820299" y="5290525"/>
            <a:ext cx="570242" cy="341939"/>
            <a:chOff x="2810969" y="5803709"/>
            <a:chExt cx="570242" cy="341939"/>
          </a:xfrm>
        </p:grpSpPr>
        <p:sp>
          <p:nvSpPr>
            <p:cNvPr id="215" name="Freeform 24"/>
            <p:cNvSpPr>
              <a:spLocks/>
            </p:cNvSpPr>
            <p:nvPr/>
          </p:nvSpPr>
          <p:spPr bwMode="auto">
            <a:xfrm>
              <a:off x="2810969" y="5803709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6" name="Freeform 25"/>
            <p:cNvSpPr>
              <a:spLocks/>
            </p:cNvSpPr>
            <p:nvPr/>
          </p:nvSpPr>
          <p:spPr bwMode="auto">
            <a:xfrm>
              <a:off x="2810969" y="5879572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7" name="Freeform 26"/>
            <p:cNvSpPr>
              <a:spLocks/>
            </p:cNvSpPr>
            <p:nvPr/>
          </p:nvSpPr>
          <p:spPr bwMode="auto">
            <a:xfrm>
              <a:off x="2810969" y="5955673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8" name="Freeform 27"/>
            <p:cNvSpPr>
              <a:spLocks/>
            </p:cNvSpPr>
            <p:nvPr/>
          </p:nvSpPr>
          <p:spPr bwMode="auto">
            <a:xfrm>
              <a:off x="2810969" y="6031536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9" name="Freeform 28"/>
            <p:cNvSpPr>
              <a:spLocks/>
            </p:cNvSpPr>
            <p:nvPr/>
          </p:nvSpPr>
          <p:spPr bwMode="auto">
            <a:xfrm>
              <a:off x="2810969" y="6107637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1619253" y="1701880"/>
            <a:ext cx="573030" cy="343884"/>
            <a:chOff x="1609923" y="2215064"/>
            <a:chExt cx="573030" cy="343884"/>
          </a:xfrm>
        </p:grpSpPr>
        <p:sp>
          <p:nvSpPr>
            <p:cNvPr id="221" name="Freeform 6"/>
            <p:cNvSpPr>
              <a:spLocks/>
            </p:cNvSpPr>
            <p:nvPr/>
          </p:nvSpPr>
          <p:spPr bwMode="auto">
            <a:xfrm>
              <a:off x="1609923" y="2215064"/>
              <a:ext cx="573030" cy="38163"/>
            </a:xfrm>
            <a:custGeom>
              <a:avLst/>
              <a:gdLst>
                <a:gd name="T0" fmla="*/ 230 w 6892"/>
                <a:gd name="T1" fmla="*/ 0 h 459"/>
                <a:gd name="T2" fmla="*/ 6662 w 6892"/>
                <a:gd name="T3" fmla="*/ 0 h 459"/>
                <a:gd name="T4" fmla="*/ 6714 w 6892"/>
                <a:gd name="T5" fmla="*/ 6 h 459"/>
                <a:gd name="T6" fmla="*/ 6762 w 6892"/>
                <a:gd name="T7" fmla="*/ 25 h 459"/>
                <a:gd name="T8" fmla="*/ 6804 w 6892"/>
                <a:gd name="T9" fmla="*/ 52 h 459"/>
                <a:gd name="T10" fmla="*/ 6840 w 6892"/>
                <a:gd name="T11" fmla="*/ 88 h 459"/>
                <a:gd name="T12" fmla="*/ 6867 w 6892"/>
                <a:gd name="T13" fmla="*/ 129 h 459"/>
                <a:gd name="T14" fmla="*/ 6886 w 6892"/>
                <a:gd name="T15" fmla="*/ 177 h 459"/>
                <a:gd name="T16" fmla="*/ 6892 w 6892"/>
                <a:gd name="T17" fmla="*/ 230 h 459"/>
                <a:gd name="T18" fmla="*/ 6886 w 6892"/>
                <a:gd name="T19" fmla="*/ 284 h 459"/>
                <a:gd name="T20" fmla="*/ 6867 w 6892"/>
                <a:gd name="T21" fmla="*/ 332 h 459"/>
                <a:gd name="T22" fmla="*/ 6840 w 6892"/>
                <a:gd name="T23" fmla="*/ 374 h 459"/>
                <a:gd name="T24" fmla="*/ 6804 w 6892"/>
                <a:gd name="T25" fmla="*/ 409 h 459"/>
                <a:gd name="T26" fmla="*/ 6762 w 6892"/>
                <a:gd name="T27" fmla="*/ 436 h 459"/>
                <a:gd name="T28" fmla="*/ 6714 w 6892"/>
                <a:gd name="T29" fmla="*/ 453 h 459"/>
                <a:gd name="T30" fmla="*/ 6662 w 6892"/>
                <a:gd name="T31" fmla="*/ 459 h 459"/>
                <a:gd name="T32" fmla="*/ 230 w 6892"/>
                <a:gd name="T33" fmla="*/ 459 h 459"/>
                <a:gd name="T34" fmla="*/ 178 w 6892"/>
                <a:gd name="T35" fmla="*/ 453 h 459"/>
                <a:gd name="T36" fmla="*/ 130 w 6892"/>
                <a:gd name="T37" fmla="*/ 436 h 459"/>
                <a:gd name="T38" fmla="*/ 86 w 6892"/>
                <a:gd name="T39" fmla="*/ 409 h 459"/>
                <a:gd name="T40" fmla="*/ 50 w 6892"/>
                <a:gd name="T41" fmla="*/ 374 h 459"/>
                <a:gd name="T42" fmla="*/ 23 w 6892"/>
                <a:gd name="T43" fmla="*/ 332 h 459"/>
                <a:gd name="T44" fmla="*/ 6 w 6892"/>
                <a:gd name="T45" fmla="*/ 284 h 459"/>
                <a:gd name="T46" fmla="*/ 0 w 6892"/>
                <a:gd name="T47" fmla="*/ 230 h 459"/>
                <a:gd name="T48" fmla="*/ 6 w 6892"/>
                <a:gd name="T49" fmla="*/ 177 h 459"/>
                <a:gd name="T50" fmla="*/ 23 w 6892"/>
                <a:gd name="T51" fmla="*/ 129 h 459"/>
                <a:gd name="T52" fmla="*/ 50 w 6892"/>
                <a:gd name="T53" fmla="*/ 88 h 459"/>
                <a:gd name="T54" fmla="*/ 86 w 6892"/>
                <a:gd name="T55" fmla="*/ 52 h 459"/>
                <a:gd name="T56" fmla="*/ 130 w 6892"/>
                <a:gd name="T57" fmla="*/ 25 h 459"/>
                <a:gd name="T58" fmla="*/ 178 w 6892"/>
                <a:gd name="T59" fmla="*/ 6 h 459"/>
                <a:gd name="T60" fmla="*/ 230 w 6892"/>
                <a:gd name="T6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92" h="459">
                  <a:moveTo>
                    <a:pt x="230" y="0"/>
                  </a:moveTo>
                  <a:lnTo>
                    <a:pt x="6662" y="0"/>
                  </a:lnTo>
                  <a:lnTo>
                    <a:pt x="6714" y="6"/>
                  </a:lnTo>
                  <a:lnTo>
                    <a:pt x="6762" y="25"/>
                  </a:lnTo>
                  <a:lnTo>
                    <a:pt x="6804" y="52"/>
                  </a:lnTo>
                  <a:lnTo>
                    <a:pt x="6840" y="88"/>
                  </a:lnTo>
                  <a:lnTo>
                    <a:pt x="6867" y="129"/>
                  </a:lnTo>
                  <a:lnTo>
                    <a:pt x="6886" y="177"/>
                  </a:lnTo>
                  <a:lnTo>
                    <a:pt x="6892" y="230"/>
                  </a:lnTo>
                  <a:lnTo>
                    <a:pt x="6886" y="284"/>
                  </a:lnTo>
                  <a:lnTo>
                    <a:pt x="6867" y="332"/>
                  </a:lnTo>
                  <a:lnTo>
                    <a:pt x="6840" y="374"/>
                  </a:lnTo>
                  <a:lnTo>
                    <a:pt x="6804" y="409"/>
                  </a:lnTo>
                  <a:lnTo>
                    <a:pt x="6762" y="436"/>
                  </a:lnTo>
                  <a:lnTo>
                    <a:pt x="6714" y="453"/>
                  </a:lnTo>
                  <a:lnTo>
                    <a:pt x="6662" y="459"/>
                  </a:lnTo>
                  <a:lnTo>
                    <a:pt x="230" y="459"/>
                  </a:lnTo>
                  <a:lnTo>
                    <a:pt x="178" y="453"/>
                  </a:lnTo>
                  <a:lnTo>
                    <a:pt x="130" y="436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0"/>
                  </a:lnTo>
                  <a:lnTo>
                    <a:pt x="6" y="177"/>
                  </a:lnTo>
                  <a:lnTo>
                    <a:pt x="23" y="129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2" name="Freeform 7"/>
            <p:cNvSpPr>
              <a:spLocks/>
            </p:cNvSpPr>
            <p:nvPr/>
          </p:nvSpPr>
          <p:spPr bwMode="auto">
            <a:xfrm>
              <a:off x="1609923" y="2291473"/>
              <a:ext cx="458374" cy="38246"/>
            </a:xfrm>
            <a:custGeom>
              <a:avLst/>
              <a:gdLst>
                <a:gd name="T0" fmla="*/ 230 w 5513"/>
                <a:gd name="T1" fmla="*/ 0 h 460"/>
                <a:gd name="T2" fmla="*/ 5283 w 5513"/>
                <a:gd name="T3" fmla="*/ 0 h 460"/>
                <a:gd name="T4" fmla="*/ 5336 w 5513"/>
                <a:gd name="T5" fmla="*/ 6 h 460"/>
                <a:gd name="T6" fmla="*/ 5384 w 5513"/>
                <a:gd name="T7" fmla="*/ 23 h 460"/>
                <a:gd name="T8" fmla="*/ 5427 w 5513"/>
                <a:gd name="T9" fmla="*/ 50 h 460"/>
                <a:gd name="T10" fmla="*/ 5463 w 5513"/>
                <a:gd name="T11" fmla="*/ 86 h 460"/>
                <a:gd name="T12" fmla="*/ 5490 w 5513"/>
                <a:gd name="T13" fmla="*/ 130 h 460"/>
                <a:gd name="T14" fmla="*/ 5507 w 5513"/>
                <a:gd name="T15" fmla="*/ 178 h 460"/>
                <a:gd name="T16" fmla="*/ 5513 w 5513"/>
                <a:gd name="T17" fmla="*/ 230 h 460"/>
                <a:gd name="T18" fmla="*/ 5507 w 5513"/>
                <a:gd name="T19" fmla="*/ 282 h 460"/>
                <a:gd name="T20" fmla="*/ 5490 w 5513"/>
                <a:gd name="T21" fmla="*/ 332 h 460"/>
                <a:gd name="T22" fmla="*/ 5463 w 5513"/>
                <a:gd name="T23" fmla="*/ 374 h 460"/>
                <a:gd name="T24" fmla="*/ 5427 w 5513"/>
                <a:gd name="T25" fmla="*/ 409 h 460"/>
                <a:gd name="T26" fmla="*/ 5384 w 5513"/>
                <a:gd name="T27" fmla="*/ 437 h 460"/>
                <a:gd name="T28" fmla="*/ 5336 w 5513"/>
                <a:gd name="T29" fmla="*/ 453 h 460"/>
                <a:gd name="T30" fmla="*/ 5283 w 5513"/>
                <a:gd name="T31" fmla="*/ 460 h 460"/>
                <a:gd name="T32" fmla="*/ 230 w 5513"/>
                <a:gd name="T33" fmla="*/ 460 h 460"/>
                <a:gd name="T34" fmla="*/ 178 w 5513"/>
                <a:gd name="T35" fmla="*/ 453 h 460"/>
                <a:gd name="T36" fmla="*/ 130 w 5513"/>
                <a:gd name="T37" fmla="*/ 437 h 460"/>
                <a:gd name="T38" fmla="*/ 86 w 5513"/>
                <a:gd name="T39" fmla="*/ 409 h 460"/>
                <a:gd name="T40" fmla="*/ 50 w 5513"/>
                <a:gd name="T41" fmla="*/ 374 h 460"/>
                <a:gd name="T42" fmla="*/ 23 w 5513"/>
                <a:gd name="T43" fmla="*/ 332 h 460"/>
                <a:gd name="T44" fmla="*/ 6 w 5513"/>
                <a:gd name="T45" fmla="*/ 282 h 460"/>
                <a:gd name="T46" fmla="*/ 0 w 5513"/>
                <a:gd name="T47" fmla="*/ 230 h 460"/>
                <a:gd name="T48" fmla="*/ 6 w 5513"/>
                <a:gd name="T49" fmla="*/ 178 h 460"/>
                <a:gd name="T50" fmla="*/ 23 w 5513"/>
                <a:gd name="T51" fmla="*/ 130 h 460"/>
                <a:gd name="T52" fmla="*/ 50 w 5513"/>
                <a:gd name="T53" fmla="*/ 86 h 460"/>
                <a:gd name="T54" fmla="*/ 86 w 5513"/>
                <a:gd name="T55" fmla="*/ 50 h 460"/>
                <a:gd name="T56" fmla="*/ 130 w 5513"/>
                <a:gd name="T57" fmla="*/ 23 h 460"/>
                <a:gd name="T58" fmla="*/ 178 w 5513"/>
                <a:gd name="T59" fmla="*/ 6 h 460"/>
                <a:gd name="T60" fmla="*/ 230 w 5513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3" h="460">
                  <a:moveTo>
                    <a:pt x="230" y="0"/>
                  </a:moveTo>
                  <a:lnTo>
                    <a:pt x="5283" y="0"/>
                  </a:lnTo>
                  <a:lnTo>
                    <a:pt x="5336" y="6"/>
                  </a:lnTo>
                  <a:lnTo>
                    <a:pt x="5384" y="23"/>
                  </a:lnTo>
                  <a:lnTo>
                    <a:pt x="5427" y="50"/>
                  </a:lnTo>
                  <a:lnTo>
                    <a:pt x="5463" y="86"/>
                  </a:lnTo>
                  <a:lnTo>
                    <a:pt x="5490" y="130"/>
                  </a:lnTo>
                  <a:lnTo>
                    <a:pt x="5507" y="178"/>
                  </a:lnTo>
                  <a:lnTo>
                    <a:pt x="5513" y="230"/>
                  </a:lnTo>
                  <a:lnTo>
                    <a:pt x="5507" y="282"/>
                  </a:lnTo>
                  <a:lnTo>
                    <a:pt x="5490" y="332"/>
                  </a:lnTo>
                  <a:lnTo>
                    <a:pt x="5463" y="374"/>
                  </a:lnTo>
                  <a:lnTo>
                    <a:pt x="5427" y="409"/>
                  </a:lnTo>
                  <a:lnTo>
                    <a:pt x="5384" y="437"/>
                  </a:lnTo>
                  <a:lnTo>
                    <a:pt x="5336" y="453"/>
                  </a:lnTo>
                  <a:lnTo>
                    <a:pt x="5283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3" name="Freeform 8"/>
            <p:cNvSpPr>
              <a:spLocks/>
            </p:cNvSpPr>
            <p:nvPr/>
          </p:nvSpPr>
          <p:spPr bwMode="auto">
            <a:xfrm>
              <a:off x="1609923" y="2367883"/>
              <a:ext cx="229145" cy="38246"/>
            </a:xfrm>
            <a:custGeom>
              <a:avLst/>
              <a:gdLst>
                <a:gd name="T0" fmla="*/ 230 w 2756"/>
                <a:gd name="T1" fmla="*/ 0 h 460"/>
                <a:gd name="T2" fmla="*/ 2526 w 2756"/>
                <a:gd name="T3" fmla="*/ 0 h 460"/>
                <a:gd name="T4" fmla="*/ 2580 w 2756"/>
                <a:gd name="T5" fmla="*/ 6 h 460"/>
                <a:gd name="T6" fmla="*/ 2628 w 2756"/>
                <a:gd name="T7" fmla="*/ 23 h 460"/>
                <a:gd name="T8" fmla="*/ 2670 w 2756"/>
                <a:gd name="T9" fmla="*/ 50 h 460"/>
                <a:gd name="T10" fmla="*/ 2705 w 2756"/>
                <a:gd name="T11" fmla="*/ 86 h 460"/>
                <a:gd name="T12" fmla="*/ 2733 w 2756"/>
                <a:gd name="T13" fmla="*/ 130 h 460"/>
                <a:gd name="T14" fmla="*/ 2751 w 2756"/>
                <a:gd name="T15" fmla="*/ 178 h 460"/>
                <a:gd name="T16" fmla="*/ 2756 w 2756"/>
                <a:gd name="T17" fmla="*/ 230 h 460"/>
                <a:gd name="T18" fmla="*/ 2751 w 2756"/>
                <a:gd name="T19" fmla="*/ 282 h 460"/>
                <a:gd name="T20" fmla="*/ 2733 w 2756"/>
                <a:gd name="T21" fmla="*/ 330 h 460"/>
                <a:gd name="T22" fmla="*/ 2705 w 2756"/>
                <a:gd name="T23" fmla="*/ 374 h 460"/>
                <a:gd name="T24" fmla="*/ 2670 w 2756"/>
                <a:gd name="T25" fmla="*/ 410 h 460"/>
                <a:gd name="T26" fmla="*/ 2628 w 2756"/>
                <a:gd name="T27" fmla="*/ 437 h 460"/>
                <a:gd name="T28" fmla="*/ 2580 w 2756"/>
                <a:gd name="T29" fmla="*/ 453 h 460"/>
                <a:gd name="T30" fmla="*/ 2526 w 2756"/>
                <a:gd name="T31" fmla="*/ 460 h 460"/>
                <a:gd name="T32" fmla="*/ 230 w 2756"/>
                <a:gd name="T33" fmla="*/ 460 h 460"/>
                <a:gd name="T34" fmla="*/ 178 w 2756"/>
                <a:gd name="T35" fmla="*/ 453 h 460"/>
                <a:gd name="T36" fmla="*/ 130 w 2756"/>
                <a:gd name="T37" fmla="*/ 437 h 460"/>
                <a:gd name="T38" fmla="*/ 86 w 2756"/>
                <a:gd name="T39" fmla="*/ 410 h 460"/>
                <a:gd name="T40" fmla="*/ 50 w 2756"/>
                <a:gd name="T41" fmla="*/ 374 h 460"/>
                <a:gd name="T42" fmla="*/ 23 w 2756"/>
                <a:gd name="T43" fmla="*/ 330 h 460"/>
                <a:gd name="T44" fmla="*/ 6 w 2756"/>
                <a:gd name="T45" fmla="*/ 282 h 460"/>
                <a:gd name="T46" fmla="*/ 0 w 2756"/>
                <a:gd name="T47" fmla="*/ 230 h 460"/>
                <a:gd name="T48" fmla="*/ 6 w 2756"/>
                <a:gd name="T49" fmla="*/ 178 h 460"/>
                <a:gd name="T50" fmla="*/ 23 w 2756"/>
                <a:gd name="T51" fmla="*/ 130 h 460"/>
                <a:gd name="T52" fmla="*/ 50 w 2756"/>
                <a:gd name="T53" fmla="*/ 86 h 460"/>
                <a:gd name="T54" fmla="*/ 86 w 2756"/>
                <a:gd name="T55" fmla="*/ 50 h 460"/>
                <a:gd name="T56" fmla="*/ 130 w 2756"/>
                <a:gd name="T57" fmla="*/ 23 h 460"/>
                <a:gd name="T58" fmla="*/ 178 w 2756"/>
                <a:gd name="T59" fmla="*/ 6 h 460"/>
                <a:gd name="T60" fmla="*/ 230 w 2756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6" h="460">
                  <a:moveTo>
                    <a:pt x="230" y="0"/>
                  </a:moveTo>
                  <a:lnTo>
                    <a:pt x="2526" y="0"/>
                  </a:lnTo>
                  <a:lnTo>
                    <a:pt x="2580" y="6"/>
                  </a:lnTo>
                  <a:lnTo>
                    <a:pt x="2628" y="23"/>
                  </a:lnTo>
                  <a:lnTo>
                    <a:pt x="2670" y="50"/>
                  </a:lnTo>
                  <a:lnTo>
                    <a:pt x="2705" y="86"/>
                  </a:lnTo>
                  <a:lnTo>
                    <a:pt x="2733" y="130"/>
                  </a:lnTo>
                  <a:lnTo>
                    <a:pt x="2751" y="178"/>
                  </a:lnTo>
                  <a:lnTo>
                    <a:pt x="2756" y="230"/>
                  </a:lnTo>
                  <a:lnTo>
                    <a:pt x="2751" y="282"/>
                  </a:lnTo>
                  <a:lnTo>
                    <a:pt x="2733" y="330"/>
                  </a:lnTo>
                  <a:lnTo>
                    <a:pt x="2705" y="374"/>
                  </a:lnTo>
                  <a:lnTo>
                    <a:pt x="2670" y="410"/>
                  </a:lnTo>
                  <a:lnTo>
                    <a:pt x="2628" y="437"/>
                  </a:lnTo>
                  <a:lnTo>
                    <a:pt x="2580" y="453"/>
                  </a:lnTo>
                  <a:lnTo>
                    <a:pt x="2526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4" name="Freeform 9"/>
            <p:cNvSpPr>
              <a:spLocks/>
            </p:cNvSpPr>
            <p:nvPr/>
          </p:nvSpPr>
          <p:spPr bwMode="auto">
            <a:xfrm>
              <a:off x="1609923" y="2444292"/>
              <a:ext cx="401088" cy="38246"/>
            </a:xfrm>
            <a:custGeom>
              <a:avLst/>
              <a:gdLst>
                <a:gd name="T0" fmla="*/ 230 w 4824"/>
                <a:gd name="T1" fmla="*/ 0 h 460"/>
                <a:gd name="T2" fmla="*/ 4594 w 4824"/>
                <a:gd name="T3" fmla="*/ 0 h 460"/>
                <a:gd name="T4" fmla="*/ 4646 w 4824"/>
                <a:gd name="T5" fmla="*/ 7 h 460"/>
                <a:gd name="T6" fmla="*/ 4694 w 4824"/>
                <a:gd name="T7" fmla="*/ 23 h 460"/>
                <a:gd name="T8" fmla="*/ 4738 w 4824"/>
                <a:gd name="T9" fmla="*/ 50 h 460"/>
                <a:gd name="T10" fmla="*/ 4774 w 4824"/>
                <a:gd name="T11" fmla="*/ 86 h 460"/>
                <a:gd name="T12" fmla="*/ 4801 w 4824"/>
                <a:gd name="T13" fmla="*/ 128 h 460"/>
                <a:gd name="T14" fmla="*/ 4817 w 4824"/>
                <a:gd name="T15" fmla="*/ 178 h 460"/>
                <a:gd name="T16" fmla="*/ 4824 w 4824"/>
                <a:gd name="T17" fmla="*/ 230 h 460"/>
                <a:gd name="T18" fmla="*/ 4817 w 4824"/>
                <a:gd name="T19" fmla="*/ 282 h 460"/>
                <a:gd name="T20" fmla="*/ 4801 w 4824"/>
                <a:gd name="T21" fmla="*/ 330 h 460"/>
                <a:gd name="T22" fmla="*/ 4774 w 4824"/>
                <a:gd name="T23" fmla="*/ 374 h 460"/>
                <a:gd name="T24" fmla="*/ 4738 w 4824"/>
                <a:gd name="T25" fmla="*/ 410 h 460"/>
                <a:gd name="T26" fmla="*/ 4694 w 4824"/>
                <a:gd name="T27" fmla="*/ 437 h 460"/>
                <a:gd name="T28" fmla="*/ 4646 w 4824"/>
                <a:gd name="T29" fmla="*/ 454 h 460"/>
                <a:gd name="T30" fmla="*/ 4594 w 4824"/>
                <a:gd name="T31" fmla="*/ 460 h 460"/>
                <a:gd name="T32" fmla="*/ 230 w 4824"/>
                <a:gd name="T33" fmla="*/ 460 h 460"/>
                <a:gd name="T34" fmla="*/ 178 w 4824"/>
                <a:gd name="T35" fmla="*/ 454 h 460"/>
                <a:gd name="T36" fmla="*/ 130 w 4824"/>
                <a:gd name="T37" fmla="*/ 437 h 460"/>
                <a:gd name="T38" fmla="*/ 86 w 4824"/>
                <a:gd name="T39" fmla="*/ 410 h 460"/>
                <a:gd name="T40" fmla="*/ 50 w 4824"/>
                <a:gd name="T41" fmla="*/ 374 h 460"/>
                <a:gd name="T42" fmla="*/ 23 w 4824"/>
                <a:gd name="T43" fmla="*/ 330 h 460"/>
                <a:gd name="T44" fmla="*/ 6 w 4824"/>
                <a:gd name="T45" fmla="*/ 282 h 460"/>
                <a:gd name="T46" fmla="*/ 0 w 4824"/>
                <a:gd name="T47" fmla="*/ 230 h 460"/>
                <a:gd name="T48" fmla="*/ 6 w 4824"/>
                <a:gd name="T49" fmla="*/ 178 h 460"/>
                <a:gd name="T50" fmla="*/ 23 w 4824"/>
                <a:gd name="T51" fmla="*/ 128 h 460"/>
                <a:gd name="T52" fmla="*/ 50 w 4824"/>
                <a:gd name="T53" fmla="*/ 86 h 460"/>
                <a:gd name="T54" fmla="*/ 86 w 4824"/>
                <a:gd name="T55" fmla="*/ 50 h 460"/>
                <a:gd name="T56" fmla="*/ 130 w 4824"/>
                <a:gd name="T57" fmla="*/ 23 h 460"/>
                <a:gd name="T58" fmla="*/ 178 w 4824"/>
                <a:gd name="T59" fmla="*/ 7 h 460"/>
                <a:gd name="T60" fmla="*/ 230 w 4824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24" h="460">
                  <a:moveTo>
                    <a:pt x="230" y="0"/>
                  </a:moveTo>
                  <a:lnTo>
                    <a:pt x="4594" y="0"/>
                  </a:lnTo>
                  <a:lnTo>
                    <a:pt x="4646" y="7"/>
                  </a:lnTo>
                  <a:lnTo>
                    <a:pt x="4694" y="23"/>
                  </a:lnTo>
                  <a:lnTo>
                    <a:pt x="4738" y="50"/>
                  </a:lnTo>
                  <a:lnTo>
                    <a:pt x="4774" y="86"/>
                  </a:lnTo>
                  <a:lnTo>
                    <a:pt x="4801" y="128"/>
                  </a:lnTo>
                  <a:lnTo>
                    <a:pt x="4817" y="178"/>
                  </a:lnTo>
                  <a:lnTo>
                    <a:pt x="4824" y="230"/>
                  </a:lnTo>
                  <a:lnTo>
                    <a:pt x="4817" y="282"/>
                  </a:lnTo>
                  <a:lnTo>
                    <a:pt x="4801" y="330"/>
                  </a:lnTo>
                  <a:lnTo>
                    <a:pt x="4774" y="374"/>
                  </a:lnTo>
                  <a:lnTo>
                    <a:pt x="4738" y="410"/>
                  </a:lnTo>
                  <a:lnTo>
                    <a:pt x="4694" y="437"/>
                  </a:lnTo>
                  <a:lnTo>
                    <a:pt x="4646" y="454"/>
                  </a:lnTo>
                  <a:lnTo>
                    <a:pt x="4594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5" name="Freeform 10"/>
            <p:cNvSpPr>
              <a:spLocks/>
            </p:cNvSpPr>
            <p:nvPr/>
          </p:nvSpPr>
          <p:spPr bwMode="auto">
            <a:xfrm>
              <a:off x="1609923" y="2520702"/>
              <a:ext cx="324678" cy="38246"/>
            </a:xfrm>
            <a:custGeom>
              <a:avLst/>
              <a:gdLst>
                <a:gd name="T0" fmla="*/ 230 w 3905"/>
                <a:gd name="T1" fmla="*/ 0 h 460"/>
                <a:gd name="T2" fmla="*/ 3675 w 3905"/>
                <a:gd name="T3" fmla="*/ 0 h 460"/>
                <a:gd name="T4" fmla="*/ 3727 w 3905"/>
                <a:gd name="T5" fmla="*/ 7 h 460"/>
                <a:gd name="T6" fmla="*/ 3777 w 3905"/>
                <a:gd name="T7" fmla="*/ 23 h 460"/>
                <a:gd name="T8" fmla="*/ 3819 w 3905"/>
                <a:gd name="T9" fmla="*/ 51 h 460"/>
                <a:gd name="T10" fmla="*/ 3854 w 3905"/>
                <a:gd name="T11" fmla="*/ 86 h 460"/>
                <a:gd name="T12" fmla="*/ 3882 w 3905"/>
                <a:gd name="T13" fmla="*/ 128 h 460"/>
                <a:gd name="T14" fmla="*/ 3898 w 3905"/>
                <a:gd name="T15" fmla="*/ 176 h 460"/>
                <a:gd name="T16" fmla="*/ 3905 w 3905"/>
                <a:gd name="T17" fmla="*/ 230 h 460"/>
                <a:gd name="T18" fmla="*/ 3898 w 3905"/>
                <a:gd name="T19" fmla="*/ 282 h 460"/>
                <a:gd name="T20" fmla="*/ 3882 w 3905"/>
                <a:gd name="T21" fmla="*/ 330 h 460"/>
                <a:gd name="T22" fmla="*/ 3854 w 3905"/>
                <a:gd name="T23" fmla="*/ 372 h 460"/>
                <a:gd name="T24" fmla="*/ 3819 w 3905"/>
                <a:gd name="T25" fmla="*/ 408 h 460"/>
                <a:gd name="T26" fmla="*/ 3777 w 3905"/>
                <a:gd name="T27" fmla="*/ 435 h 460"/>
                <a:gd name="T28" fmla="*/ 3727 w 3905"/>
                <a:gd name="T29" fmla="*/ 454 h 460"/>
                <a:gd name="T30" fmla="*/ 3675 w 3905"/>
                <a:gd name="T31" fmla="*/ 460 h 460"/>
                <a:gd name="T32" fmla="*/ 230 w 3905"/>
                <a:gd name="T33" fmla="*/ 460 h 460"/>
                <a:gd name="T34" fmla="*/ 178 w 3905"/>
                <a:gd name="T35" fmla="*/ 454 h 460"/>
                <a:gd name="T36" fmla="*/ 130 w 3905"/>
                <a:gd name="T37" fmla="*/ 435 h 460"/>
                <a:gd name="T38" fmla="*/ 86 w 3905"/>
                <a:gd name="T39" fmla="*/ 408 h 460"/>
                <a:gd name="T40" fmla="*/ 50 w 3905"/>
                <a:gd name="T41" fmla="*/ 372 h 460"/>
                <a:gd name="T42" fmla="*/ 23 w 3905"/>
                <a:gd name="T43" fmla="*/ 330 h 460"/>
                <a:gd name="T44" fmla="*/ 6 w 3905"/>
                <a:gd name="T45" fmla="*/ 282 h 460"/>
                <a:gd name="T46" fmla="*/ 0 w 3905"/>
                <a:gd name="T47" fmla="*/ 230 h 460"/>
                <a:gd name="T48" fmla="*/ 6 w 3905"/>
                <a:gd name="T49" fmla="*/ 176 h 460"/>
                <a:gd name="T50" fmla="*/ 23 w 3905"/>
                <a:gd name="T51" fmla="*/ 128 h 460"/>
                <a:gd name="T52" fmla="*/ 50 w 3905"/>
                <a:gd name="T53" fmla="*/ 86 h 460"/>
                <a:gd name="T54" fmla="*/ 86 w 3905"/>
                <a:gd name="T55" fmla="*/ 51 h 460"/>
                <a:gd name="T56" fmla="*/ 130 w 3905"/>
                <a:gd name="T57" fmla="*/ 23 h 460"/>
                <a:gd name="T58" fmla="*/ 178 w 3905"/>
                <a:gd name="T59" fmla="*/ 7 h 460"/>
                <a:gd name="T60" fmla="*/ 230 w 3905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05" h="460">
                  <a:moveTo>
                    <a:pt x="230" y="0"/>
                  </a:moveTo>
                  <a:lnTo>
                    <a:pt x="3675" y="0"/>
                  </a:lnTo>
                  <a:lnTo>
                    <a:pt x="3727" y="7"/>
                  </a:lnTo>
                  <a:lnTo>
                    <a:pt x="3777" y="23"/>
                  </a:lnTo>
                  <a:lnTo>
                    <a:pt x="3819" y="51"/>
                  </a:lnTo>
                  <a:lnTo>
                    <a:pt x="3854" y="86"/>
                  </a:lnTo>
                  <a:lnTo>
                    <a:pt x="3882" y="128"/>
                  </a:lnTo>
                  <a:lnTo>
                    <a:pt x="3898" y="176"/>
                  </a:lnTo>
                  <a:lnTo>
                    <a:pt x="3905" y="230"/>
                  </a:lnTo>
                  <a:lnTo>
                    <a:pt x="3898" y="282"/>
                  </a:lnTo>
                  <a:lnTo>
                    <a:pt x="3882" y="330"/>
                  </a:lnTo>
                  <a:lnTo>
                    <a:pt x="3854" y="372"/>
                  </a:lnTo>
                  <a:lnTo>
                    <a:pt x="3819" y="408"/>
                  </a:lnTo>
                  <a:lnTo>
                    <a:pt x="3777" y="435"/>
                  </a:lnTo>
                  <a:lnTo>
                    <a:pt x="3727" y="454"/>
                  </a:lnTo>
                  <a:lnTo>
                    <a:pt x="3675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5"/>
                  </a:lnTo>
                  <a:lnTo>
                    <a:pt x="86" y="408"/>
                  </a:lnTo>
                  <a:lnTo>
                    <a:pt x="50" y="372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6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10013308" y="1701880"/>
            <a:ext cx="578100" cy="346957"/>
            <a:chOff x="10003978" y="2215064"/>
            <a:chExt cx="578100" cy="346957"/>
          </a:xfrm>
        </p:grpSpPr>
        <p:sp>
          <p:nvSpPr>
            <p:cNvPr id="227" name="Freeform 60"/>
            <p:cNvSpPr>
              <a:spLocks/>
            </p:cNvSpPr>
            <p:nvPr/>
          </p:nvSpPr>
          <p:spPr bwMode="auto">
            <a:xfrm>
              <a:off x="10003978" y="221506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5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6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6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5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5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6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6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5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8" name="Freeform 61"/>
            <p:cNvSpPr>
              <a:spLocks/>
            </p:cNvSpPr>
            <p:nvPr/>
          </p:nvSpPr>
          <p:spPr bwMode="auto">
            <a:xfrm>
              <a:off x="10003978" y="2292273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2 h 399"/>
                <a:gd name="T14" fmla="*/ 5987 w 5990"/>
                <a:gd name="T15" fmla="*/ 154 h 399"/>
                <a:gd name="T16" fmla="*/ 5990 w 5990"/>
                <a:gd name="T17" fmla="*/ 199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199 h 399"/>
                <a:gd name="T48" fmla="*/ 5 w 5990"/>
                <a:gd name="T49" fmla="*/ 154 h 399"/>
                <a:gd name="T50" fmla="*/ 20 w 5990"/>
                <a:gd name="T51" fmla="*/ 112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2"/>
                  </a:lnTo>
                  <a:lnTo>
                    <a:pt x="5987" y="154"/>
                  </a:lnTo>
                  <a:lnTo>
                    <a:pt x="5990" y="199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199"/>
                  </a:lnTo>
                  <a:lnTo>
                    <a:pt x="5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9" name="Freeform 62"/>
            <p:cNvSpPr>
              <a:spLocks/>
            </p:cNvSpPr>
            <p:nvPr/>
          </p:nvSpPr>
          <p:spPr bwMode="auto">
            <a:xfrm>
              <a:off x="10003978" y="2369385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1 h 399"/>
                <a:gd name="T14" fmla="*/ 5987 w 5990"/>
                <a:gd name="T15" fmla="*/ 154 h 399"/>
                <a:gd name="T16" fmla="*/ 5990 w 5990"/>
                <a:gd name="T17" fmla="*/ 200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200 h 399"/>
                <a:gd name="T48" fmla="*/ 5 w 5990"/>
                <a:gd name="T49" fmla="*/ 154 h 399"/>
                <a:gd name="T50" fmla="*/ 20 w 5990"/>
                <a:gd name="T51" fmla="*/ 111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4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4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0" name="Freeform 63"/>
            <p:cNvSpPr>
              <a:spLocks/>
            </p:cNvSpPr>
            <p:nvPr/>
          </p:nvSpPr>
          <p:spPr bwMode="auto">
            <a:xfrm>
              <a:off x="10003978" y="2446497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5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4 h 400"/>
                <a:gd name="T12" fmla="*/ 5970 w 5990"/>
                <a:gd name="T13" fmla="*/ 111 h 400"/>
                <a:gd name="T14" fmla="*/ 5987 w 5990"/>
                <a:gd name="T15" fmla="*/ 153 h 400"/>
                <a:gd name="T16" fmla="*/ 5990 w 5990"/>
                <a:gd name="T17" fmla="*/ 200 h 400"/>
                <a:gd name="T18" fmla="*/ 5987 w 5990"/>
                <a:gd name="T19" fmla="*/ 245 h 400"/>
                <a:gd name="T20" fmla="*/ 5970 w 5990"/>
                <a:gd name="T21" fmla="*/ 287 h 400"/>
                <a:gd name="T22" fmla="*/ 5947 w 5990"/>
                <a:gd name="T23" fmla="*/ 323 h 400"/>
                <a:gd name="T24" fmla="*/ 5916 w 5990"/>
                <a:gd name="T25" fmla="*/ 354 h 400"/>
                <a:gd name="T26" fmla="*/ 5880 w 5990"/>
                <a:gd name="T27" fmla="*/ 378 h 400"/>
                <a:gd name="T28" fmla="*/ 5838 w 5990"/>
                <a:gd name="T29" fmla="*/ 394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4 h 400"/>
                <a:gd name="T36" fmla="*/ 113 w 5990"/>
                <a:gd name="T37" fmla="*/ 378 h 400"/>
                <a:gd name="T38" fmla="*/ 74 w 5990"/>
                <a:gd name="T39" fmla="*/ 354 h 400"/>
                <a:gd name="T40" fmla="*/ 44 w 5990"/>
                <a:gd name="T41" fmla="*/ 323 h 400"/>
                <a:gd name="T42" fmla="*/ 20 w 5990"/>
                <a:gd name="T43" fmla="*/ 287 h 400"/>
                <a:gd name="T44" fmla="*/ 5 w 5990"/>
                <a:gd name="T45" fmla="*/ 245 h 400"/>
                <a:gd name="T46" fmla="*/ 0 w 5990"/>
                <a:gd name="T47" fmla="*/ 200 h 400"/>
                <a:gd name="T48" fmla="*/ 5 w 5990"/>
                <a:gd name="T49" fmla="*/ 153 h 400"/>
                <a:gd name="T50" fmla="*/ 20 w 5990"/>
                <a:gd name="T51" fmla="*/ 111 h 400"/>
                <a:gd name="T52" fmla="*/ 44 w 5990"/>
                <a:gd name="T53" fmla="*/ 74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5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3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3"/>
                  </a:lnTo>
                  <a:lnTo>
                    <a:pt x="5916" y="354"/>
                  </a:lnTo>
                  <a:lnTo>
                    <a:pt x="5880" y="378"/>
                  </a:lnTo>
                  <a:lnTo>
                    <a:pt x="5838" y="394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4"/>
                  </a:lnTo>
                  <a:lnTo>
                    <a:pt x="113" y="378"/>
                  </a:lnTo>
                  <a:lnTo>
                    <a:pt x="74" y="354"/>
                  </a:lnTo>
                  <a:lnTo>
                    <a:pt x="44" y="323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3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1" name="Freeform 64"/>
            <p:cNvSpPr>
              <a:spLocks/>
            </p:cNvSpPr>
            <p:nvPr/>
          </p:nvSpPr>
          <p:spPr bwMode="auto">
            <a:xfrm>
              <a:off x="10003978" y="2523417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2 h 400"/>
                <a:gd name="T8" fmla="*/ 5916 w 5990"/>
                <a:gd name="T9" fmla="*/ 46 h 400"/>
                <a:gd name="T10" fmla="*/ 5947 w 5990"/>
                <a:gd name="T11" fmla="*/ 77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7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7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7 h 400"/>
                <a:gd name="T54" fmla="*/ 74 w 5990"/>
                <a:gd name="T55" fmla="*/ 46 h 400"/>
                <a:gd name="T56" fmla="*/ 113 w 5990"/>
                <a:gd name="T57" fmla="*/ 22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2"/>
                  </a:lnTo>
                  <a:lnTo>
                    <a:pt x="5916" y="46"/>
                  </a:lnTo>
                  <a:lnTo>
                    <a:pt x="5947" y="77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7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7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7"/>
                  </a:lnTo>
                  <a:lnTo>
                    <a:pt x="74" y="46"/>
                  </a:lnTo>
                  <a:lnTo>
                    <a:pt x="113" y="22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1E5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1619253" y="5288580"/>
            <a:ext cx="573030" cy="343884"/>
            <a:chOff x="1609923" y="5801764"/>
            <a:chExt cx="573030" cy="343884"/>
          </a:xfrm>
        </p:grpSpPr>
        <p:sp>
          <p:nvSpPr>
            <p:cNvPr id="233" name="Freeform 6"/>
            <p:cNvSpPr>
              <a:spLocks/>
            </p:cNvSpPr>
            <p:nvPr/>
          </p:nvSpPr>
          <p:spPr bwMode="auto">
            <a:xfrm>
              <a:off x="1609923" y="5801764"/>
              <a:ext cx="573030" cy="38163"/>
            </a:xfrm>
            <a:custGeom>
              <a:avLst/>
              <a:gdLst>
                <a:gd name="T0" fmla="*/ 230 w 6892"/>
                <a:gd name="T1" fmla="*/ 0 h 459"/>
                <a:gd name="T2" fmla="*/ 6662 w 6892"/>
                <a:gd name="T3" fmla="*/ 0 h 459"/>
                <a:gd name="T4" fmla="*/ 6714 w 6892"/>
                <a:gd name="T5" fmla="*/ 6 h 459"/>
                <a:gd name="T6" fmla="*/ 6762 w 6892"/>
                <a:gd name="T7" fmla="*/ 25 h 459"/>
                <a:gd name="T8" fmla="*/ 6804 w 6892"/>
                <a:gd name="T9" fmla="*/ 52 h 459"/>
                <a:gd name="T10" fmla="*/ 6840 w 6892"/>
                <a:gd name="T11" fmla="*/ 88 h 459"/>
                <a:gd name="T12" fmla="*/ 6867 w 6892"/>
                <a:gd name="T13" fmla="*/ 129 h 459"/>
                <a:gd name="T14" fmla="*/ 6886 w 6892"/>
                <a:gd name="T15" fmla="*/ 177 h 459"/>
                <a:gd name="T16" fmla="*/ 6892 w 6892"/>
                <a:gd name="T17" fmla="*/ 230 h 459"/>
                <a:gd name="T18" fmla="*/ 6886 w 6892"/>
                <a:gd name="T19" fmla="*/ 284 h 459"/>
                <a:gd name="T20" fmla="*/ 6867 w 6892"/>
                <a:gd name="T21" fmla="*/ 332 h 459"/>
                <a:gd name="T22" fmla="*/ 6840 w 6892"/>
                <a:gd name="T23" fmla="*/ 374 h 459"/>
                <a:gd name="T24" fmla="*/ 6804 w 6892"/>
                <a:gd name="T25" fmla="*/ 409 h 459"/>
                <a:gd name="T26" fmla="*/ 6762 w 6892"/>
                <a:gd name="T27" fmla="*/ 436 h 459"/>
                <a:gd name="T28" fmla="*/ 6714 w 6892"/>
                <a:gd name="T29" fmla="*/ 453 h 459"/>
                <a:gd name="T30" fmla="*/ 6662 w 6892"/>
                <a:gd name="T31" fmla="*/ 459 h 459"/>
                <a:gd name="T32" fmla="*/ 230 w 6892"/>
                <a:gd name="T33" fmla="*/ 459 h 459"/>
                <a:gd name="T34" fmla="*/ 178 w 6892"/>
                <a:gd name="T35" fmla="*/ 453 h 459"/>
                <a:gd name="T36" fmla="*/ 130 w 6892"/>
                <a:gd name="T37" fmla="*/ 436 h 459"/>
                <a:gd name="T38" fmla="*/ 86 w 6892"/>
                <a:gd name="T39" fmla="*/ 409 h 459"/>
                <a:gd name="T40" fmla="*/ 50 w 6892"/>
                <a:gd name="T41" fmla="*/ 374 h 459"/>
                <a:gd name="T42" fmla="*/ 23 w 6892"/>
                <a:gd name="T43" fmla="*/ 332 h 459"/>
                <a:gd name="T44" fmla="*/ 6 w 6892"/>
                <a:gd name="T45" fmla="*/ 284 h 459"/>
                <a:gd name="T46" fmla="*/ 0 w 6892"/>
                <a:gd name="T47" fmla="*/ 230 h 459"/>
                <a:gd name="T48" fmla="*/ 6 w 6892"/>
                <a:gd name="T49" fmla="*/ 177 h 459"/>
                <a:gd name="T50" fmla="*/ 23 w 6892"/>
                <a:gd name="T51" fmla="*/ 129 h 459"/>
                <a:gd name="T52" fmla="*/ 50 w 6892"/>
                <a:gd name="T53" fmla="*/ 88 h 459"/>
                <a:gd name="T54" fmla="*/ 86 w 6892"/>
                <a:gd name="T55" fmla="*/ 52 h 459"/>
                <a:gd name="T56" fmla="*/ 130 w 6892"/>
                <a:gd name="T57" fmla="*/ 25 h 459"/>
                <a:gd name="T58" fmla="*/ 178 w 6892"/>
                <a:gd name="T59" fmla="*/ 6 h 459"/>
                <a:gd name="T60" fmla="*/ 230 w 6892"/>
                <a:gd name="T6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92" h="459">
                  <a:moveTo>
                    <a:pt x="230" y="0"/>
                  </a:moveTo>
                  <a:lnTo>
                    <a:pt x="6662" y="0"/>
                  </a:lnTo>
                  <a:lnTo>
                    <a:pt x="6714" y="6"/>
                  </a:lnTo>
                  <a:lnTo>
                    <a:pt x="6762" y="25"/>
                  </a:lnTo>
                  <a:lnTo>
                    <a:pt x="6804" y="52"/>
                  </a:lnTo>
                  <a:lnTo>
                    <a:pt x="6840" y="88"/>
                  </a:lnTo>
                  <a:lnTo>
                    <a:pt x="6867" y="129"/>
                  </a:lnTo>
                  <a:lnTo>
                    <a:pt x="6886" y="177"/>
                  </a:lnTo>
                  <a:lnTo>
                    <a:pt x="6892" y="230"/>
                  </a:lnTo>
                  <a:lnTo>
                    <a:pt x="6886" y="284"/>
                  </a:lnTo>
                  <a:lnTo>
                    <a:pt x="6867" y="332"/>
                  </a:lnTo>
                  <a:lnTo>
                    <a:pt x="6840" y="374"/>
                  </a:lnTo>
                  <a:lnTo>
                    <a:pt x="6804" y="409"/>
                  </a:lnTo>
                  <a:lnTo>
                    <a:pt x="6762" y="436"/>
                  </a:lnTo>
                  <a:lnTo>
                    <a:pt x="6714" y="453"/>
                  </a:lnTo>
                  <a:lnTo>
                    <a:pt x="6662" y="459"/>
                  </a:lnTo>
                  <a:lnTo>
                    <a:pt x="230" y="459"/>
                  </a:lnTo>
                  <a:lnTo>
                    <a:pt x="178" y="453"/>
                  </a:lnTo>
                  <a:lnTo>
                    <a:pt x="130" y="436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0"/>
                  </a:lnTo>
                  <a:lnTo>
                    <a:pt x="6" y="177"/>
                  </a:lnTo>
                  <a:lnTo>
                    <a:pt x="23" y="129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4" name="Freeform 7"/>
            <p:cNvSpPr>
              <a:spLocks/>
            </p:cNvSpPr>
            <p:nvPr/>
          </p:nvSpPr>
          <p:spPr bwMode="auto">
            <a:xfrm>
              <a:off x="1609923" y="5878173"/>
              <a:ext cx="458374" cy="38246"/>
            </a:xfrm>
            <a:custGeom>
              <a:avLst/>
              <a:gdLst>
                <a:gd name="T0" fmla="*/ 230 w 5513"/>
                <a:gd name="T1" fmla="*/ 0 h 460"/>
                <a:gd name="T2" fmla="*/ 5283 w 5513"/>
                <a:gd name="T3" fmla="*/ 0 h 460"/>
                <a:gd name="T4" fmla="*/ 5336 w 5513"/>
                <a:gd name="T5" fmla="*/ 6 h 460"/>
                <a:gd name="T6" fmla="*/ 5384 w 5513"/>
                <a:gd name="T7" fmla="*/ 23 h 460"/>
                <a:gd name="T8" fmla="*/ 5427 w 5513"/>
                <a:gd name="T9" fmla="*/ 50 h 460"/>
                <a:gd name="T10" fmla="*/ 5463 w 5513"/>
                <a:gd name="T11" fmla="*/ 86 h 460"/>
                <a:gd name="T12" fmla="*/ 5490 w 5513"/>
                <a:gd name="T13" fmla="*/ 130 h 460"/>
                <a:gd name="T14" fmla="*/ 5507 w 5513"/>
                <a:gd name="T15" fmla="*/ 178 h 460"/>
                <a:gd name="T16" fmla="*/ 5513 w 5513"/>
                <a:gd name="T17" fmla="*/ 230 h 460"/>
                <a:gd name="T18" fmla="*/ 5507 w 5513"/>
                <a:gd name="T19" fmla="*/ 282 h 460"/>
                <a:gd name="T20" fmla="*/ 5490 w 5513"/>
                <a:gd name="T21" fmla="*/ 332 h 460"/>
                <a:gd name="T22" fmla="*/ 5463 w 5513"/>
                <a:gd name="T23" fmla="*/ 374 h 460"/>
                <a:gd name="T24" fmla="*/ 5427 w 5513"/>
                <a:gd name="T25" fmla="*/ 409 h 460"/>
                <a:gd name="T26" fmla="*/ 5384 w 5513"/>
                <a:gd name="T27" fmla="*/ 437 h 460"/>
                <a:gd name="T28" fmla="*/ 5336 w 5513"/>
                <a:gd name="T29" fmla="*/ 453 h 460"/>
                <a:gd name="T30" fmla="*/ 5283 w 5513"/>
                <a:gd name="T31" fmla="*/ 460 h 460"/>
                <a:gd name="T32" fmla="*/ 230 w 5513"/>
                <a:gd name="T33" fmla="*/ 460 h 460"/>
                <a:gd name="T34" fmla="*/ 178 w 5513"/>
                <a:gd name="T35" fmla="*/ 453 h 460"/>
                <a:gd name="T36" fmla="*/ 130 w 5513"/>
                <a:gd name="T37" fmla="*/ 437 h 460"/>
                <a:gd name="T38" fmla="*/ 86 w 5513"/>
                <a:gd name="T39" fmla="*/ 409 h 460"/>
                <a:gd name="T40" fmla="*/ 50 w 5513"/>
                <a:gd name="T41" fmla="*/ 374 h 460"/>
                <a:gd name="T42" fmla="*/ 23 w 5513"/>
                <a:gd name="T43" fmla="*/ 332 h 460"/>
                <a:gd name="T44" fmla="*/ 6 w 5513"/>
                <a:gd name="T45" fmla="*/ 282 h 460"/>
                <a:gd name="T46" fmla="*/ 0 w 5513"/>
                <a:gd name="T47" fmla="*/ 230 h 460"/>
                <a:gd name="T48" fmla="*/ 6 w 5513"/>
                <a:gd name="T49" fmla="*/ 178 h 460"/>
                <a:gd name="T50" fmla="*/ 23 w 5513"/>
                <a:gd name="T51" fmla="*/ 130 h 460"/>
                <a:gd name="T52" fmla="*/ 50 w 5513"/>
                <a:gd name="T53" fmla="*/ 86 h 460"/>
                <a:gd name="T54" fmla="*/ 86 w 5513"/>
                <a:gd name="T55" fmla="*/ 50 h 460"/>
                <a:gd name="T56" fmla="*/ 130 w 5513"/>
                <a:gd name="T57" fmla="*/ 23 h 460"/>
                <a:gd name="T58" fmla="*/ 178 w 5513"/>
                <a:gd name="T59" fmla="*/ 6 h 460"/>
                <a:gd name="T60" fmla="*/ 230 w 5513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3" h="460">
                  <a:moveTo>
                    <a:pt x="230" y="0"/>
                  </a:moveTo>
                  <a:lnTo>
                    <a:pt x="5283" y="0"/>
                  </a:lnTo>
                  <a:lnTo>
                    <a:pt x="5336" y="6"/>
                  </a:lnTo>
                  <a:lnTo>
                    <a:pt x="5384" y="23"/>
                  </a:lnTo>
                  <a:lnTo>
                    <a:pt x="5427" y="50"/>
                  </a:lnTo>
                  <a:lnTo>
                    <a:pt x="5463" y="86"/>
                  </a:lnTo>
                  <a:lnTo>
                    <a:pt x="5490" y="130"/>
                  </a:lnTo>
                  <a:lnTo>
                    <a:pt x="5507" y="178"/>
                  </a:lnTo>
                  <a:lnTo>
                    <a:pt x="5513" y="230"/>
                  </a:lnTo>
                  <a:lnTo>
                    <a:pt x="5507" y="282"/>
                  </a:lnTo>
                  <a:lnTo>
                    <a:pt x="5490" y="332"/>
                  </a:lnTo>
                  <a:lnTo>
                    <a:pt x="5463" y="374"/>
                  </a:lnTo>
                  <a:lnTo>
                    <a:pt x="5427" y="409"/>
                  </a:lnTo>
                  <a:lnTo>
                    <a:pt x="5384" y="437"/>
                  </a:lnTo>
                  <a:lnTo>
                    <a:pt x="5336" y="453"/>
                  </a:lnTo>
                  <a:lnTo>
                    <a:pt x="5283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5" name="Freeform 8"/>
            <p:cNvSpPr>
              <a:spLocks/>
            </p:cNvSpPr>
            <p:nvPr/>
          </p:nvSpPr>
          <p:spPr bwMode="auto">
            <a:xfrm>
              <a:off x="1609923" y="5954583"/>
              <a:ext cx="229145" cy="38246"/>
            </a:xfrm>
            <a:custGeom>
              <a:avLst/>
              <a:gdLst>
                <a:gd name="T0" fmla="*/ 230 w 2756"/>
                <a:gd name="T1" fmla="*/ 0 h 460"/>
                <a:gd name="T2" fmla="*/ 2526 w 2756"/>
                <a:gd name="T3" fmla="*/ 0 h 460"/>
                <a:gd name="T4" fmla="*/ 2580 w 2756"/>
                <a:gd name="T5" fmla="*/ 6 h 460"/>
                <a:gd name="T6" fmla="*/ 2628 w 2756"/>
                <a:gd name="T7" fmla="*/ 23 h 460"/>
                <a:gd name="T8" fmla="*/ 2670 w 2756"/>
                <a:gd name="T9" fmla="*/ 50 h 460"/>
                <a:gd name="T10" fmla="*/ 2705 w 2756"/>
                <a:gd name="T11" fmla="*/ 86 h 460"/>
                <a:gd name="T12" fmla="*/ 2733 w 2756"/>
                <a:gd name="T13" fmla="*/ 130 h 460"/>
                <a:gd name="T14" fmla="*/ 2751 w 2756"/>
                <a:gd name="T15" fmla="*/ 178 h 460"/>
                <a:gd name="T16" fmla="*/ 2756 w 2756"/>
                <a:gd name="T17" fmla="*/ 230 h 460"/>
                <a:gd name="T18" fmla="*/ 2751 w 2756"/>
                <a:gd name="T19" fmla="*/ 282 h 460"/>
                <a:gd name="T20" fmla="*/ 2733 w 2756"/>
                <a:gd name="T21" fmla="*/ 330 h 460"/>
                <a:gd name="T22" fmla="*/ 2705 w 2756"/>
                <a:gd name="T23" fmla="*/ 374 h 460"/>
                <a:gd name="T24" fmla="*/ 2670 w 2756"/>
                <a:gd name="T25" fmla="*/ 410 h 460"/>
                <a:gd name="T26" fmla="*/ 2628 w 2756"/>
                <a:gd name="T27" fmla="*/ 437 h 460"/>
                <a:gd name="T28" fmla="*/ 2580 w 2756"/>
                <a:gd name="T29" fmla="*/ 453 h 460"/>
                <a:gd name="T30" fmla="*/ 2526 w 2756"/>
                <a:gd name="T31" fmla="*/ 460 h 460"/>
                <a:gd name="T32" fmla="*/ 230 w 2756"/>
                <a:gd name="T33" fmla="*/ 460 h 460"/>
                <a:gd name="T34" fmla="*/ 178 w 2756"/>
                <a:gd name="T35" fmla="*/ 453 h 460"/>
                <a:gd name="T36" fmla="*/ 130 w 2756"/>
                <a:gd name="T37" fmla="*/ 437 h 460"/>
                <a:gd name="T38" fmla="*/ 86 w 2756"/>
                <a:gd name="T39" fmla="*/ 410 h 460"/>
                <a:gd name="T40" fmla="*/ 50 w 2756"/>
                <a:gd name="T41" fmla="*/ 374 h 460"/>
                <a:gd name="T42" fmla="*/ 23 w 2756"/>
                <a:gd name="T43" fmla="*/ 330 h 460"/>
                <a:gd name="T44" fmla="*/ 6 w 2756"/>
                <a:gd name="T45" fmla="*/ 282 h 460"/>
                <a:gd name="T46" fmla="*/ 0 w 2756"/>
                <a:gd name="T47" fmla="*/ 230 h 460"/>
                <a:gd name="T48" fmla="*/ 6 w 2756"/>
                <a:gd name="T49" fmla="*/ 178 h 460"/>
                <a:gd name="T50" fmla="*/ 23 w 2756"/>
                <a:gd name="T51" fmla="*/ 130 h 460"/>
                <a:gd name="T52" fmla="*/ 50 w 2756"/>
                <a:gd name="T53" fmla="*/ 86 h 460"/>
                <a:gd name="T54" fmla="*/ 86 w 2756"/>
                <a:gd name="T55" fmla="*/ 50 h 460"/>
                <a:gd name="T56" fmla="*/ 130 w 2756"/>
                <a:gd name="T57" fmla="*/ 23 h 460"/>
                <a:gd name="T58" fmla="*/ 178 w 2756"/>
                <a:gd name="T59" fmla="*/ 6 h 460"/>
                <a:gd name="T60" fmla="*/ 230 w 2756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6" h="460">
                  <a:moveTo>
                    <a:pt x="230" y="0"/>
                  </a:moveTo>
                  <a:lnTo>
                    <a:pt x="2526" y="0"/>
                  </a:lnTo>
                  <a:lnTo>
                    <a:pt x="2580" y="6"/>
                  </a:lnTo>
                  <a:lnTo>
                    <a:pt x="2628" y="23"/>
                  </a:lnTo>
                  <a:lnTo>
                    <a:pt x="2670" y="50"/>
                  </a:lnTo>
                  <a:lnTo>
                    <a:pt x="2705" y="86"/>
                  </a:lnTo>
                  <a:lnTo>
                    <a:pt x="2733" y="130"/>
                  </a:lnTo>
                  <a:lnTo>
                    <a:pt x="2751" y="178"/>
                  </a:lnTo>
                  <a:lnTo>
                    <a:pt x="2756" y="230"/>
                  </a:lnTo>
                  <a:lnTo>
                    <a:pt x="2751" y="282"/>
                  </a:lnTo>
                  <a:lnTo>
                    <a:pt x="2733" y="330"/>
                  </a:lnTo>
                  <a:lnTo>
                    <a:pt x="2705" y="374"/>
                  </a:lnTo>
                  <a:lnTo>
                    <a:pt x="2670" y="410"/>
                  </a:lnTo>
                  <a:lnTo>
                    <a:pt x="2628" y="437"/>
                  </a:lnTo>
                  <a:lnTo>
                    <a:pt x="2580" y="453"/>
                  </a:lnTo>
                  <a:lnTo>
                    <a:pt x="2526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6" name="Freeform 9"/>
            <p:cNvSpPr>
              <a:spLocks/>
            </p:cNvSpPr>
            <p:nvPr/>
          </p:nvSpPr>
          <p:spPr bwMode="auto">
            <a:xfrm>
              <a:off x="1609923" y="6030992"/>
              <a:ext cx="401088" cy="38246"/>
            </a:xfrm>
            <a:custGeom>
              <a:avLst/>
              <a:gdLst>
                <a:gd name="T0" fmla="*/ 230 w 4824"/>
                <a:gd name="T1" fmla="*/ 0 h 460"/>
                <a:gd name="T2" fmla="*/ 4594 w 4824"/>
                <a:gd name="T3" fmla="*/ 0 h 460"/>
                <a:gd name="T4" fmla="*/ 4646 w 4824"/>
                <a:gd name="T5" fmla="*/ 7 h 460"/>
                <a:gd name="T6" fmla="*/ 4694 w 4824"/>
                <a:gd name="T7" fmla="*/ 23 h 460"/>
                <a:gd name="T8" fmla="*/ 4738 w 4824"/>
                <a:gd name="T9" fmla="*/ 50 h 460"/>
                <a:gd name="T10" fmla="*/ 4774 w 4824"/>
                <a:gd name="T11" fmla="*/ 86 h 460"/>
                <a:gd name="T12" fmla="*/ 4801 w 4824"/>
                <a:gd name="T13" fmla="*/ 128 h 460"/>
                <a:gd name="T14" fmla="*/ 4817 w 4824"/>
                <a:gd name="T15" fmla="*/ 178 h 460"/>
                <a:gd name="T16" fmla="*/ 4824 w 4824"/>
                <a:gd name="T17" fmla="*/ 230 h 460"/>
                <a:gd name="T18" fmla="*/ 4817 w 4824"/>
                <a:gd name="T19" fmla="*/ 282 h 460"/>
                <a:gd name="T20" fmla="*/ 4801 w 4824"/>
                <a:gd name="T21" fmla="*/ 330 h 460"/>
                <a:gd name="T22" fmla="*/ 4774 w 4824"/>
                <a:gd name="T23" fmla="*/ 374 h 460"/>
                <a:gd name="T24" fmla="*/ 4738 w 4824"/>
                <a:gd name="T25" fmla="*/ 410 h 460"/>
                <a:gd name="T26" fmla="*/ 4694 w 4824"/>
                <a:gd name="T27" fmla="*/ 437 h 460"/>
                <a:gd name="T28" fmla="*/ 4646 w 4824"/>
                <a:gd name="T29" fmla="*/ 454 h 460"/>
                <a:gd name="T30" fmla="*/ 4594 w 4824"/>
                <a:gd name="T31" fmla="*/ 460 h 460"/>
                <a:gd name="T32" fmla="*/ 230 w 4824"/>
                <a:gd name="T33" fmla="*/ 460 h 460"/>
                <a:gd name="T34" fmla="*/ 178 w 4824"/>
                <a:gd name="T35" fmla="*/ 454 h 460"/>
                <a:gd name="T36" fmla="*/ 130 w 4824"/>
                <a:gd name="T37" fmla="*/ 437 h 460"/>
                <a:gd name="T38" fmla="*/ 86 w 4824"/>
                <a:gd name="T39" fmla="*/ 410 h 460"/>
                <a:gd name="T40" fmla="*/ 50 w 4824"/>
                <a:gd name="T41" fmla="*/ 374 h 460"/>
                <a:gd name="T42" fmla="*/ 23 w 4824"/>
                <a:gd name="T43" fmla="*/ 330 h 460"/>
                <a:gd name="T44" fmla="*/ 6 w 4824"/>
                <a:gd name="T45" fmla="*/ 282 h 460"/>
                <a:gd name="T46" fmla="*/ 0 w 4824"/>
                <a:gd name="T47" fmla="*/ 230 h 460"/>
                <a:gd name="T48" fmla="*/ 6 w 4824"/>
                <a:gd name="T49" fmla="*/ 178 h 460"/>
                <a:gd name="T50" fmla="*/ 23 w 4824"/>
                <a:gd name="T51" fmla="*/ 128 h 460"/>
                <a:gd name="T52" fmla="*/ 50 w 4824"/>
                <a:gd name="T53" fmla="*/ 86 h 460"/>
                <a:gd name="T54" fmla="*/ 86 w 4824"/>
                <a:gd name="T55" fmla="*/ 50 h 460"/>
                <a:gd name="T56" fmla="*/ 130 w 4824"/>
                <a:gd name="T57" fmla="*/ 23 h 460"/>
                <a:gd name="T58" fmla="*/ 178 w 4824"/>
                <a:gd name="T59" fmla="*/ 7 h 460"/>
                <a:gd name="T60" fmla="*/ 230 w 4824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24" h="460">
                  <a:moveTo>
                    <a:pt x="230" y="0"/>
                  </a:moveTo>
                  <a:lnTo>
                    <a:pt x="4594" y="0"/>
                  </a:lnTo>
                  <a:lnTo>
                    <a:pt x="4646" y="7"/>
                  </a:lnTo>
                  <a:lnTo>
                    <a:pt x="4694" y="23"/>
                  </a:lnTo>
                  <a:lnTo>
                    <a:pt x="4738" y="50"/>
                  </a:lnTo>
                  <a:lnTo>
                    <a:pt x="4774" y="86"/>
                  </a:lnTo>
                  <a:lnTo>
                    <a:pt x="4801" y="128"/>
                  </a:lnTo>
                  <a:lnTo>
                    <a:pt x="4817" y="178"/>
                  </a:lnTo>
                  <a:lnTo>
                    <a:pt x="4824" y="230"/>
                  </a:lnTo>
                  <a:lnTo>
                    <a:pt x="4817" y="282"/>
                  </a:lnTo>
                  <a:lnTo>
                    <a:pt x="4801" y="330"/>
                  </a:lnTo>
                  <a:lnTo>
                    <a:pt x="4774" y="374"/>
                  </a:lnTo>
                  <a:lnTo>
                    <a:pt x="4738" y="410"/>
                  </a:lnTo>
                  <a:lnTo>
                    <a:pt x="4694" y="437"/>
                  </a:lnTo>
                  <a:lnTo>
                    <a:pt x="4646" y="454"/>
                  </a:lnTo>
                  <a:lnTo>
                    <a:pt x="4594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7" name="Freeform 10"/>
            <p:cNvSpPr>
              <a:spLocks/>
            </p:cNvSpPr>
            <p:nvPr/>
          </p:nvSpPr>
          <p:spPr bwMode="auto">
            <a:xfrm>
              <a:off x="1609923" y="6107402"/>
              <a:ext cx="324678" cy="38246"/>
            </a:xfrm>
            <a:custGeom>
              <a:avLst/>
              <a:gdLst>
                <a:gd name="T0" fmla="*/ 230 w 3905"/>
                <a:gd name="T1" fmla="*/ 0 h 460"/>
                <a:gd name="T2" fmla="*/ 3675 w 3905"/>
                <a:gd name="T3" fmla="*/ 0 h 460"/>
                <a:gd name="T4" fmla="*/ 3727 w 3905"/>
                <a:gd name="T5" fmla="*/ 7 h 460"/>
                <a:gd name="T6" fmla="*/ 3777 w 3905"/>
                <a:gd name="T7" fmla="*/ 23 h 460"/>
                <a:gd name="T8" fmla="*/ 3819 w 3905"/>
                <a:gd name="T9" fmla="*/ 51 h 460"/>
                <a:gd name="T10" fmla="*/ 3854 w 3905"/>
                <a:gd name="T11" fmla="*/ 86 h 460"/>
                <a:gd name="T12" fmla="*/ 3882 w 3905"/>
                <a:gd name="T13" fmla="*/ 128 h 460"/>
                <a:gd name="T14" fmla="*/ 3898 w 3905"/>
                <a:gd name="T15" fmla="*/ 176 h 460"/>
                <a:gd name="T16" fmla="*/ 3905 w 3905"/>
                <a:gd name="T17" fmla="*/ 230 h 460"/>
                <a:gd name="T18" fmla="*/ 3898 w 3905"/>
                <a:gd name="T19" fmla="*/ 282 h 460"/>
                <a:gd name="T20" fmla="*/ 3882 w 3905"/>
                <a:gd name="T21" fmla="*/ 330 h 460"/>
                <a:gd name="T22" fmla="*/ 3854 w 3905"/>
                <a:gd name="T23" fmla="*/ 372 h 460"/>
                <a:gd name="T24" fmla="*/ 3819 w 3905"/>
                <a:gd name="T25" fmla="*/ 408 h 460"/>
                <a:gd name="T26" fmla="*/ 3777 w 3905"/>
                <a:gd name="T27" fmla="*/ 435 h 460"/>
                <a:gd name="T28" fmla="*/ 3727 w 3905"/>
                <a:gd name="T29" fmla="*/ 454 h 460"/>
                <a:gd name="T30" fmla="*/ 3675 w 3905"/>
                <a:gd name="T31" fmla="*/ 460 h 460"/>
                <a:gd name="T32" fmla="*/ 230 w 3905"/>
                <a:gd name="T33" fmla="*/ 460 h 460"/>
                <a:gd name="T34" fmla="*/ 178 w 3905"/>
                <a:gd name="T35" fmla="*/ 454 h 460"/>
                <a:gd name="T36" fmla="*/ 130 w 3905"/>
                <a:gd name="T37" fmla="*/ 435 h 460"/>
                <a:gd name="T38" fmla="*/ 86 w 3905"/>
                <a:gd name="T39" fmla="*/ 408 h 460"/>
                <a:gd name="T40" fmla="*/ 50 w 3905"/>
                <a:gd name="T41" fmla="*/ 372 h 460"/>
                <a:gd name="T42" fmla="*/ 23 w 3905"/>
                <a:gd name="T43" fmla="*/ 330 h 460"/>
                <a:gd name="T44" fmla="*/ 6 w 3905"/>
                <a:gd name="T45" fmla="*/ 282 h 460"/>
                <a:gd name="T46" fmla="*/ 0 w 3905"/>
                <a:gd name="T47" fmla="*/ 230 h 460"/>
                <a:gd name="T48" fmla="*/ 6 w 3905"/>
                <a:gd name="T49" fmla="*/ 176 h 460"/>
                <a:gd name="T50" fmla="*/ 23 w 3905"/>
                <a:gd name="T51" fmla="*/ 128 h 460"/>
                <a:gd name="T52" fmla="*/ 50 w 3905"/>
                <a:gd name="T53" fmla="*/ 86 h 460"/>
                <a:gd name="T54" fmla="*/ 86 w 3905"/>
                <a:gd name="T55" fmla="*/ 51 h 460"/>
                <a:gd name="T56" fmla="*/ 130 w 3905"/>
                <a:gd name="T57" fmla="*/ 23 h 460"/>
                <a:gd name="T58" fmla="*/ 178 w 3905"/>
                <a:gd name="T59" fmla="*/ 7 h 460"/>
                <a:gd name="T60" fmla="*/ 230 w 3905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05" h="460">
                  <a:moveTo>
                    <a:pt x="230" y="0"/>
                  </a:moveTo>
                  <a:lnTo>
                    <a:pt x="3675" y="0"/>
                  </a:lnTo>
                  <a:lnTo>
                    <a:pt x="3727" y="7"/>
                  </a:lnTo>
                  <a:lnTo>
                    <a:pt x="3777" y="23"/>
                  </a:lnTo>
                  <a:lnTo>
                    <a:pt x="3819" y="51"/>
                  </a:lnTo>
                  <a:lnTo>
                    <a:pt x="3854" y="86"/>
                  </a:lnTo>
                  <a:lnTo>
                    <a:pt x="3882" y="128"/>
                  </a:lnTo>
                  <a:lnTo>
                    <a:pt x="3898" y="176"/>
                  </a:lnTo>
                  <a:lnTo>
                    <a:pt x="3905" y="230"/>
                  </a:lnTo>
                  <a:lnTo>
                    <a:pt x="3898" y="282"/>
                  </a:lnTo>
                  <a:lnTo>
                    <a:pt x="3882" y="330"/>
                  </a:lnTo>
                  <a:lnTo>
                    <a:pt x="3854" y="372"/>
                  </a:lnTo>
                  <a:lnTo>
                    <a:pt x="3819" y="408"/>
                  </a:lnTo>
                  <a:lnTo>
                    <a:pt x="3777" y="435"/>
                  </a:lnTo>
                  <a:lnTo>
                    <a:pt x="3727" y="454"/>
                  </a:lnTo>
                  <a:lnTo>
                    <a:pt x="3675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5"/>
                  </a:lnTo>
                  <a:lnTo>
                    <a:pt x="86" y="408"/>
                  </a:lnTo>
                  <a:lnTo>
                    <a:pt x="50" y="372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6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10013308" y="5285507"/>
            <a:ext cx="578100" cy="346957"/>
            <a:chOff x="10003978" y="5798691"/>
            <a:chExt cx="578100" cy="346957"/>
          </a:xfrm>
        </p:grpSpPr>
        <p:sp>
          <p:nvSpPr>
            <p:cNvPr id="239" name="Freeform 60"/>
            <p:cNvSpPr>
              <a:spLocks/>
            </p:cNvSpPr>
            <p:nvPr/>
          </p:nvSpPr>
          <p:spPr bwMode="auto">
            <a:xfrm>
              <a:off x="10003978" y="5798691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5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6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6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5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5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6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6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5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0" name="Freeform 61"/>
            <p:cNvSpPr>
              <a:spLocks/>
            </p:cNvSpPr>
            <p:nvPr/>
          </p:nvSpPr>
          <p:spPr bwMode="auto">
            <a:xfrm>
              <a:off x="10003978" y="5875900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2 h 399"/>
                <a:gd name="T14" fmla="*/ 5987 w 5990"/>
                <a:gd name="T15" fmla="*/ 154 h 399"/>
                <a:gd name="T16" fmla="*/ 5990 w 5990"/>
                <a:gd name="T17" fmla="*/ 199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199 h 399"/>
                <a:gd name="T48" fmla="*/ 5 w 5990"/>
                <a:gd name="T49" fmla="*/ 154 h 399"/>
                <a:gd name="T50" fmla="*/ 20 w 5990"/>
                <a:gd name="T51" fmla="*/ 112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2"/>
                  </a:lnTo>
                  <a:lnTo>
                    <a:pt x="5987" y="154"/>
                  </a:lnTo>
                  <a:lnTo>
                    <a:pt x="5990" y="199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199"/>
                  </a:lnTo>
                  <a:lnTo>
                    <a:pt x="5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1" name="Freeform 62"/>
            <p:cNvSpPr>
              <a:spLocks/>
            </p:cNvSpPr>
            <p:nvPr/>
          </p:nvSpPr>
          <p:spPr bwMode="auto">
            <a:xfrm>
              <a:off x="10003978" y="5953012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1 h 399"/>
                <a:gd name="T14" fmla="*/ 5987 w 5990"/>
                <a:gd name="T15" fmla="*/ 154 h 399"/>
                <a:gd name="T16" fmla="*/ 5990 w 5990"/>
                <a:gd name="T17" fmla="*/ 200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200 h 399"/>
                <a:gd name="T48" fmla="*/ 5 w 5990"/>
                <a:gd name="T49" fmla="*/ 154 h 399"/>
                <a:gd name="T50" fmla="*/ 20 w 5990"/>
                <a:gd name="T51" fmla="*/ 111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4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4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2" name="Freeform 63"/>
            <p:cNvSpPr>
              <a:spLocks/>
            </p:cNvSpPr>
            <p:nvPr/>
          </p:nvSpPr>
          <p:spPr bwMode="auto">
            <a:xfrm>
              <a:off x="10003978" y="603012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5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4 h 400"/>
                <a:gd name="T12" fmla="*/ 5970 w 5990"/>
                <a:gd name="T13" fmla="*/ 111 h 400"/>
                <a:gd name="T14" fmla="*/ 5987 w 5990"/>
                <a:gd name="T15" fmla="*/ 153 h 400"/>
                <a:gd name="T16" fmla="*/ 5990 w 5990"/>
                <a:gd name="T17" fmla="*/ 200 h 400"/>
                <a:gd name="T18" fmla="*/ 5987 w 5990"/>
                <a:gd name="T19" fmla="*/ 245 h 400"/>
                <a:gd name="T20" fmla="*/ 5970 w 5990"/>
                <a:gd name="T21" fmla="*/ 287 h 400"/>
                <a:gd name="T22" fmla="*/ 5947 w 5990"/>
                <a:gd name="T23" fmla="*/ 323 h 400"/>
                <a:gd name="T24" fmla="*/ 5916 w 5990"/>
                <a:gd name="T25" fmla="*/ 354 h 400"/>
                <a:gd name="T26" fmla="*/ 5880 w 5990"/>
                <a:gd name="T27" fmla="*/ 378 h 400"/>
                <a:gd name="T28" fmla="*/ 5838 w 5990"/>
                <a:gd name="T29" fmla="*/ 394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4 h 400"/>
                <a:gd name="T36" fmla="*/ 113 w 5990"/>
                <a:gd name="T37" fmla="*/ 378 h 400"/>
                <a:gd name="T38" fmla="*/ 74 w 5990"/>
                <a:gd name="T39" fmla="*/ 354 h 400"/>
                <a:gd name="T40" fmla="*/ 44 w 5990"/>
                <a:gd name="T41" fmla="*/ 323 h 400"/>
                <a:gd name="T42" fmla="*/ 20 w 5990"/>
                <a:gd name="T43" fmla="*/ 287 h 400"/>
                <a:gd name="T44" fmla="*/ 5 w 5990"/>
                <a:gd name="T45" fmla="*/ 245 h 400"/>
                <a:gd name="T46" fmla="*/ 0 w 5990"/>
                <a:gd name="T47" fmla="*/ 200 h 400"/>
                <a:gd name="T48" fmla="*/ 5 w 5990"/>
                <a:gd name="T49" fmla="*/ 153 h 400"/>
                <a:gd name="T50" fmla="*/ 20 w 5990"/>
                <a:gd name="T51" fmla="*/ 111 h 400"/>
                <a:gd name="T52" fmla="*/ 44 w 5990"/>
                <a:gd name="T53" fmla="*/ 74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5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3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3"/>
                  </a:lnTo>
                  <a:lnTo>
                    <a:pt x="5916" y="354"/>
                  </a:lnTo>
                  <a:lnTo>
                    <a:pt x="5880" y="378"/>
                  </a:lnTo>
                  <a:lnTo>
                    <a:pt x="5838" y="394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4"/>
                  </a:lnTo>
                  <a:lnTo>
                    <a:pt x="113" y="378"/>
                  </a:lnTo>
                  <a:lnTo>
                    <a:pt x="74" y="354"/>
                  </a:lnTo>
                  <a:lnTo>
                    <a:pt x="44" y="323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3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3" name="Freeform 64"/>
            <p:cNvSpPr>
              <a:spLocks/>
            </p:cNvSpPr>
            <p:nvPr/>
          </p:nvSpPr>
          <p:spPr bwMode="auto">
            <a:xfrm>
              <a:off x="10003978" y="610704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2 h 400"/>
                <a:gd name="T8" fmla="*/ 5916 w 5990"/>
                <a:gd name="T9" fmla="*/ 46 h 400"/>
                <a:gd name="T10" fmla="*/ 5947 w 5990"/>
                <a:gd name="T11" fmla="*/ 77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7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7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7 h 400"/>
                <a:gd name="T54" fmla="*/ 74 w 5990"/>
                <a:gd name="T55" fmla="*/ 46 h 400"/>
                <a:gd name="T56" fmla="*/ 113 w 5990"/>
                <a:gd name="T57" fmla="*/ 22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2"/>
                  </a:lnTo>
                  <a:lnTo>
                    <a:pt x="5916" y="46"/>
                  </a:lnTo>
                  <a:lnTo>
                    <a:pt x="5947" y="77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7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7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7"/>
                  </a:lnTo>
                  <a:lnTo>
                    <a:pt x="74" y="46"/>
                  </a:lnTo>
                  <a:lnTo>
                    <a:pt x="113" y="22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CACA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44" name="组合 243">
            <a:extLst>
              <a:ext uri="{FF2B5EF4-FFF2-40B4-BE49-F238E27FC236}">
                <a16:creationId xmlns="" xmlns:a16="http://schemas.microsoft.com/office/drawing/2014/main" id="{071A8834-6C4B-4602-BBBD-9345EFDBBB99}"/>
              </a:ext>
            </a:extLst>
          </p:cNvPr>
          <p:cNvGrpSpPr/>
          <p:nvPr/>
        </p:nvGrpSpPr>
        <p:grpSpPr>
          <a:xfrm>
            <a:off x="4018557" y="5894544"/>
            <a:ext cx="578783" cy="347036"/>
            <a:chOff x="4009227" y="5798612"/>
            <a:chExt cx="578783" cy="347036"/>
          </a:xfrm>
          <a:solidFill>
            <a:srgbClr val="FF9B00"/>
          </a:solidFill>
        </p:grpSpPr>
        <p:sp>
          <p:nvSpPr>
            <p:cNvPr id="245" name="Freeform 15">
              <a:extLst>
                <a:ext uri="{FF2B5EF4-FFF2-40B4-BE49-F238E27FC236}">
                  <a16:creationId xmlns="" xmlns:a16="http://schemas.microsoft.com/office/drawing/2014/main" id="{89B2D604-42E4-4A1A-86C2-FD5F7DFA9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227" y="5798612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6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7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4 h 462"/>
                <a:gd name="T24" fmla="*/ 6840 w 6928"/>
                <a:gd name="T25" fmla="*/ 409 h 462"/>
                <a:gd name="T26" fmla="*/ 6798 w 6928"/>
                <a:gd name="T27" fmla="*/ 437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7 h 462"/>
                <a:gd name="T38" fmla="*/ 86 w 6928"/>
                <a:gd name="T39" fmla="*/ 409 h 462"/>
                <a:gd name="T40" fmla="*/ 50 w 6928"/>
                <a:gd name="T41" fmla="*/ 374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7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6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6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7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4"/>
                  </a:lnTo>
                  <a:lnTo>
                    <a:pt x="6840" y="409"/>
                  </a:lnTo>
                  <a:lnTo>
                    <a:pt x="6798" y="437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7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6" name="Freeform 16">
              <a:extLst>
                <a:ext uri="{FF2B5EF4-FFF2-40B4-BE49-F238E27FC236}">
                  <a16:creationId xmlns="" xmlns:a16="http://schemas.microsoft.com/office/drawing/2014/main" id="{E62404A9-7D44-4777-A434-5C1D61CA0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22" y="5875638"/>
              <a:ext cx="443695" cy="38513"/>
            </a:xfrm>
            <a:custGeom>
              <a:avLst/>
              <a:gdLst>
                <a:gd name="T0" fmla="*/ 231 w 5311"/>
                <a:gd name="T1" fmla="*/ 0 h 461"/>
                <a:gd name="T2" fmla="*/ 5080 w 5311"/>
                <a:gd name="T3" fmla="*/ 0 h 461"/>
                <a:gd name="T4" fmla="*/ 5132 w 5311"/>
                <a:gd name="T5" fmla="*/ 6 h 461"/>
                <a:gd name="T6" fmla="*/ 5181 w 5311"/>
                <a:gd name="T7" fmla="*/ 25 h 461"/>
                <a:gd name="T8" fmla="*/ 5225 w 5311"/>
                <a:gd name="T9" fmla="*/ 52 h 461"/>
                <a:gd name="T10" fmla="*/ 5261 w 5311"/>
                <a:gd name="T11" fmla="*/ 88 h 461"/>
                <a:gd name="T12" fmla="*/ 5288 w 5311"/>
                <a:gd name="T13" fmla="*/ 130 h 461"/>
                <a:gd name="T14" fmla="*/ 5305 w 5311"/>
                <a:gd name="T15" fmla="*/ 178 h 461"/>
                <a:gd name="T16" fmla="*/ 5311 w 5311"/>
                <a:gd name="T17" fmla="*/ 231 h 461"/>
                <a:gd name="T18" fmla="*/ 5305 w 5311"/>
                <a:gd name="T19" fmla="*/ 285 h 461"/>
                <a:gd name="T20" fmla="*/ 5288 w 5311"/>
                <a:gd name="T21" fmla="*/ 333 h 461"/>
                <a:gd name="T22" fmla="*/ 5261 w 5311"/>
                <a:gd name="T23" fmla="*/ 375 h 461"/>
                <a:gd name="T24" fmla="*/ 5225 w 5311"/>
                <a:gd name="T25" fmla="*/ 411 h 461"/>
                <a:gd name="T26" fmla="*/ 5181 w 5311"/>
                <a:gd name="T27" fmla="*/ 438 h 461"/>
                <a:gd name="T28" fmla="*/ 5132 w 5311"/>
                <a:gd name="T29" fmla="*/ 455 h 461"/>
                <a:gd name="T30" fmla="*/ 5080 w 5311"/>
                <a:gd name="T31" fmla="*/ 461 h 461"/>
                <a:gd name="T32" fmla="*/ 231 w 5311"/>
                <a:gd name="T33" fmla="*/ 461 h 461"/>
                <a:gd name="T34" fmla="*/ 179 w 5311"/>
                <a:gd name="T35" fmla="*/ 455 h 461"/>
                <a:gd name="T36" fmla="*/ 128 w 5311"/>
                <a:gd name="T37" fmla="*/ 438 h 461"/>
                <a:gd name="T38" fmla="*/ 86 w 5311"/>
                <a:gd name="T39" fmla="*/ 411 h 461"/>
                <a:gd name="T40" fmla="*/ 50 w 5311"/>
                <a:gd name="T41" fmla="*/ 375 h 461"/>
                <a:gd name="T42" fmla="*/ 23 w 5311"/>
                <a:gd name="T43" fmla="*/ 333 h 461"/>
                <a:gd name="T44" fmla="*/ 6 w 5311"/>
                <a:gd name="T45" fmla="*/ 285 h 461"/>
                <a:gd name="T46" fmla="*/ 0 w 5311"/>
                <a:gd name="T47" fmla="*/ 231 h 461"/>
                <a:gd name="T48" fmla="*/ 6 w 5311"/>
                <a:gd name="T49" fmla="*/ 178 h 461"/>
                <a:gd name="T50" fmla="*/ 23 w 5311"/>
                <a:gd name="T51" fmla="*/ 130 h 461"/>
                <a:gd name="T52" fmla="*/ 50 w 5311"/>
                <a:gd name="T53" fmla="*/ 88 h 461"/>
                <a:gd name="T54" fmla="*/ 86 w 5311"/>
                <a:gd name="T55" fmla="*/ 52 h 461"/>
                <a:gd name="T56" fmla="*/ 128 w 5311"/>
                <a:gd name="T57" fmla="*/ 25 h 461"/>
                <a:gd name="T58" fmla="*/ 179 w 5311"/>
                <a:gd name="T59" fmla="*/ 6 h 461"/>
                <a:gd name="T60" fmla="*/ 231 w 5311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11" h="461">
                  <a:moveTo>
                    <a:pt x="231" y="0"/>
                  </a:moveTo>
                  <a:lnTo>
                    <a:pt x="5080" y="0"/>
                  </a:lnTo>
                  <a:lnTo>
                    <a:pt x="5132" y="6"/>
                  </a:lnTo>
                  <a:lnTo>
                    <a:pt x="5181" y="25"/>
                  </a:lnTo>
                  <a:lnTo>
                    <a:pt x="5225" y="52"/>
                  </a:lnTo>
                  <a:lnTo>
                    <a:pt x="5261" y="88"/>
                  </a:lnTo>
                  <a:lnTo>
                    <a:pt x="5288" y="130"/>
                  </a:lnTo>
                  <a:lnTo>
                    <a:pt x="5305" y="178"/>
                  </a:lnTo>
                  <a:lnTo>
                    <a:pt x="5311" y="231"/>
                  </a:lnTo>
                  <a:lnTo>
                    <a:pt x="5305" y="285"/>
                  </a:lnTo>
                  <a:lnTo>
                    <a:pt x="5288" y="333"/>
                  </a:lnTo>
                  <a:lnTo>
                    <a:pt x="5261" y="375"/>
                  </a:lnTo>
                  <a:lnTo>
                    <a:pt x="5225" y="411"/>
                  </a:lnTo>
                  <a:lnTo>
                    <a:pt x="5181" y="438"/>
                  </a:lnTo>
                  <a:lnTo>
                    <a:pt x="5132" y="455"/>
                  </a:lnTo>
                  <a:lnTo>
                    <a:pt x="5080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3"/>
                  </a:lnTo>
                  <a:lnTo>
                    <a:pt x="6" y="285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28" y="25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7" name="Freeform 17">
              <a:extLst>
                <a:ext uri="{FF2B5EF4-FFF2-40B4-BE49-F238E27FC236}">
                  <a16:creationId xmlns="" xmlns:a16="http://schemas.microsoft.com/office/drawing/2014/main" id="{9F990FFB-8797-4E4D-8782-19E2E7CE0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912" y="5952748"/>
              <a:ext cx="231413" cy="38597"/>
            </a:xfrm>
            <a:custGeom>
              <a:avLst/>
              <a:gdLst>
                <a:gd name="T0" fmla="*/ 231 w 2770"/>
                <a:gd name="T1" fmla="*/ 0 h 462"/>
                <a:gd name="T2" fmla="*/ 2539 w 2770"/>
                <a:gd name="T3" fmla="*/ 0 h 462"/>
                <a:gd name="T4" fmla="*/ 2591 w 2770"/>
                <a:gd name="T5" fmla="*/ 6 h 462"/>
                <a:gd name="T6" fmla="*/ 2640 w 2770"/>
                <a:gd name="T7" fmla="*/ 23 h 462"/>
                <a:gd name="T8" fmla="*/ 2684 w 2770"/>
                <a:gd name="T9" fmla="*/ 51 h 462"/>
                <a:gd name="T10" fmla="*/ 2720 w 2770"/>
                <a:gd name="T11" fmla="*/ 86 h 462"/>
                <a:gd name="T12" fmla="*/ 2747 w 2770"/>
                <a:gd name="T13" fmla="*/ 130 h 462"/>
                <a:gd name="T14" fmla="*/ 2764 w 2770"/>
                <a:gd name="T15" fmla="*/ 179 h 462"/>
                <a:gd name="T16" fmla="*/ 2770 w 2770"/>
                <a:gd name="T17" fmla="*/ 231 h 462"/>
                <a:gd name="T18" fmla="*/ 2764 w 2770"/>
                <a:gd name="T19" fmla="*/ 284 h 462"/>
                <a:gd name="T20" fmla="*/ 2747 w 2770"/>
                <a:gd name="T21" fmla="*/ 334 h 462"/>
                <a:gd name="T22" fmla="*/ 2720 w 2770"/>
                <a:gd name="T23" fmla="*/ 376 h 462"/>
                <a:gd name="T24" fmla="*/ 2684 w 2770"/>
                <a:gd name="T25" fmla="*/ 412 h 462"/>
                <a:gd name="T26" fmla="*/ 2640 w 2770"/>
                <a:gd name="T27" fmla="*/ 439 h 462"/>
                <a:gd name="T28" fmla="*/ 2591 w 2770"/>
                <a:gd name="T29" fmla="*/ 456 h 462"/>
                <a:gd name="T30" fmla="*/ 2539 w 2770"/>
                <a:gd name="T31" fmla="*/ 462 h 462"/>
                <a:gd name="T32" fmla="*/ 231 w 2770"/>
                <a:gd name="T33" fmla="*/ 462 h 462"/>
                <a:gd name="T34" fmla="*/ 176 w 2770"/>
                <a:gd name="T35" fmla="*/ 456 h 462"/>
                <a:gd name="T36" fmla="*/ 128 w 2770"/>
                <a:gd name="T37" fmla="*/ 439 h 462"/>
                <a:gd name="T38" fmla="*/ 86 w 2770"/>
                <a:gd name="T39" fmla="*/ 412 h 462"/>
                <a:gd name="T40" fmla="*/ 50 w 2770"/>
                <a:gd name="T41" fmla="*/ 376 h 462"/>
                <a:gd name="T42" fmla="*/ 23 w 2770"/>
                <a:gd name="T43" fmla="*/ 334 h 462"/>
                <a:gd name="T44" fmla="*/ 4 w 2770"/>
                <a:gd name="T45" fmla="*/ 284 h 462"/>
                <a:gd name="T46" fmla="*/ 0 w 2770"/>
                <a:gd name="T47" fmla="*/ 231 h 462"/>
                <a:gd name="T48" fmla="*/ 4 w 2770"/>
                <a:gd name="T49" fmla="*/ 179 h 462"/>
                <a:gd name="T50" fmla="*/ 23 w 2770"/>
                <a:gd name="T51" fmla="*/ 130 h 462"/>
                <a:gd name="T52" fmla="*/ 50 w 2770"/>
                <a:gd name="T53" fmla="*/ 86 h 462"/>
                <a:gd name="T54" fmla="*/ 86 w 2770"/>
                <a:gd name="T55" fmla="*/ 51 h 462"/>
                <a:gd name="T56" fmla="*/ 128 w 2770"/>
                <a:gd name="T57" fmla="*/ 23 h 462"/>
                <a:gd name="T58" fmla="*/ 176 w 2770"/>
                <a:gd name="T59" fmla="*/ 6 h 462"/>
                <a:gd name="T60" fmla="*/ 231 w 2770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70" h="462">
                  <a:moveTo>
                    <a:pt x="231" y="0"/>
                  </a:moveTo>
                  <a:lnTo>
                    <a:pt x="2539" y="0"/>
                  </a:lnTo>
                  <a:lnTo>
                    <a:pt x="2591" y="6"/>
                  </a:lnTo>
                  <a:lnTo>
                    <a:pt x="2640" y="23"/>
                  </a:lnTo>
                  <a:lnTo>
                    <a:pt x="2684" y="51"/>
                  </a:lnTo>
                  <a:lnTo>
                    <a:pt x="2720" y="86"/>
                  </a:lnTo>
                  <a:lnTo>
                    <a:pt x="2747" y="130"/>
                  </a:lnTo>
                  <a:lnTo>
                    <a:pt x="2764" y="179"/>
                  </a:lnTo>
                  <a:lnTo>
                    <a:pt x="2770" y="231"/>
                  </a:lnTo>
                  <a:lnTo>
                    <a:pt x="2764" y="284"/>
                  </a:lnTo>
                  <a:lnTo>
                    <a:pt x="2747" y="334"/>
                  </a:lnTo>
                  <a:lnTo>
                    <a:pt x="2720" y="376"/>
                  </a:lnTo>
                  <a:lnTo>
                    <a:pt x="2684" y="412"/>
                  </a:lnTo>
                  <a:lnTo>
                    <a:pt x="2640" y="439"/>
                  </a:lnTo>
                  <a:lnTo>
                    <a:pt x="2591" y="456"/>
                  </a:lnTo>
                  <a:lnTo>
                    <a:pt x="2539" y="462"/>
                  </a:lnTo>
                  <a:lnTo>
                    <a:pt x="231" y="462"/>
                  </a:lnTo>
                  <a:lnTo>
                    <a:pt x="176" y="456"/>
                  </a:lnTo>
                  <a:lnTo>
                    <a:pt x="128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4"/>
                  </a:lnTo>
                  <a:lnTo>
                    <a:pt x="4" y="284"/>
                  </a:lnTo>
                  <a:lnTo>
                    <a:pt x="0" y="231"/>
                  </a:lnTo>
                  <a:lnTo>
                    <a:pt x="4" y="179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28" y="23"/>
                  </a:lnTo>
                  <a:lnTo>
                    <a:pt x="176" y="6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8" name="Freeform 18">
              <a:extLst>
                <a:ext uri="{FF2B5EF4-FFF2-40B4-BE49-F238E27FC236}">
                  <a16:creationId xmlns="" xmlns:a16="http://schemas.microsoft.com/office/drawing/2014/main" id="{0B6B78F4-6B6E-4943-9F1A-5A6862739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420" y="6029942"/>
              <a:ext cx="405098" cy="38513"/>
            </a:xfrm>
            <a:custGeom>
              <a:avLst/>
              <a:gdLst>
                <a:gd name="T0" fmla="*/ 231 w 4849"/>
                <a:gd name="T1" fmla="*/ 0 h 461"/>
                <a:gd name="T2" fmla="*/ 4618 w 4849"/>
                <a:gd name="T3" fmla="*/ 0 h 461"/>
                <a:gd name="T4" fmla="*/ 4670 w 4849"/>
                <a:gd name="T5" fmla="*/ 6 h 461"/>
                <a:gd name="T6" fmla="*/ 4719 w 4849"/>
                <a:gd name="T7" fmla="*/ 23 h 461"/>
                <a:gd name="T8" fmla="*/ 4763 w 4849"/>
                <a:gd name="T9" fmla="*/ 50 h 461"/>
                <a:gd name="T10" fmla="*/ 4799 w 4849"/>
                <a:gd name="T11" fmla="*/ 86 h 461"/>
                <a:gd name="T12" fmla="*/ 4826 w 4849"/>
                <a:gd name="T13" fmla="*/ 130 h 461"/>
                <a:gd name="T14" fmla="*/ 4843 w 4849"/>
                <a:gd name="T15" fmla="*/ 178 h 461"/>
                <a:gd name="T16" fmla="*/ 4849 w 4849"/>
                <a:gd name="T17" fmla="*/ 231 h 461"/>
                <a:gd name="T18" fmla="*/ 4843 w 4849"/>
                <a:gd name="T19" fmla="*/ 283 h 461"/>
                <a:gd name="T20" fmla="*/ 4826 w 4849"/>
                <a:gd name="T21" fmla="*/ 331 h 461"/>
                <a:gd name="T22" fmla="*/ 4799 w 4849"/>
                <a:gd name="T23" fmla="*/ 375 h 461"/>
                <a:gd name="T24" fmla="*/ 4763 w 4849"/>
                <a:gd name="T25" fmla="*/ 411 h 461"/>
                <a:gd name="T26" fmla="*/ 4719 w 4849"/>
                <a:gd name="T27" fmla="*/ 438 h 461"/>
                <a:gd name="T28" fmla="*/ 4670 w 4849"/>
                <a:gd name="T29" fmla="*/ 455 h 461"/>
                <a:gd name="T30" fmla="*/ 4618 w 4849"/>
                <a:gd name="T31" fmla="*/ 461 h 461"/>
                <a:gd name="T32" fmla="*/ 231 w 4849"/>
                <a:gd name="T33" fmla="*/ 461 h 461"/>
                <a:gd name="T34" fmla="*/ 179 w 4849"/>
                <a:gd name="T35" fmla="*/ 455 h 461"/>
                <a:gd name="T36" fmla="*/ 128 w 4849"/>
                <a:gd name="T37" fmla="*/ 438 h 461"/>
                <a:gd name="T38" fmla="*/ 86 w 4849"/>
                <a:gd name="T39" fmla="*/ 411 h 461"/>
                <a:gd name="T40" fmla="*/ 50 w 4849"/>
                <a:gd name="T41" fmla="*/ 375 h 461"/>
                <a:gd name="T42" fmla="*/ 23 w 4849"/>
                <a:gd name="T43" fmla="*/ 331 h 461"/>
                <a:gd name="T44" fmla="*/ 6 w 4849"/>
                <a:gd name="T45" fmla="*/ 283 h 461"/>
                <a:gd name="T46" fmla="*/ 0 w 4849"/>
                <a:gd name="T47" fmla="*/ 231 h 461"/>
                <a:gd name="T48" fmla="*/ 6 w 4849"/>
                <a:gd name="T49" fmla="*/ 178 h 461"/>
                <a:gd name="T50" fmla="*/ 23 w 4849"/>
                <a:gd name="T51" fmla="*/ 130 h 461"/>
                <a:gd name="T52" fmla="*/ 50 w 4849"/>
                <a:gd name="T53" fmla="*/ 86 h 461"/>
                <a:gd name="T54" fmla="*/ 86 w 4849"/>
                <a:gd name="T55" fmla="*/ 50 h 461"/>
                <a:gd name="T56" fmla="*/ 128 w 4849"/>
                <a:gd name="T57" fmla="*/ 23 h 461"/>
                <a:gd name="T58" fmla="*/ 179 w 4849"/>
                <a:gd name="T59" fmla="*/ 6 h 461"/>
                <a:gd name="T60" fmla="*/ 231 w 4849"/>
                <a:gd name="T61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49" h="461">
                  <a:moveTo>
                    <a:pt x="231" y="0"/>
                  </a:moveTo>
                  <a:lnTo>
                    <a:pt x="4618" y="0"/>
                  </a:lnTo>
                  <a:lnTo>
                    <a:pt x="4670" y="6"/>
                  </a:lnTo>
                  <a:lnTo>
                    <a:pt x="4719" y="23"/>
                  </a:lnTo>
                  <a:lnTo>
                    <a:pt x="4763" y="50"/>
                  </a:lnTo>
                  <a:lnTo>
                    <a:pt x="4799" y="86"/>
                  </a:lnTo>
                  <a:lnTo>
                    <a:pt x="4826" y="130"/>
                  </a:lnTo>
                  <a:lnTo>
                    <a:pt x="4843" y="178"/>
                  </a:lnTo>
                  <a:lnTo>
                    <a:pt x="4849" y="231"/>
                  </a:lnTo>
                  <a:lnTo>
                    <a:pt x="4843" y="283"/>
                  </a:lnTo>
                  <a:lnTo>
                    <a:pt x="4826" y="331"/>
                  </a:lnTo>
                  <a:lnTo>
                    <a:pt x="4799" y="375"/>
                  </a:lnTo>
                  <a:lnTo>
                    <a:pt x="4763" y="411"/>
                  </a:lnTo>
                  <a:lnTo>
                    <a:pt x="4719" y="438"/>
                  </a:lnTo>
                  <a:lnTo>
                    <a:pt x="4670" y="455"/>
                  </a:lnTo>
                  <a:lnTo>
                    <a:pt x="4618" y="461"/>
                  </a:lnTo>
                  <a:lnTo>
                    <a:pt x="231" y="461"/>
                  </a:lnTo>
                  <a:lnTo>
                    <a:pt x="179" y="455"/>
                  </a:lnTo>
                  <a:lnTo>
                    <a:pt x="128" y="438"/>
                  </a:lnTo>
                  <a:lnTo>
                    <a:pt x="86" y="411"/>
                  </a:lnTo>
                  <a:lnTo>
                    <a:pt x="50" y="375"/>
                  </a:lnTo>
                  <a:lnTo>
                    <a:pt x="23" y="331"/>
                  </a:lnTo>
                  <a:lnTo>
                    <a:pt x="6" y="283"/>
                  </a:lnTo>
                  <a:lnTo>
                    <a:pt x="0" y="231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28" y="23"/>
                  </a:lnTo>
                  <a:lnTo>
                    <a:pt x="179" y="6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9" name="Freeform 19">
              <a:extLst>
                <a:ext uri="{FF2B5EF4-FFF2-40B4-BE49-F238E27FC236}">
                  <a16:creationId xmlns="" xmlns:a16="http://schemas.microsoft.com/office/drawing/2014/main" id="{C8E82619-35DB-4E57-A264-8DE28B1C3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227" y="6107051"/>
              <a:ext cx="578783" cy="38597"/>
            </a:xfrm>
            <a:custGeom>
              <a:avLst/>
              <a:gdLst>
                <a:gd name="T0" fmla="*/ 231 w 6928"/>
                <a:gd name="T1" fmla="*/ 0 h 462"/>
                <a:gd name="T2" fmla="*/ 6697 w 6928"/>
                <a:gd name="T3" fmla="*/ 0 h 462"/>
                <a:gd name="T4" fmla="*/ 6749 w 6928"/>
                <a:gd name="T5" fmla="*/ 7 h 462"/>
                <a:gd name="T6" fmla="*/ 6798 w 6928"/>
                <a:gd name="T7" fmla="*/ 23 h 462"/>
                <a:gd name="T8" fmla="*/ 6840 w 6928"/>
                <a:gd name="T9" fmla="*/ 51 h 462"/>
                <a:gd name="T10" fmla="*/ 6875 w 6928"/>
                <a:gd name="T11" fmla="*/ 86 h 462"/>
                <a:gd name="T12" fmla="*/ 6903 w 6928"/>
                <a:gd name="T13" fmla="*/ 128 h 462"/>
                <a:gd name="T14" fmla="*/ 6922 w 6928"/>
                <a:gd name="T15" fmla="*/ 179 h 462"/>
                <a:gd name="T16" fmla="*/ 6928 w 6928"/>
                <a:gd name="T17" fmla="*/ 231 h 462"/>
                <a:gd name="T18" fmla="*/ 6922 w 6928"/>
                <a:gd name="T19" fmla="*/ 284 h 462"/>
                <a:gd name="T20" fmla="*/ 6903 w 6928"/>
                <a:gd name="T21" fmla="*/ 332 h 462"/>
                <a:gd name="T22" fmla="*/ 6875 w 6928"/>
                <a:gd name="T23" fmla="*/ 376 h 462"/>
                <a:gd name="T24" fmla="*/ 6840 w 6928"/>
                <a:gd name="T25" fmla="*/ 412 h 462"/>
                <a:gd name="T26" fmla="*/ 6798 w 6928"/>
                <a:gd name="T27" fmla="*/ 439 h 462"/>
                <a:gd name="T28" fmla="*/ 6749 w 6928"/>
                <a:gd name="T29" fmla="*/ 456 h 462"/>
                <a:gd name="T30" fmla="*/ 6697 w 6928"/>
                <a:gd name="T31" fmla="*/ 462 h 462"/>
                <a:gd name="T32" fmla="*/ 231 w 6928"/>
                <a:gd name="T33" fmla="*/ 462 h 462"/>
                <a:gd name="T34" fmla="*/ 179 w 6928"/>
                <a:gd name="T35" fmla="*/ 456 h 462"/>
                <a:gd name="T36" fmla="*/ 130 w 6928"/>
                <a:gd name="T37" fmla="*/ 439 h 462"/>
                <a:gd name="T38" fmla="*/ 86 w 6928"/>
                <a:gd name="T39" fmla="*/ 412 h 462"/>
                <a:gd name="T40" fmla="*/ 50 w 6928"/>
                <a:gd name="T41" fmla="*/ 376 h 462"/>
                <a:gd name="T42" fmla="*/ 23 w 6928"/>
                <a:gd name="T43" fmla="*/ 332 h 462"/>
                <a:gd name="T44" fmla="*/ 6 w 6928"/>
                <a:gd name="T45" fmla="*/ 284 h 462"/>
                <a:gd name="T46" fmla="*/ 0 w 6928"/>
                <a:gd name="T47" fmla="*/ 231 h 462"/>
                <a:gd name="T48" fmla="*/ 6 w 6928"/>
                <a:gd name="T49" fmla="*/ 179 h 462"/>
                <a:gd name="T50" fmla="*/ 23 w 6928"/>
                <a:gd name="T51" fmla="*/ 128 h 462"/>
                <a:gd name="T52" fmla="*/ 50 w 6928"/>
                <a:gd name="T53" fmla="*/ 86 h 462"/>
                <a:gd name="T54" fmla="*/ 86 w 6928"/>
                <a:gd name="T55" fmla="*/ 51 h 462"/>
                <a:gd name="T56" fmla="*/ 130 w 6928"/>
                <a:gd name="T57" fmla="*/ 23 h 462"/>
                <a:gd name="T58" fmla="*/ 179 w 6928"/>
                <a:gd name="T59" fmla="*/ 7 h 462"/>
                <a:gd name="T60" fmla="*/ 231 w 6928"/>
                <a:gd name="T6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28" h="462">
                  <a:moveTo>
                    <a:pt x="231" y="0"/>
                  </a:moveTo>
                  <a:lnTo>
                    <a:pt x="6697" y="0"/>
                  </a:lnTo>
                  <a:lnTo>
                    <a:pt x="6749" y="7"/>
                  </a:lnTo>
                  <a:lnTo>
                    <a:pt x="6798" y="23"/>
                  </a:lnTo>
                  <a:lnTo>
                    <a:pt x="6840" y="51"/>
                  </a:lnTo>
                  <a:lnTo>
                    <a:pt x="6875" y="86"/>
                  </a:lnTo>
                  <a:lnTo>
                    <a:pt x="6903" y="128"/>
                  </a:lnTo>
                  <a:lnTo>
                    <a:pt x="6922" y="179"/>
                  </a:lnTo>
                  <a:lnTo>
                    <a:pt x="6928" y="231"/>
                  </a:lnTo>
                  <a:lnTo>
                    <a:pt x="6922" y="284"/>
                  </a:lnTo>
                  <a:lnTo>
                    <a:pt x="6903" y="332"/>
                  </a:lnTo>
                  <a:lnTo>
                    <a:pt x="6875" y="376"/>
                  </a:lnTo>
                  <a:lnTo>
                    <a:pt x="6840" y="412"/>
                  </a:lnTo>
                  <a:lnTo>
                    <a:pt x="6798" y="439"/>
                  </a:lnTo>
                  <a:lnTo>
                    <a:pt x="6749" y="456"/>
                  </a:lnTo>
                  <a:lnTo>
                    <a:pt x="6697" y="462"/>
                  </a:lnTo>
                  <a:lnTo>
                    <a:pt x="231" y="462"/>
                  </a:lnTo>
                  <a:lnTo>
                    <a:pt x="179" y="456"/>
                  </a:lnTo>
                  <a:lnTo>
                    <a:pt x="130" y="439"/>
                  </a:lnTo>
                  <a:lnTo>
                    <a:pt x="86" y="412"/>
                  </a:lnTo>
                  <a:lnTo>
                    <a:pt x="50" y="376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1"/>
                  </a:lnTo>
                  <a:lnTo>
                    <a:pt x="6" y="179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9" y="7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50" name="组合 249">
            <a:extLst>
              <a:ext uri="{FF2B5EF4-FFF2-40B4-BE49-F238E27FC236}">
                <a16:creationId xmlns="" xmlns:a16="http://schemas.microsoft.com/office/drawing/2014/main" id="{CB5DB31E-EC34-4CC6-8F4C-7C01192447A8}"/>
              </a:ext>
            </a:extLst>
          </p:cNvPr>
          <p:cNvGrpSpPr/>
          <p:nvPr/>
        </p:nvGrpSpPr>
        <p:grpSpPr>
          <a:xfrm>
            <a:off x="5225356" y="5899641"/>
            <a:ext cx="570242" cy="341939"/>
            <a:chOff x="5216026" y="5803709"/>
            <a:chExt cx="570242" cy="341939"/>
          </a:xfrm>
          <a:solidFill>
            <a:srgbClr val="FF9B00"/>
          </a:solidFill>
        </p:grpSpPr>
        <p:sp>
          <p:nvSpPr>
            <p:cNvPr id="251" name="Freeform 24">
              <a:extLst>
                <a:ext uri="{FF2B5EF4-FFF2-40B4-BE49-F238E27FC236}">
                  <a16:creationId xmlns="" xmlns:a16="http://schemas.microsoft.com/office/drawing/2014/main" id="{18FEB094-EAD9-49AD-8088-DF0912FB7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026" y="5803709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2" name="Freeform 25">
              <a:extLst>
                <a:ext uri="{FF2B5EF4-FFF2-40B4-BE49-F238E27FC236}">
                  <a16:creationId xmlns="" xmlns:a16="http://schemas.microsoft.com/office/drawing/2014/main" id="{25065D03-6697-4EBA-8134-58772AFEA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064" y="5879572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3" name="Freeform 26">
              <a:extLst>
                <a:ext uri="{FF2B5EF4-FFF2-40B4-BE49-F238E27FC236}">
                  <a16:creationId xmlns="" xmlns:a16="http://schemas.microsoft.com/office/drawing/2014/main" id="{3B3C01F1-6BDD-4CF2-A907-E534BCC0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124" y="5955673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4" name="Freeform 27">
              <a:extLst>
                <a:ext uri="{FF2B5EF4-FFF2-40B4-BE49-F238E27FC236}">
                  <a16:creationId xmlns="" xmlns:a16="http://schemas.microsoft.com/office/drawing/2014/main" id="{AAFC6C73-B068-444D-B918-F18F3B8B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075" y="6031536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5" name="Freeform 28">
              <a:extLst>
                <a:ext uri="{FF2B5EF4-FFF2-40B4-BE49-F238E27FC236}">
                  <a16:creationId xmlns="" xmlns:a16="http://schemas.microsoft.com/office/drawing/2014/main" id="{6CAB2169-CFF8-407C-A9A0-32124D81A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026" y="6107637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56" name="组合 255">
            <a:extLst>
              <a:ext uri="{FF2B5EF4-FFF2-40B4-BE49-F238E27FC236}">
                <a16:creationId xmlns="" xmlns:a16="http://schemas.microsoft.com/office/drawing/2014/main" id="{51FB4757-1095-4F18-B134-B0FBC5AF9AD8}"/>
              </a:ext>
            </a:extLst>
          </p:cNvPr>
          <p:cNvGrpSpPr/>
          <p:nvPr/>
        </p:nvGrpSpPr>
        <p:grpSpPr>
          <a:xfrm>
            <a:off x="6423614" y="5895278"/>
            <a:ext cx="577143" cy="346302"/>
            <a:chOff x="6414284" y="5799346"/>
            <a:chExt cx="577143" cy="346302"/>
          </a:xfrm>
          <a:solidFill>
            <a:srgbClr val="FF9B00"/>
          </a:solidFill>
        </p:grpSpPr>
        <p:sp>
          <p:nvSpPr>
            <p:cNvPr id="257" name="Freeform 33">
              <a:extLst>
                <a:ext uri="{FF2B5EF4-FFF2-40B4-BE49-F238E27FC236}">
                  <a16:creationId xmlns="" xmlns:a16="http://schemas.microsoft.com/office/drawing/2014/main" id="{A2D23978-FBB7-4FE4-A84F-F300B3CEC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4284" y="5799346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2 h 479"/>
                <a:gd name="T14" fmla="*/ 7181 w 7188"/>
                <a:gd name="T15" fmla="*/ 185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90 h 479"/>
                <a:gd name="T24" fmla="*/ 7096 w 7188"/>
                <a:gd name="T25" fmla="*/ 427 h 479"/>
                <a:gd name="T26" fmla="*/ 7053 w 7188"/>
                <a:gd name="T27" fmla="*/ 455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5 h 479"/>
                <a:gd name="T38" fmla="*/ 89 w 7188"/>
                <a:gd name="T39" fmla="*/ 427 h 479"/>
                <a:gd name="T40" fmla="*/ 52 w 7188"/>
                <a:gd name="T41" fmla="*/ 390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5 h 479"/>
                <a:gd name="T50" fmla="*/ 24 w 7188"/>
                <a:gd name="T51" fmla="*/ 132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2"/>
                  </a:lnTo>
                  <a:lnTo>
                    <a:pt x="7181" y="185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90"/>
                  </a:lnTo>
                  <a:lnTo>
                    <a:pt x="7096" y="427"/>
                  </a:lnTo>
                  <a:lnTo>
                    <a:pt x="7053" y="455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5"/>
                  </a:lnTo>
                  <a:lnTo>
                    <a:pt x="89" y="427"/>
                  </a:lnTo>
                  <a:lnTo>
                    <a:pt x="52" y="390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5"/>
                  </a:lnTo>
                  <a:lnTo>
                    <a:pt x="24" y="132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8" name="Freeform 34">
              <a:extLst>
                <a:ext uri="{FF2B5EF4-FFF2-40B4-BE49-F238E27FC236}">
                  <a16:creationId xmlns="" xmlns:a16="http://schemas.microsoft.com/office/drawing/2014/main" id="{F99C3C0C-7142-49D7-AFC7-CD515F225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4284" y="5876347"/>
              <a:ext cx="577143" cy="38460"/>
            </a:xfrm>
            <a:custGeom>
              <a:avLst/>
              <a:gdLst>
                <a:gd name="T0" fmla="*/ 240 w 7188"/>
                <a:gd name="T1" fmla="*/ 0 h 479"/>
                <a:gd name="T2" fmla="*/ 6948 w 7188"/>
                <a:gd name="T3" fmla="*/ 0 h 479"/>
                <a:gd name="T4" fmla="*/ 7003 w 7188"/>
                <a:gd name="T5" fmla="*/ 6 h 479"/>
                <a:gd name="T6" fmla="*/ 7053 w 7188"/>
                <a:gd name="T7" fmla="*/ 24 h 479"/>
                <a:gd name="T8" fmla="*/ 7096 w 7188"/>
                <a:gd name="T9" fmla="*/ 52 h 479"/>
                <a:gd name="T10" fmla="*/ 7136 w 7188"/>
                <a:gd name="T11" fmla="*/ 89 h 479"/>
                <a:gd name="T12" fmla="*/ 7162 w 7188"/>
                <a:gd name="T13" fmla="*/ 133 h 479"/>
                <a:gd name="T14" fmla="*/ 7181 w 7188"/>
                <a:gd name="T15" fmla="*/ 183 h 479"/>
                <a:gd name="T16" fmla="*/ 7188 w 7188"/>
                <a:gd name="T17" fmla="*/ 239 h 479"/>
                <a:gd name="T18" fmla="*/ 7181 w 7188"/>
                <a:gd name="T19" fmla="*/ 294 h 479"/>
                <a:gd name="T20" fmla="*/ 7162 w 7188"/>
                <a:gd name="T21" fmla="*/ 344 h 479"/>
                <a:gd name="T22" fmla="*/ 7136 w 7188"/>
                <a:gd name="T23" fmla="*/ 388 h 479"/>
                <a:gd name="T24" fmla="*/ 7096 w 7188"/>
                <a:gd name="T25" fmla="*/ 425 h 479"/>
                <a:gd name="T26" fmla="*/ 7053 w 7188"/>
                <a:gd name="T27" fmla="*/ 453 h 479"/>
                <a:gd name="T28" fmla="*/ 7003 w 7188"/>
                <a:gd name="T29" fmla="*/ 473 h 479"/>
                <a:gd name="T30" fmla="*/ 6948 w 7188"/>
                <a:gd name="T31" fmla="*/ 479 h 479"/>
                <a:gd name="T32" fmla="*/ 240 w 7188"/>
                <a:gd name="T33" fmla="*/ 479 h 479"/>
                <a:gd name="T34" fmla="*/ 185 w 7188"/>
                <a:gd name="T35" fmla="*/ 473 h 479"/>
                <a:gd name="T36" fmla="*/ 135 w 7188"/>
                <a:gd name="T37" fmla="*/ 453 h 479"/>
                <a:gd name="T38" fmla="*/ 89 w 7188"/>
                <a:gd name="T39" fmla="*/ 425 h 479"/>
                <a:gd name="T40" fmla="*/ 52 w 7188"/>
                <a:gd name="T41" fmla="*/ 388 h 479"/>
                <a:gd name="T42" fmla="*/ 24 w 7188"/>
                <a:gd name="T43" fmla="*/ 344 h 479"/>
                <a:gd name="T44" fmla="*/ 7 w 7188"/>
                <a:gd name="T45" fmla="*/ 294 h 479"/>
                <a:gd name="T46" fmla="*/ 0 w 7188"/>
                <a:gd name="T47" fmla="*/ 239 h 479"/>
                <a:gd name="T48" fmla="*/ 7 w 7188"/>
                <a:gd name="T49" fmla="*/ 183 h 479"/>
                <a:gd name="T50" fmla="*/ 24 w 7188"/>
                <a:gd name="T51" fmla="*/ 133 h 479"/>
                <a:gd name="T52" fmla="*/ 52 w 7188"/>
                <a:gd name="T53" fmla="*/ 89 h 479"/>
                <a:gd name="T54" fmla="*/ 89 w 7188"/>
                <a:gd name="T55" fmla="*/ 52 h 479"/>
                <a:gd name="T56" fmla="*/ 135 w 7188"/>
                <a:gd name="T57" fmla="*/ 24 h 479"/>
                <a:gd name="T58" fmla="*/ 185 w 7188"/>
                <a:gd name="T59" fmla="*/ 6 h 479"/>
                <a:gd name="T60" fmla="*/ 240 w 7188"/>
                <a:gd name="T6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9">
                  <a:moveTo>
                    <a:pt x="240" y="0"/>
                  </a:moveTo>
                  <a:lnTo>
                    <a:pt x="6948" y="0"/>
                  </a:lnTo>
                  <a:lnTo>
                    <a:pt x="7003" y="6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9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9"/>
                  </a:lnTo>
                  <a:lnTo>
                    <a:pt x="240" y="479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9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6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9" name="Freeform 35">
              <a:extLst>
                <a:ext uri="{FF2B5EF4-FFF2-40B4-BE49-F238E27FC236}">
                  <a16:creationId xmlns="" xmlns:a16="http://schemas.microsoft.com/office/drawing/2014/main" id="{3050B257-CDE0-4F70-B3AF-F18D29725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4284" y="5953347"/>
              <a:ext cx="577143" cy="38300"/>
            </a:xfrm>
            <a:custGeom>
              <a:avLst/>
              <a:gdLst>
                <a:gd name="T0" fmla="*/ 240 w 7188"/>
                <a:gd name="T1" fmla="*/ 0 h 477"/>
                <a:gd name="T2" fmla="*/ 6948 w 7188"/>
                <a:gd name="T3" fmla="*/ 0 h 477"/>
                <a:gd name="T4" fmla="*/ 7003 w 7188"/>
                <a:gd name="T5" fmla="*/ 4 h 477"/>
                <a:gd name="T6" fmla="*/ 7053 w 7188"/>
                <a:gd name="T7" fmla="*/ 24 h 477"/>
                <a:gd name="T8" fmla="*/ 7096 w 7188"/>
                <a:gd name="T9" fmla="*/ 52 h 477"/>
                <a:gd name="T10" fmla="*/ 7136 w 7188"/>
                <a:gd name="T11" fmla="*/ 89 h 477"/>
                <a:gd name="T12" fmla="*/ 7162 w 7188"/>
                <a:gd name="T13" fmla="*/ 133 h 477"/>
                <a:gd name="T14" fmla="*/ 7181 w 7188"/>
                <a:gd name="T15" fmla="*/ 183 h 477"/>
                <a:gd name="T16" fmla="*/ 7188 w 7188"/>
                <a:gd name="T17" fmla="*/ 237 h 477"/>
                <a:gd name="T18" fmla="*/ 7181 w 7188"/>
                <a:gd name="T19" fmla="*/ 294 h 477"/>
                <a:gd name="T20" fmla="*/ 7162 w 7188"/>
                <a:gd name="T21" fmla="*/ 344 h 477"/>
                <a:gd name="T22" fmla="*/ 7136 w 7188"/>
                <a:gd name="T23" fmla="*/ 388 h 477"/>
                <a:gd name="T24" fmla="*/ 7096 w 7188"/>
                <a:gd name="T25" fmla="*/ 425 h 477"/>
                <a:gd name="T26" fmla="*/ 7053 w 7188"/>
                <a:gd name="T27" fmla="*/ 453 h 477"/>
                <a:gd name="T28" fmla="*/ 7003 w 7188"/>
                <a:gd name="T29" fmla="*/ 473 h 477"/>
                <a:gd name="T30" fmla="*/ 6948 w 7188"/>
                <a:gd name="T31" fmla="*/ 477 h 477"/>
                <a:gd name="T32" fmla="*/ 240 w 7188"/>
                <a:gd name="T33" fmla="*/ 477 h 477"/>
                <a:gd name="T34" fmla="*/ 185 w 7188"/>
                <a:gd name="T35" fmla="*/ 473 h 477"/>
                <a:gd name="T36" fmla="*/ 135 w 7188"/>
                <a:gd name="T37" fmla="*/ 453 h 477"/>
                <a:gd name="T38" fmla="*/ 89 w 7188"/>
                <a:gd name="T39" fmla="*/ 425 h 477"/>
                <a:gd name="T40" fmla="*/ 52 w 7188"/>
                <a:gd name="T41" fmla="*/ 388 h 477"/>
                <a:gd name="T42" fmla="*/ 24 w 7188"/>
                <a:gd name="T43" fmla="*/ 344 h 477"/>
                <a:gd name="T44" fmla="*/ 7 w 7188"/>
                <a:gd name="T45" fmla="*/ 294 h 477"/>
                <a:gd name="T46" fmla="*/ 0 w 7188"/>
                <a:gd name="T47" fmla="*/ 237 h 477"/>
                <a:gd name="T48" fmla="*/ 7 w 7188"/>
                <a:gd name="T49" fmla="*/ 183 h 477"/>
                <a:gd name="T50" fmla="*/ 24 w 7188"/>
                <a:gd name="T51" fmla="*/ 133 h 477"/>
                <a:gd name="T52" fmla="*/ 52 w 7188"/>
                <a:gd name="T53" fmla="*/ 89 h 477"/>
                <a:gd name="T54" fmla="*/ 89 w 7188"/>
                <a:gd name="T55" fmla="*/ 52 h 477"/>
                <a:gd name="T56" fmla="*/ 135 w 7188"/>
                <a:gd name="T57" fmla="*/ 24 h 477"/>
                <a:gd name="T58" fmla="*/ 185 w 7188"/>
                <a:gd name="T59" fmla="*/ 4 h 477"/>
                <a:gd name="T60" fmla="*/ 240 w 7188"/>
                <a:gd name="T61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77">
                  <a:moveTo>
                    <a:pt x="240" y="0"/>
                  </a:moveTo>
                  <a:lnTo>
                    <a:pt x="6948" y="0"/>
                  </a:lnTo>
                  <a:lnTo>
                    <a:pt x="7003" y="4"/>
                  </a:lnTo>
                  <a:lnTo>
                    <a:pt x="7053" y="24"/>
                  </a:lnTo>
                  <a:lnTo>
                    <a:pt x="7096" y="52"/>
                  </a:lnTo>
                  <a:lnTo>
                    <a:pt x="7136" y="89"/>
                  </a:lnTo>
                  <a:lnTo>
                    <a:pt x="7162" y="133"/>
                  </a:lnTo>
                  <a:lnTo>
                    <a:pt x="7181" y="183"/>
                  </a:lnTo>
                  <a:lnTo>
                    <a:pt x="7188" y="237"/>
                  </a:lnTo>
                  <a:lnTo>
                    <a:pt x="7181" y="294"/>
                  </a:lnTo>
                  <a:lnTo>
                    <a:pt x="7162" y="344"/>
                  </a:lnTo>
                  <a:lnTo>
                    <a:pt x="7136" y="388"/>
                  </a:lnTo>
                  <a:lnTo>
                    <a:pt x="7096" y="425"/>
                  </a:lnTo>
                  <a:lnTo>
                    <a:pt x="7053" y="453"/>
                  </a:lnTo>
                  <a:lnTo>
                    <a:pt x="7003" y="473"/>
                  </a:lnTo>
                  <a:lnTo>
                    <a:pt x="6948" y="477"/>
                  </a:lnTo>
                  <a:lnTo>
                    <a:pt x="240" y="477"/>
                  </a:lnTo>
                  <a:lnTo>
                    <a:pt x="185" y="473"/>
                  </a:lnTo>
                  <a:lnTo>
                    <a:pt x="135" y="453"/>
                  </a:lnTo>
                  <a:lnTo>
                    <a:pt x="89" y="425"/>
                  </a:lnTo>
                  <a:lnTo>
                    <a:pt x="52" y="388"/>
                  </a:lnTo>
                  <a:lnTo>
                    <a:pt x="24" y="344"/>
                  </a:lnTo>
                  <a:lnTo>
                    <a:pt x="7" y="294"/>
                  </a:lnTo>
                  <a:lnTo>
                    <a:pt x="0" y="237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4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0" name="Freeform 36">
              <a:extLst>
                <a:ext uri="{FF2B5EF4-FFF2-40B4-BE49-F238E27FC236}">
                  <a16:creationId xmlns="" xmlns:a16="http://schemas.microsoft.com/office/drawing/2014/main" id="{133A6C8D-5973-4D05-8EF4-EA308FE1B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4284" y="6030107"/>
              <a:ext cx="577143" cy="38540"/>
            </a:xfrm>
            <a:custGeom>
              <a:avLst/>
              <a:gdLst>
                <a:gd name="T0" fmla="*/ 240 w 7188"/>
                <a:gd name="T1" fmla="*/ 0 h 480"/>
                <a:gd name="T2" fmla="*/ 6948 w 7188"/>
                <a:gd name="T3" fmla="*/ 0 h 480"/>
                <a:gd name="T4" fmla="*/ 7003 w 7188"/>
                <a:gd name="T5" fmla="*/ 7 h 480"/>
                <a:gd name="T6" fmla="*/ 7053 w 7188"/>
                <a:gd name="T7" fmla="*/ 27 h 480"/>
                <a:gd name="T8" fmla="*/ 7096 w 7188"/>
                <a:gd name="T9" fmla="*/ 55 h 480"/>
                <a:gd name="T10" fmla="*/ 7136 w 7188"/>
                <a:gd name="T11" fmla="*/ 92 h 480"/>
                <a:gd name="T12" fmla="*/ 7162 w 7188"/>
                <a:gd name="T13" fmla="*/ 136 h 480"/>
                <a:gd name="T14" fmla="*/ 7181 w 7188"/>
                <a:gd name="T15" fmla="*/ 186 h 480"/>
                <a:gd name="T16" fmla="*/ 7188 w 7188"/>
                <a:gd name="T17" fmla="*/ 240 h 480"/>
                <a:gd name="T18" fmla="*/ 7181 w 7188"/>
                <a:gd name="T19" fmla="*/ 297 h 480"/>
                <a:gd name="T20" fmla="*/ 7162 w 7188"/>
                <a:gd name="T21" fmla="*/ 347 h 480"/>
                <a:gd name="T22" fmla="*/ 7136 w 7188"/>
                <a:gd name="T23" fmla="*/ 391 h 480"/>
                <a:gd name="T24" fmla="*/ 7096 w 7188"/>
                <a:gd name="T25" fmla="*/ 428 h 480"/>
                <a:gd name="T26" fmla="*/ 7053 w 7188"/>
                <a:gd name="T27" fmla="*/ 456 h 480"/>
                <a:gd name="T28" fmla="*/ 7003 w 7188"/>
                <a:gd name="T29" fmla="*/ 473 h 480"/>
                <a:gd name="T30" fmla="*/ 6948 w 7188"/>
                <a:gd name="T31" fmla="*/ 480 h 480"/>
                <a:gd name="T32" fmla="*/ 240 w 7188"/>
                <a:gd name="T33" fmla="*/ 480 h 480"/>
                <a:gd name="T34" fmla="*/ 185 w 7188"/>
                <a:gd name="T35" fmla="*/ 473 h 480"/>
                <a:gd name="T36" fmla="*/ 135 w 7188"/>
                <a:gd name="T37" fmla="*/ 456 h 480"/>
                <a:gd name="T38" fmla="*/ 89 w 7188"/>
                <a:gd name="T39" fmla="*/ 428 h 480"/>
                <a:gd name="T40" fmla="*/ 52 w 7188"/>
                <a:gd name="T41" fmla="*/ 391 h 480"/>
                <a:gd name="T42" fmla="*/ 24 w 7188"/>
                <a:gd name="T43" fmla="*/ 347 h 480"/>
                <a:gd name="T44" fmla="*/ 7 w 7188"/>
                <a:gd name="T45" fmla="*/ 297 h 480"/>
                <a:gd name="T46" fmla="*/ 0 w 7188"/>
                <a:gd name="T47" fmla="*/ 240 h 480"/>
                <a:gd name="T48" fmla="*/ 7 w 7188"/>
                <a:gd name="T49" fmla="*/ 186 h 480"/>
                <a:gd name="T50" fmla="*/ 24 w 7188"/>
                <a:gd name="T51" fmla="*/ 136 h 480"/>
                <a:gd name="T52" fmla="*/ 52 w 7188"/>
                <a:gd name="T53" fmla="*/ 92 h 480"/>
                <a:gd name="T54" fmla="*/ 89 w 7188"/>
                <a:gd name="T55" fmla="*/ 55 h 480"/>
                <a:gd name="T56" fmla="*/ 135 w 7188"/>
                <a:gd name="T57" fmla="*/ 27 h 480"/>
                <a:gd name="T58" fmla="*/ 185 w 7188"/>
                <a:gd name="T59" fmla="*/ 7 h 480"/>
                <a:gd name="T60" fmla="*/ 240 w 7188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8" h="480">
                  <a:moveTo>
                    <a:pt x="240" y="0"/>
                  </a:moveTo>
                  <a:lnTo>
                    <a:pt x="6948" y="0"/>
                  </a:lnTo>
                  <a:lnTo>
                    <a:pt x="7003" y="7"/>
                  </a:lnTo>
                  <a:lnTo>
                    <a:pt x="7053" y="27"/>
                  </a:lnTo>
                  <a:lnTo>
                    <a:pt x="7096" y="55"/>
                  </a:lnTo>
                  <a:lnTo>
                    <a:pt x="7136" y="92"/>
                  </a:lnTo>
                  <a:lnTo>
                    <a:pt x="7162" y="136"/>
                  </a:lnTo>
                  <a:lnTo>
                    <a:pt x="7181" y="186"/>
                  </a:lnTo>
                  <a:lnTo>
                    <a:pt x="7188" y="240"/>
                  </a:lnTo>
                  <a:lnTo>
                    <a:pt x="7181" y="297"/>
                  </a:lnTo>
                  <a:lnTo>
                    <a:pt x="7162" y="347"/>
                  </a:lnTo>
                  <a:lnTo>
                    <a:pt x="7136" y="391"/>
                  </a:lnTo>
                  <a:lnTo>
                    <a:pt x="7096" y="428"/>
                  </a:lnTo>
                  <a:lnTo>
                    <a:pt x="7053" y="456"/>
                  </a:lnTo>
                  <a:lnTo>
                    <a:pt x="7003" y="473"/>
                  </a:lnTo>
                  <a:lnTo>
                    <a:pt x="6948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7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1" name="Freeform 37">
              <a:extLst>
                <a:ext uri="{FF2B5EF4-FFF2-40B4-BE49-F238E27FC236}">
                  <a16:creationId xmlns="" xmlns:a16="http://schemas.microsoft.com/office/drawing/2014/main" id="{B93BC830-9CD8-4B00-B48F-CE10A0772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4284" y="6107108"/>
              <a:ext cx="326951" cy="38540"/>
            </a:xfrm>
            <a:custGeom>
              <a:avLst/>
              <a:gdLst>
                <a:gd name="T0" fmla="*/ 240 w 4072"/>
                <a:gd name="T1" fmla="*/ 0 h 480"/>
                <a:gd name="T2" fmla="*/ 3832 w 4072"/>
                <a:gd name="T3" fmla="*/ 0 h 480"/>
                <a:gd name="T4" fmla="*/ 3887 w 4072"/>
                <a:gd name="T5" fmla="*/ 7 h 480"/>
                <a:gd name="T6" fmla="*/ 3939 w 4072"/>
                <a:gd name="T7" fmla="*/ 24 h 480"/>
                <a:gd name="T8" fmla="*/ 3983 w 4072"/>
                <a:gd name="T9" fmla="*/ 53 h 480"/>
                <a:gd name="T10" fmla="*/ 4020 w 4072"/>
                <a:gd name="T11" fmla="*/ 90 h 480"/>
                <a:gd name="T12" fmla="*/ 4048 w 4072"/>
                <a:gd name="T13" fmla="*/ 136 h 480"/>
                <a:gd name="T14" fmla="*/ 4066 w 4072"/>
                <a:gd name="T15" fmla="*/ 186 h 480"/>
                <a:gd name="T16" fmla="*/ 4072 w 4072"/>
                <a:gd name="T17" fmla="*/ 240 h 480"/>
                <a:gd name="T18" fmla="*/ 4066 w 4072"/>
                <a:gd name="T19" fmla="*/ 295 h 480"/>
                <a:gd name="T20" fmla="*/ 4048 w 4072"/>
                <a:gd name="T21" fmla="*/ 345 h 480"/>
                <a:gd name="T22" fmla="*/ 4020 w 4072"/>
                <a:gd name="T23" fmla="*/ 391 h 480"/>
                <a:gd name="T24" fmla="*/ 3983 w 4072"/>
                <a:gd name="T25" fmla="*/ 428 h 480"/>
                <a:gd name="T26" fmla="*/ 3939 w 4072"/>
                <a:gd name="T27" fmla="*/ 456 h 480"/>
                <a:gd name="T28" fmla="*/ 3887 w 4072"/>
                <a:gd name="T29" fmla="*/ 473 h 480"/>
                <a:gd name="T30" fmla="*/ 3832 w 4072"/>
                <a:gd name="T31" fmla="*/ 480 h 480"/>
                <a:gd name="T32" fmla="*/ 240 w 4072"/>
                <a:gd name="T33" fmla="*/ 480 h 480"/>
                <a:gd name="T34" fmla="*/ 185 w 4072"/>
                <a:gd name="T35" fmla="*/ 473 h 480"/>
                <a:gd name="T36" fmla="*/ 135 w 4072"/>
                <a:gd name="T37" fmla="*/ 456 h 480"/>
                <a:gd name="T38" fmla="*/ 89 w 4072"/>
                <a:gd name="T39" fmla="*/ 428 h 480"/>
                <a:gd name="T40" fmla="*/ 52 w 4072"/>
                <a:gd name="T41" fmla="*/ 391 h 480"/>
                <a:gd name="T42" fmla="*/ 24 w 4072"/>
                <a:gd name="T43" fmla="*/ 345 h 480"/>
                <a:gd name="T44" fmla="*/ 7 w 4072"/>
                <a:gd name="T45" fmla="*/ 295 h 480"/>
                <a:gd name="T46" fmla="*/ 0 w 4072"/>
                <a:gd name="T47" fmla="*/ 240 h 480"/>
                <a:gd name="T48" fmla="*/ 7 w 4072"/>
                <a:gd name="T49" fmla="*/ 186 h 480"/>
                <a:gd name="T50" fmla="*/ 24 w 4072"/>
                <a:gd name="T51" fmla="*/ 136 h 480"/>
                <a:gd name="T52" fmla="*/ 52 w 4072"/>
                <a:gd name="T53" fmla="*/ 90 h 480"/>
                <a:gd name="T54" fmla="*/ 89 w 4072"/>
                <a:gd name="T55" fmla="*/ 53 h 480"/>
                <a:gd name="T56" fmla="*/ 135 w 4072"/>
                <a:gd name="T57" fmla="*/ 24 h 480"/>
                <a:gd name="T58" fmla="*/ 185 w 4072"/>
                <a:gd name="T59" fmla="*/ 7 h 480"/>
                <a:gd name="T60" fmla="*/ 240 w 4072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2" h="480">
                  <a:moveTo>
                    <a:pt x="240" y="0"/>
                  </a:moveTo>
                  <a:lnTo>
                    <a:pt x="3832" y="0"/>
                  </a:lnTo>
                  <a:lnTo>
                    <a:pt x="3887" y="7"/>
                  </a:lnTo>
                  <a:lnTo>
                    <a:pt x="3939" y="24"/>
                  </a:lnTo>
                  <a:lnTo>
                    <a:pt x="3983" y="53"/>
                  </a:lnTo>
                  <a:lnTo>
                    <a:pt x="4020" y="90"/>
                  </a:lnTo>
                  <a:lnTo>
                    <a:pt x="4048" y="136"/>
                  </a:lnTo>
                  <a:lnTo>
                    <a:pt x="4066" y="186"/>
                  </a:lnTo>
                  <a:lnTo>
                    <a:pt x="4072" y="240"/>
                  </a:lnTo>
                  <a:lnTo>
                    <a:pt x="4066" y="295"/>
                  </a:lnTo>
                  <a:lnTo>
                    <a:pt x="4048" y="345"/>
                  </a:lnTo>
                  <a:lnTo>
                    <a:pt x="4020" y="391"/>
                  </a:lnTo>
                  <a:lnTo>
                    <a:pt x="3983" y="428"/>
                  </a:lnTo>
                  <a:lnTo>
                    <a:pt x="3939" y="456"/>
                  </a:lnTo>
                  <a:lnTo>
                    <a:pt x="3887" y="473"/>
                  </a:lnTo>
                  <a:lnTo>
                    <a:pt x="3832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62" name="组合 261">
            <a:extLst>
              <a:ext uri="{FF2B5EF4-FFF2-40B4-BE49-F238E27FC236}">
                <a16:creationId xmlns="" xmlns:a16="http://schemas.microsoft.com/office/drawing/2014/main" id="{B2D2A914-2AD8-4C65-9044-4D21F5C207CA}"/>
              </a:ext>
            </a:extLst>
          </p:cNvPr>
          <p:cNvGrpSpPr/>
          <p:nvPr/>
        </p:nvGrpSpPr>
        <p:grpSpPr>
          <a:xfrm>
            <a:off x="7628773" y="5903668"/>
            <a:ext cx="563134" cy="337912"/>
            <a:chOff x="7619443" y="5807736"/>
            <a:chExt cx="563134" cy="337912"/>
          </a:xfrm>
          <a:solidFill>
            <a:srgbClr val="FF9B00"/>
          </a:solidFill>
        </p:grpSpPr>
        <p:sp>
          <p:nvSpPr>
            <p:cNvPr id="263" name="Freeform 42">
              <a:extLst>
                <a:ext uri="{FF2B5EF4-FFF2-40B4-BE49-F238E27FC236}">
                  <a16:creationId xmlns="" xmlns:a16="http://schemas.microsoft.com/office/drawing/2014/main" id="{03184658-77F7-47D9-9A32-7E992EC44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9443" y="5807736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6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6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6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4" name="Freeform 43">
              <a:extLst>
                <a:ext uri="{FF2B5EF4-FFF2-40B4-BE49-F238E27FC236}">
                  <a16:creationId xmlns="" xmlns:a16="http://schemas.microsoft.com/office/drawing/2014/main" id="{307C708D-2CF9-4016-9045-3EB46F235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9443" y="588286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3 h 480"/>
                <a:gd name="T10" fmla="*/ 7143 w 7196"/>
                <a:gd name="T11" fmla="*/ 90 h 480"/>
                <a:gd name="T12" fmla="*/ 7170 w 7196"/>
                <a:gd name="T13" fmla="*/ 133 h 480"/>
                <a:gd name="T14" fmla="*/ 7189 w 7196"/>
                <a:gd name="T15" fmla="*/ 183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5 h 480"/>
                <a:gd name="T22" fmla="*/ 7143 w 7196"/>
                <a:gd name="T23" fmla="*/ 389 h 480"/>
                <a:gd name="T24" fmla="*/ 7104 w 7196"/>
                <a:gd name="T25" fmla="*/ 426 h 480"/>
                <a:gd name="T26" fmla="*/ 7061 w 7196"/>
                <a:gd name="T27" fmla="*/ 454 h 480"/>
                <a:gd name="T28" fmla="*/ 7010 w 7196"/>
                <a:gd name="T29" fmla="*/ 474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4 h 480"/>
                <a:gd name="T36" fmla="*/ 135 w 7196"/>
                <a:gd name="T37" fmla="*/ 454 h 480"/>
                <a:gd name="T38" fmla="*/ 89 w 7196"/>
                <a:gd name="T39" fmla="*/ 426 h 480"/>
                <a:gd name="T40" fmla="*/ 52 w 7196"/>
                <a:gd name="T41" fmla="*/ 389 h 480"/>
                <a:gd name="T42" fmla="*/ 24 w 7196"/>
                <a:gd name="T43" fmla="*/ 345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3 h 480"/>
                <a:gd name="T50" fmla="*/ 24 w 7196"/>
                <a:gd name="T51" fmla="*/ 133 h 480"/>
                <a:gd name="T52" fmla="*/ 52 w 7196"/>
                <a:gd name="T53" fmla="*/ 90 h 480"/>
                <a:gd name="T54" fmla="*/ 89 w 7196"/>
                <a:gd name="T55" fmla="*/ 53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3"/>
                  </a:lnTo>
                  <a:lnTo>
                    <a:pt x="7143" y="90"/>
                  </a:lnTo>
                  <a:lnTo>
                    <a:pt x="7170" y="133"/>
                  </a:lnTo>
                  <a:lnTo>
                    <a:pt x="7189" y="183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5"/>
                  </a:lnTo>
                  <a:lnTo>
                    <a:pt x="7143" y="389"/>
                  </a:lnTo>
                  <a:lnTo>
                    <a:pt x="7104" y="426"/>
                  </a:lnTo>
                  <a:lnTo>
                    <a:pt x="7061" y="454"/>
                  </a:lnTo>
                  <a:lnTo>
                    <a:pt x="7010" y="474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4"/>
                  </a:lnTo>
                  <a:lnTo>
                    <a:pt x="135" y="454"/>
                  </a:lnTo>
                  <a:lnTo>
                    <a:pt x="89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5" name="Freeform 44">
              <a:extLst>
                <a:ext uri="{FF2B5EF4-FFF2-40B4-BE49-F238E27FC236}">
                  <a16:creationId xmlns="" xmlns:a16="http://schemas.microsoft.com/office/drawing/2014/main" id="{C984BCEB-34FC-43E1-A624-C8AF521CC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9443" y="5957832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6 h 480"/>
                <a:gd name="T8" fmla="*/ 7104 w 7196"/>
                <a:gd name="T9" fmla="*/ 55 h 480"/>
                <a:gd name="T10" fmla="*/ 7143 w 7196"/>
                <a:gd name="T11" fmla="*/ 92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7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7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92 h 480"/>
                <a:gd name="T54" fmla="*/ 89 w 7196"/>
                <a:gd name="T55" fmla="*/ 55 h 480"/>
                <a:gd name="T56" fmla="*/ 135 w 7196"/>
                <a:gd name="T57" fmla="*/ 26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6"/>
                  </a:lnTo>
                  <a:lnTo>
                    <a:pt x="7104" y="55"/>
                  </a:lnTo>
                  <a:lnTo>
                    <a:pt x="7143" y="92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7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7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92"/>
                  </a:lnTo>
                  <a:lnTo>
                    <a:pt x="89" y="55"/>
                  </a:lnTo>
                  <a:lnTo>
                    <a:pt x="135" y="26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6" name="Freeform 45">
              <a:extLst>
                <a:ext uri="{FF2B5EF4-FFF2-40B4-BE49-F238E27FC236}">
                  <a16:creationId xmlns="" xmlns:a16="http://schemas.microsoft.com/office/drawing/2014/main" id="{09656FE5-271B-42AB-8D2C-55507C266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9443" y="6032958"/>
              <a:ext cx="563134" cy="37563"/>
            </a:xfrm>
            <a:custGeom>
              <a:avLst/>
              <a:gdLst>
                <a:gd name="T0" fmla="*/ 240 w 7196"/>
                <a:gd name="T1" fmla="*/ 0 h 480"/>
                <a:gd name="T2" fmla="*/ 6956 w 7196"/>
                <a:gd name="T3" fmla="*/ 0 h 480"/>
                <a:gd name="T4" fmla="*/ 7010 w 7196"/>
                <a:gd name="T5" fmla="*/ 7 h 480"/>
                <a:gd name="T6" fmla="*/ 7061 w 7196"/>
                <a:gd name="T7" fmla="*/ 24 h 480"/>
                <a:gd name="T8" fmla="*/ 7104 w 7196"/>
                <a:gd name="T9" fmla="*/ 52 h 480"/>
                <a:gd name="T10" fmla="*/ 7143 w 7196"/>
                <a:gd name="T11" fmla="*/ 89 h 480"/>
                <a:gd name="T12" fmla="*/ 7170 w 7196"/>
                <a:gd name="T13" fmla="*/ 135 h 480"/>
                <a:gd name="T14" fmla="*/ 7189 w 7196"/>
                <a:gd name="T15" fmla="*/ 185 h 480"/>
                <a:gd name="T16" fmla="*/ 7196 w 7196"/>
                <a:gd name="T17" fmla="*/ 240 h 480"/>
                <a:gd name="T18" fmla="*/ 7189 w 7196"/>
                <a:gd name="T19" fmla="*/ 295 h 480"/>
                <a:gd name="T20" fmla="*/ 7170 w 7196"/>
                <a:gd name="T21" fmla="*/ 347 h 480"/>
                <a:gd name="T22" fmla="*/ 7143 w 7196"/>
                <a:gd name="T23" fmla="*/ 391 h 480"/>
                <a:gd name="T24" fmla="*/ 7104 w 7196"/>
                <a:gd name="T25" fmla="*/ 428 h 480"/>
                <a:gd name="T26" fmla="*/ 7061 w 7196"/>
                <a:gd name="T27" fmla="*/ 456 h 480"/>
                <a:gd name="T28" fmla="*/ 7010 w 7196"/>
                <a:gd name="T29" fmla="*/ 473 h 480"/>
                <a:gd name="T30" fmla="*/ 6956 w 7196"/>
                <a:gd name="T31" fmla="*/ 480 h 480"/>
                <a:gd name="T32" fmla="*/ 240 w 7196"/>
                <a:gd name="T33" fmla="*/ 480 h 480"/>
                <a:gd name="T34" fmla="*/ 185 w 7196"/>
                <a:gd name="T35" fmla="*/ 473 h 480"/>
                <a:gd name="T36" fmla="*/ 135 w 7196"/>
                <a:gd name="T37" fmla="*/ 456 h 480"/>
                <a:gd name="T38" fmla="*/ 89 w 7196"/>
                <a:gd name="T39" fmla="*/ 428 h 480"/>
                <a:gd name="T40" fmla="*/ 52 w 7196"/>
                <a:gd name="T41" fmla="*/ 391 h 480"/>
                <a:gd name="T42" fmla="*/ 24 w 7196"/>
                <a:gd name="T43" fmla="*/ 347 h 480"/>
                <a:gd name="T44" fmla="*/ 7 w 7196"/>
                <a:gd name="T45" fmla="*/ 295 h 480"/>
                <a:gd name="T46" fmla="*/ 0 w 7196"/>
                <a:gd name="T47" fmla="*/ 240 h 480"/>
                <a:gd name="T48" fmla="*/ 7 w 7196"/>
                <a:gd name="T49" fmla="*/ 185 h 480"/>
                <a:gd name="T50" fmla="*/ 24 w 7196"/>
                <a:gd name="T51" fmla="*/ 135 h 480"/>
                <a:gd name="T52" fmla="*/ 52 w 7196"/>
                <a:gd name="T53" fmla="*/ 89 h 480"/>
                <a:gd name="T54" fmla="*/ 89 w 7196"/>
                <a:gd name="T55" fmla="*/ 52 h 480"/>
                <a:gd name="T56" fmla="*/ 135 w 7196"/>
                <a:gd name="T57" fmla="*/ 24 h 480"/>
                <a:gd name="T58" fmla="*/ 185 w 7196"/>
                <a:gd name="T59" fmla="*/ 7 h 480"/>
                <a:gd name="T60" fmla="*/ 240 w 719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96" h="480">
                  <a:moveTo>
                    <a:pt x="240" y="0"/>
                  </a:moveTo>
                  <a:lnTo>
                    <a:pt x="6956" y="0"/>
                  </a:lnTo>
                  <a:lnTo>
                    <a:pt x="7010" y="7"/>
                  </a:lnTo>
                  <a:lnTo>
                    <a:pt x="7061" y="24"/>
                  </a:lnTo>
                  <a:lnTo>
                    <a:pt x="7104" y="52"/>
                  </a:lnTo>
                  <a:lnTo>
                    <a:pt x="7143" y="89"/>
                  </a:lnTo>
                  <a:lnTo>
                    <a:pt x="7170" y="135"/>
                  </a:lnTo>
                  <a:lnTo>
                    <a:pt x="7189" y="185"/>
                  </a:lnTo>
                  <a:lnTo>
                    <a:pt x="7196" y="240"/>
                  </a:lnTo>
                  <a:lnTo>
                    <a:pt x="7189" y="295"/>
                  </a:lnTo>
                  <a:lnTo>
                    <a:pt x="7170" y="347"/>
                  </a:lnTo>
                  <a:lnTo>
                    <a:pt x="7143" y="391"/>
                  </a:lnTo>
                  <a:lnTo>
                    <a:pt x="7104" y="428"/>
                  </a:lnTo>
                  <a:lnTo>
                    <a:pt x="7061" y="456"/>
                  </a:lnTo>
                  <a:lnTo>
                    <a:pt x="7010" y="473"/>
                  </a:lnTo>
                  <a:lnTo>
                    <a:pt x="6956" y="480"/>
                  </a:lnTo>
                  <a:lnTo>
                    <a:pt x="240" y="480"/>
                  </a:lnTo>
                  <a:lnTo>
                    <a:pt x="185" y="473"/>
                  </a:lnTo>
                  <a:lnTo>
                    <a:pt x="135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7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7" name="Freeform 46">
              <a:extLst>
                <a:ext uri="{FF2B5EF4-FFF2-40B4-BE49-F238E27FC236}">
                  <a16:creationId xmlns="" xmlns:a16="http://schemas.microsoft.com/office/drawing/2014/main" id="{22657BDA-11E2-4D50-85B0-1B7F3E416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914" y="6108085"/>
              <a:ext cx="318974" cy="37563"/>
            </a:xfrm>
            <a:custGeom>
              <a:avLst/>
              <a:gdLst>
                <a:gd name="T0" fmla="*/ 239 w 4076"/>
                <a:gd name="T1" fmla="*/ 0 h 480"/>
                <a:gd name="T2" fmla="*/ 3836 w 4076"/>
                <a:gd name="T3" fmla="*/ 0 h 480"/>
                <a:gd name="T4" fmla="*/ 3891 w 4076"/>
                <a:gd name="T5" fmla="*/ 7 h 480"/>
                <a:gd name="T6" fmla="*/ 3941 w 4076"/>
                <a:gd name="T7" fmla="*/ 24 h 480"/>
                <a:gd name="T8" fmla="*/ 3987 w 4076"/>
                <a:gd name="T9" fmla="*/ 52 h 480"/>
                <a:gd name="T10" fmla="*/ 4024 w 4076"/>
                <a:gd name="T11" fmla="*/ 89 h 480"/>
                <a:gd name="T12" fmla="*/ 4052 w 4076"/>
                <a:gd name="T13" fmla="*/ 135 h 480"/>
                <a:gd name="T14" fmla="*/ 4070 w 4076"/>
                <a:gd name="T15" fmla="*/ 185 h 480"/>
                <a:gd name="T16" fmla="*/ 4076 w 4076"/>
                <a:gd name="T17" fmla="*/ 240 h 480"/>
                <a:gd name="T18" fmla="*/ 4070 w 4076"/>
                <a:gd name="T19" fmla="*/ 295 h 480"/>
                <a:gd name="T20" fmla="*/ 4052 w 4076"/>
                <a:gd name="T21" fmla="*/ 345 h 480"/>
                <a:gd name="T22" fmla="*/ 4024 w 4076"/>
                <a:gd name="T23" fmla="*/ 391 h 480"/>
                <a:gd name="T24" fmla="*/ 3987 w 4076"/>
                <a:gd name="T25" fmla="*/ 428 h 480"/>
                <a:gd name="T26" fmla="*/ 3941 w 4076"/>
                <a:gd name="T27" fmla="*/ 456 h 480"/>
                <a:gd name="T28" fmla="*/ 3891 w 4076"/>
                <a:gd name="T29" fmla="*/ 473 h 480"/>
                <a:gd name="T30" fmla="*/ 3836 w 4076"/>
                <a:gd name="T31" fmla="*/ 480 h 480"/>
                <a:gd name="T32" fmla="*/ 239 w 4076"/>
                <a:gd name="T33" fmla="*/ 480 h 480"/>
                <a:gd name="T34" fmla="*/ 183 w 4076"/>
                <a:gd name="T35" fmla="*/ 473 h 480"/>
                <a:gd name="T36" fmla="*/ 133 w 4076"/>
                <a:gd name="T37" fmla="*/ 456 h 480"/>
                <a:gd name="T38" fmla="*/ 89 w 4076"/>
                <a:gd name="T39" fmla="*/ 428 h 480"/>
                <a:gd name="T40" fmla="*/ 52 w 4076"/>
                <a:gd name="T41" fmla="*/ 391 h 480"/>
                <a:gd name="T42" fmla="*/ 24 w 4076"/>
                <a:gd name="T43" fmla="*/ 345 h 480"/>
                <a:gd name="T44" fmla="*/ 6 w 4076"/>
                <a:gd name="T45" fmla="*/ 295 h 480"/>
                <a:gd name="T46" fmla="*/ 0 w 4076"/>
                <a:gd name="T47" fmla="*/ 240 h 480"/>
                <a:gd name="T48" fmla="*/ 6 w 4076"/>
                <a:gd name="T49" fmla="*/ 185 h 480"/>
                <a:gd name="T50" fmla="*/ 24 w 4076"/>
                <a:gd name="T51" fmla="*/ 135 h 480"/>
                <a:gd name="T52" fmla="*/ 52 w 4076"/>
                <a:gd name="T53" fmla="*/ 89 h 480"/>
                <a:gd name="T54" fmla="*/ 89 w 4076"/>
                <a:gd name="T55" fmla="*/ 52 h 480"/>
                <a:gd name="T56" fmla="*/ 133 w 4076"/>
                <a:gd name="T57" fmla="*/ 24 h 480"/>
                <a:gd name="T58" fmla="*/ 183 w 4076"/>
                <a:gd name="T59" fmla="*/ 7 h 480"/>
                <a:gd name="T60" fmla="*/ 239 w 4076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6" h="480">
                  <a:moveTo>
                    <a:pt x="239" y="0"/>
                  </a:moveTo>
                  <a:lnTo>
                    <a:pt x="3836" y="0"/>
                  </a:lnTo>
                  <a:lnTo>
                    <a:pt x="3891" y="7"/>
                  </a:lnTo>
                  <a:lnTo>
                    <a:pt x="3941" y="24"/>
                  </a:lnTo>
                  <a:lnTo>
                    <a:pt x="3987" y="52"/>
                  </a:lnTo>
                  <a:lnTo>
                    <a:pt x="4024" y="89"/>
                  </a:lnTo>
                  <a:lnTo>
                    <a:pt x="4052" y="135"/>
                  </a:lnTo>
                  <a:lnTo>
                    <a:pt x="4070" y="185"/>
                  </a:lnTo>
                  <a:lnTo>
                    <a:pt x="4076" y="240"/>
                  </a:lnTo>
                  <a:lnTo>
                    <a:pt x="4070" y="295"/>
                  </a:lnTo>
                  <a:lnTo>
                    <a:pt x="4052" y="345"/>
                  </a:lnTo>
                  <a:lnTo>
                    <a:pt x="4024" y="391"/>
                  </a:lnTo>
                  <a:lnTo>
                    <a:pt x="3987" y="428"/>
                  </a:lnTo>
                  <a:lnTo>
                    <a:pt x="3941" y="456"/>
                  </a:lnTo>
                  <a:lnTo>
                    <a:pt x="3891" y="473"/>
                  </a:lnTo>
                  <a:lnTo>
                    <a:pt x="3836" y="480"/>
                  </a:lnTo>
                  <a:lnTo>
                    <a:pt x="239" y="480"/>
                  </a:lnTo>
                  <a:lnTo>
                    <a:pt x="183" y="473"/>
                  </a:lnTo>
                  <a:lnTo>
                    <a:pt x="133" y="456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0"/>
                  </a:lnTo>
                  <a:lnTo>
                    <a:pt x="6" y="185"/>
                  </a:lnTo>
                  <a:lnTo>
                    <a:pt x="24" y="135"/>
                  </a:lnTo>
                  <a:lnTo>
                    <a:pt x="52" y="89"/>
                  </a:lnTo>
                  <a:lnTo>
                    <a:pt x="89" y="52"/>
                  </a:lnTo>
                  <a:lnTo>
                    <a:pt x="133" y="24"/>
                  </a:lnTo>
                  <a:lnTo>
                    <a:pt x="183" y="7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68" name="组合 267">
            <a:extLst>
              <a:ext uri="{FF2B5EF4-FFF2-40B4-BE49-F238E27FC236}">
                <a16:creationId xmlns="" xmlns:a16="http://schemas.microsoft.com/office/drawing/2014/main" id="{EF12FF6F-D584-450C-A61C-855AAB5C0B7F}"/>
              </a:ext>
            </a:extLst>
          </p:cNvPr>
          <p:cNvGrpSpPr/>
          <p:nvPr/>
        </p:nvGrpSpPr>
        <p:grpSpPr>
          <a:xfrm>
            <a:off x="8819923" y="5902039"/>
            <a:ext cx="565368" cy="339541"/>
            <a:chOff x="8810593" y="5806107"/>
            <a:chExt cx="565368" cy="339541"/>
          </a:xfrm>
          <a:solidFill>
            <a:srgbClr val="FF9B00"/>
          </a:solidFill>
        </p:grpSpPr>
        <p:sp>
          <p:nvSpPr>
            <p:cNvPr id="269" name="Freeform 51">
              <a:extLst>
                <a:ext uri="{FF2B5EF4-FFF2-40B4-BE49-F238E27FC236}">
                  <a16:creationId xmlns="" xmlns:a16="http://schemas.microsoft.com/office/drawing/2014/main" id="{65FE3392-5443-4A06-A6DB-D4BC6FAE5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593" y="5806107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41 h 471"/>
                <a:gd name="T22" fmla="*/ 7006 w 7060"/>
                <a:gd name="T23" fmla="*/ 384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4 h 471"/>
                <a:gd name="T42" fmla="*/ 24 w 7060"/>
                <a:gd name="T43" fmla="*/ 341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41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41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0" name="Freeform 52">
              <a:extLst>
                <a:ext uri="{FF2B5EF4-FFF2-40B4-BE49-F238E27FC236}">
                  <a16:creationId xmlns="" xmlns:a16="http://schemas.microsoft.com/office/drawing/2014/main" id="{8D07B1B8-D744-4E11-9088-C8EBB57E7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593" y="5881623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6 h 471"/>
                <a:gd name="T6" fmla="*/ 6927 w 7060"/>
                <a:gd name="T7" fmla="*/ 23 h 471"/>
                <a:gd name="T8" fmla="*/ 6970 w 7060"/>
                <a:gd name="T9" fmla="*/ 51 h 471"/>
                <a:gd name="T10" fmla="*/ 7006 w 7060"/>
                <a:gd name="T11" fmla="*/ 88 h 471"/>
                <a:gd name="T12" fmla="*/ 7034 w 7060"/>
                <a:gd name="T13" fmla="*/ 133 h 471"/>
                <a:gd name="T14" fmla="*/ 7053 w 7060"/>
                <a:gd name="T15" fmla="*/ 182 h 471"/>
                <a:gd name="T16" fmla="*/ 7060 w 7060"/>
                <a:gd name="T17" fmla="*/ 235 h 471"/>
                <a:gd name="T18" fmla="*/ 7053 w 7060"/>
                <a:gd name="T19" fmla="*/ 289 h 471"/>
                <a:gd name="T20" fmla="*/ 7034 w 7060"/>
                <a:gd name="T21" fmla="*/ 338 h 471"/>
                <a:gd name="T22" fmla="*/ 7006 w 7060"/>
                <a:gd name="T23" fmla="*/ 383 h 471"/>
                <a:gd name="T24" fmla="*/ 6970 w 7060"/>
                <a:gd name="T25" fmla="*/ 420 h 471"/>
                <a:gd name="T26" fmla="*/ 6927 w 7060"/>
                <a:gd name="T27" fmla="*/ 448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8 h 471"/>
                <a:gd name="T38" fmla="*/ 88 w 7060"/>
                <a:gd name="T39" fmla="*/ 420 h 471"/>
                <a:gd name="T40" fmla="*/ 51 w 7060"/>
                <a:gd name="T41" fmla="*/ 383 h 471"/>
                <a:gd name="T42" fmla="*/ 24 w 7060"/>
                <a:gd name="T43" fmla="*/ 338 h 471"/>
                <a:gd name="T44" fmla="*/ 6 w 7060"/>
                <a:gd name="T45" fmla="*/ 289 h 471"/>
                <a:gd name="T46" fmla="*/ 0 w 7060"/>
                <a:gd name="T47" fmla="*/ 235 h 471"/>
                <a:gd name="T48" fmla="*/ 6 w 7060"/>
                <a:gd name="T49" fmla="*/ 182 h 471"/>
                <a:gd name="T50" fmla="*/ 24 w 7060"/>
                <a:gd name="T51" fmla="*/ 133 h 471"/>
                <a:gd name="T52" fmla="*/ 51 w 7060"/>
                <a:gd name="T53" fmla="*/ 88 h 471"/>
                <a:gd name="T54" fmla="*/ 88 w 7060"/>
                <a:gd name="T55" fmla="*/ 51 h 471"/>
                <a:gd name="T56" fmla="*/ 133 w 7060"/>
                <a:gd name="T57" fmla="*/ 23 h 471"/>
                <a:gd name="T58" fmla="*/ 182 w 7060"/>
                <a:gd name="T59" fmla="*/ 6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6"/>
                  </a:lnTo>
                  <a:lnTo>
                    <a:pt x="6927" y="23"/>
                  </a:lnTo>
                  <a:lnTo>
                    <a:pt x="6970" y="51"/>
                  </a:lnTo>
                  <a:lnTo>
                    <a:pt x="7006" y="88"/>
                  </a:lnTo>
                  <a:lnTo>
                    <a:pt x="7034" y="133"/>
                  </a:lnTo>
                  <a:lnTo>
                    <a:pt x="7053" y="182"/>
                  </a:lnTo>
                  <a:lnTo>
                    <a:pt x="7060" y="235"/>
                  </a:lnTo>
                  <a:lnTo>
                    <a:pt x="7053" y="289"/>
                  </a:lnTo>
                  <a:lnTo>
                    <a:pt x="7034" y="338"/>
                  </a:lnTo>
                  <a:lnTo>
                    <a:pt x="7006" y="383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3"/>
                  </a:lnTo>
                  <a:lnTo>
                    <a:pt x="24" y="338"/>
                  </a:lnTo>
                  <a:lnTo>
                    <a:pt x="6" y="289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4" y="133"/>
                  </a:lnTo>
                  <a:lnTo>
                    <a:pt x="51" y="88"/>
                  </a:lnTo>
                  <a:lnTo>
                    <a:pt x="88" y="51"/>
                  </a:lnTo>
                  <a:lnTo>
                    <a:pt x="133" y="23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1" name="Freeform 53">
              <a:extLst>
                <a:ext uri="{FF2B5EF4-FFF2-40B4-BE49-F238E27FC236}">
                  <a16:creationId xmlns="" xmlns:a16="http://schemas.microsoft.com/office/drawing/2014/main" id="{9010BED6-6C5B-4104-BBBC-BBE33C3F3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593" y="5957059"/>
              <a:ext cx="565368" cy="37798"/>
            </a:xfrm>
            <a:custGeom>
              <a:avLst/>
              <a:gdLst>
                <a:gd name="T0" fmla="*/ 235 w 7060"/>
                <a:gd name="T1" fmla="*/ 0 h 472"/>
                <a:gd name="T2" fmla="*/ 6824 w 7060"/>
                <a:gd name="T3" fmla="*/ 0 h 472"/>
                <a:gd name="T4" fmla="*/ 6878 w 7060"/>
                <a:gd name="T5" fmla="*/ 7 h 472"/>
                <a:gd name="T6" fmla="*/ 6927 w 7060"/>
                <a:gd name="T7" fmla="*/ 24 h 472"/>
                <a:gd name="T8" fmla="*/ 6970 w 7060"/>
                <a:gd name="T9" fmla="*/ 52 h 472"/>
                <a:gd name="T10" fmla="*/ 7006 w 7060"/>
                <a:gd name="T11" fmla="*/ 88 h 472"/>
                <a:gd name="T12" fmla="*/ 7034 w 7060"/>
                <a:gd name="T13" fmla="*/ 131 h 472"/>
                <a:gd name="T14" fmla="*/ 7053 w 7060"/>
                <a:gd name="T15" fmla="*/ 183 h 472"/>
                <a:gd name="T16" fmla="*/ 7060 w 7060"/>
                <a:gd name="T17" fmla="*/ 236 h 472"/>
                <a:gd name="T18" fmla="*/ 7053 w 7060"/>
                <a:gd name="T19" fmla="*/ 290 h 472"/>
                <a:gd name="T20" fmla="*/ 7034 w 7060"/>
                <a:gd name="T21" fmla="*/ 339 h 472"/>
                <a:gd name="T22" fmla="*/ 7006 w 7060"/>
                <a:gd name="T23" fmla="*/ 384 h 472"/>
                <a:gd name="T24" fmla="*/ 6970 w 7060"/>
                <a:gd name="T25" fmla="*/ 420 h 472"/>
                <a:gd name="T26" fmla="*/ 6927 w 7060"/>
                <a:gd name="T27" fmla="*/ 448 h 472"/>
                <a:gd name="T28" fmla="*/ 6878 w 7060"/>
                <a:gd name="T29" fmla="*/ 465 h 472"/>
                <a:gd name="T30" fmla="*/ 6824 w 7060"/>
                <a:gd name="T31" fmla="*/ 472 h 472"/>
                <a:gd name="T32" fmla="*/ 235 w 7060"/>
                <a:gd name="T33" fmla="*/ 472 h 472"/>
                <a:gd name="T34" fmla="*/ 182 w 7060"/>
                <a:gd name="T35" fmla="*/ 465 h 472"/>
                <a:gd name="T36" fmla="*/ 133 w 7060"/>
                <a:gd name="T37" fmla="*/ 448 h 472"/>
                <a:gd name="T38" fmla="*/ 88 w 7060"/>
                <a:gd name="T39" fmla="*/ 420 h 472"/>
                <a:gd name="T40" fmla="*/ 51 w 7060"/>
                <a:gd name="T41" fmla="*/ 384 h 472"/>
                <a:gd name="T42" fmla="*/ 24 w 7060"/>
                <a:gd name="T43" fmla="*/ 339 h 472"/>
                <a:gd name="T44" fmla="*/ 6 w 7060"/>
                <a:gd name="T45" fmla="*/ 290 h 472"/>
                <a:gd name="T46" fmla="*/ 0 w 7060"/>
                <a:gd name="T47" fmla="*/ 236 h 472"/>
                <a:gd name="T48" fmla="*/ 6 w 7060"/>
                <a:gd name="T49" fmla="*/ 183 h 472"/>
                <a:gd name="T50" fmla="*/ 24 w 7060"/>
                <a:gd name="T51" fmla="*/ 131 h 472"/>
                <a:gd name="T52" fmla="*/ 51 w 7060"/>
                <a:gd name="T53" fmla="*/ 88 h 472"/>
                <a:gd name="T54" fmla="*/ 88 w 7060"/>
                <a:gd name="T55" fmla="*/ 52 h 472"/>
                <a:gd name="T56" fmla="*/ 133 w 7060"/>
                <a:gd name="T57" fmla="*/ 24 h 472"/>
                <a:gd name="T58" fmla="*/ 182 w 7060"/>
                <a:gd name="T59" fmla="*/ 7 h 472"/>
                <a:gd name="T60" fmla="*/ 235 w 7060"/>
                <a:gd name="T61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2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3"/>
                  </a:lnTo>
                  <a:lnTo>
                    <a:pt x="7060" y="236"/>
                  </a:lnTo>
                  <a:lnTo>
                    <a:pt x="7053" y="290"/>
                  </a:lnTo>
                  <a:lnTo>
                    <a:pt x="7034" y="339"/>
                  </a:lnTo>
                  <a:lnTo>
                    <a:pt x="7006" y="384"/>
                  </a:lnTo>
                  <a:lnTo>
                    <a:pt x="6970" y="420"/>
                  </a:lnTo>
                  <a:lnTo>
                    <a:pt x="6927" y="448"/>
                  </a:lnTo>
                  <a:lnTo>
                    <a:pt x="6878" y="465"/>
                  </a:lnTo>
                  <a:lnTo>
                    <a:pt x="6824" y="472"/>
                  </a:lnTo>
                  <a:lnTo>
                    <a:pt x="235" y="472"/>
                  </a:lnTo>
                  <a:lnTo>
                    <a:pt x="182" y="465"/>
                  </a:lnTo>
                  <a:lnTo>
                    <a:pt x="133" y="448"/>
                  </a:lnTo>
                  <a:lnTo>
                    <a:pt x="88" y="420"/>
                  </a:lnTo>
                  <a:lnTo>
                    <a:pt x="51" y="384"/>
                  </a:lnTo>
                  <a:lnTo>
                    <a:pt x="24" y="339"/>
                  </a:lnTo>
                  <a:lnTo>
                    <a:pt x="6" y="290"/>
                  </a:lnTo>
                  <a:lnTo>
                    <a:pt x="0" y="236"/>
                  </a:lnTo>
                  <a:lnTo>
                    <a:pt x="6" y="183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2" name="Freeform 54">
              <a:extLst>
                <a:ext uri="{FF2B5EF4-FFF2-40B4-BE49-F238E27FC236}">
                  <a16:creationId xmlns="" xmlns:a16="http://schemas.microsoft.com/office/drawing/2014/main" id="{BD243E39-AB34-47EB-916D-CD1EFF509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593" y="6032574"/>
              <a:ext cx="565368" cy="37718"/>
            </a:xfrm>
            <a:custGeom>
              <a:avLst/>
              <a:gdLst>
                <a:gd name="T0" fmla="*/ 235 w 7060"/>
                <a:gd name="T1" fmla="*/ 0 h 471"/>
                <a:gd name="T2" fmla="*/ 6824 w 7060"/>
                <a:gd name="T3" fmla="*/ 0 h 471"/>
                <a:gd name="T4" fmla="*/ 6878 w 7060"/>
                <a:gd name="T5" fmla="*/ 7 h 471"/>
                <a:gd name="T6" fmla="*/ 6927 w 7060"/>
                <a:gd name="T7" fmla="*/ 24 h 471"/>
                <a:gd name="T8" fmla="*/ 6970 w 7060"/>
                <a:gd name="T9" fmla="*/ 52 h 471"/>
                <a:gd name="T10" fmla="*/ 7006 w 7060"/>
                <a:gd name="T11" fmla="*/ 88 h 471"/>
                <a:gd name="T12" fmla="*/ 7034 w 7060"/>
                <a:gd name="T13" fmla="*/ 131 h 471"/>
                <a:gd name="T14" fmla="*/ 7053 w 7060"/>
                <a:gd name="T15" fmla="*/ 180 h 471"/>
                <a:gd name="T16" fmla="*/ 7060 w 7060"/>
                <a:gd name="T17" fmla="*/ 236 h 471"/>
                <a:gd name="T18" fmla="*/ 7053 w 7060"/>
                <a:gd name="T19" fmla="*/ 289 h 471"/>
                <a:gd name="T20" fmla="*/ 7034 w 7060"/>
                <a:gd name="T21" fmla="*/ 339 h 471"/>
                <a:gd name="T22" fmla="*/ 7006 w 7060"/>
                <a:gd name="T23" fmla="*/ 381 h 471"/>
                <a:gd name="T24" fmla="*/ 6970 w 7060"/>
                <a:gd name="T25" fmla="*/ 418 h 471"/>
                <a:gd name="T26" fmla="*/ 6927 w 7060"/>
                <a:gd name="T27" fmla="*/ 446 h 471"/>
                <a:gd name="T28" fmla="*/ 6878 w 7060"/>
                <a:gd name="T29" fmla="*/ 465 h 471"/>
                <a:gd name="T30" fmla="*/ 6824 w 7060"/>
                <a:gd name="T31" fmla="*/ 471 h 471"/>
                <a:gd name="T32" fmla="*/ 235 w 7060"/>
                <a:gd name="T33" fmla="*/ 471 h 471"/>
                <a:gd name="T34" fmla="*/ 182 w 7060"/>
                <a:gd name="T35" fmla="*/ 465 h 471"/>
                <a:gd name="T36" fmla="*/ 133 w 7060"/>
                <a:gd name="T37" fmla="*/ 446 h 471"/>
                <a:gd name="T38" fmla="*/ 88 w 7060"/>
                <a:gd name="T39" fmla="*/ 418 h 471"/>
                <a:gd name="T40" fmla="*/ 51 w 7060"/>
                <a:gd name="T41" fmla="*/ 381 h 471"/>
                <a:gd name="T42" fmla="*/ 24 w 7060"/>
                <a:gd name="T43" fmla="*/ 339 h 471"/>
                <a:gd name="T44" fmla="*/ 6 w 7060"/>
                <a:gd name="T45" fmla="*/ 289 h 471"/>
                <a:gd name="T46" fmla="*/ 0 w 7060"/>
                <a:gd name="T47" fmla="*/ 236 h 471"/>
                <a:gd name="T48" fmla="*/ 6 w 7060"/>
                <a:gd name="T49" fmla="*/ 180 h 471"/>
                <a:gd name="T50" fmla="*/ 24 w 7060"/>
                <a:gd name="T51" fmla="*/ 131 h 471"/>
                <a:gd name="T52" fmla="*/ 51 w 7060"/>
                <a:gd name="T53" fmla="*/ 88 h 471"/>
                <a:gd name="T54" fmla="*/ 88 w 7060"/>
                <a:gd name="T55" fmla="*/ 52 h 471"/>
                <a:gd name="T56" fmla="*/ 133 w 7060"/>
                <a:gd name="T57" fmla="*/ 24 h 471"/>
                <a:gd name="T58" fmla="*/ 182 w 7060"/>
                <a:gd name="T59" fmla="*/ 7 h 471"/>
                <a:gd name="T60" fmla="*/ 235 w 7060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60" h="471">
                  <a:moveTo>
                    <a:pt x="235" y="0"/>
                  </a:moveTo>
                  <a:lnTo>
                    <a:pt x="6824" y="0"/>
                  </a:lnTo>
                  <a:lnTo>
                    <a:pt x="6878" y="7"/>
                  </a:lnTo>
                  <a:lnTo>
                    <a:pt x="6927" y="24"/>
                  </a:lnTo>
                  <a:lnTo>
                    <a:pt x="6970" y="52"/>
                  </a:lnTo>
                  <a:lnTo>
                    <a:pt x="7006" y="88"/>
                  </a:lnTo>
                  <a:lnTo>
                    <a:pt x="7034" y="131"/>
                  </a:lnTo>
                  <a:lnTo>
                    <a:pt x="7053" y="180"/>
                  </a:lnTo>
                  <a:lnTo>
                    <a:pt x="7060" y="236"/>
                  </a:lnTo>
                  <a:lnTo>
                    <a:pt x="7053" y="289"/>
                  </a:lnTo>
                  <a:lnTo>
                    <a:pt x="7034" y="339"/>
                  </a:lnTo>
                  <a:lnTo>
                    <a:pt x="7006" y="381"/>
                  </a:lnTo>
                  <a:lnTo>
                    <a:pt x="6970" y="418"/>
                  </a:lnTo>
                  <a:lnTo>
                    <a:pt x="6927" y="446"/>
                  </a:lnTo>
                  <a:lnTo>
                    <a:pt x="6878" y="465"/>
                  </a:lnTo>
                  <a:lnTo>
                    <a:pt x="6824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6"/>
                  </a:lnTo>
                  <a:lnTo>
                    <a:pt x="88" y="418"/>
                  </a:lnTo>
                  <a:lnTo>
                    <a:pt x="51" y="381"/>
                  </a:lnTo>
                  <a:lnTo>
                    <a:pt x="24" y="339"/>
                  </a:lnTo>
                  <a:lnTo>
                    <a:pt x="6" y="289"/>
                  </a:lnTo>
                  <a:lnTo>
                    <a:pt x="0" y="236"/>
                  </a:lnTo>
                  <a:lnTo>
                    <a:pt x="6" y="180"/>
                  </a:lnTo>
                  <a:lnTo>
                    <a:pt x="24" y="131"/>
                  </a:lnTo>
                  <a:lnTo>
                    <a:pt x="51" y="88"/>
                  </a:lnTo>
                  <a:lnTo>
                    <a:pt x="88" y="52"/>
                  </a:lnTo>
                  <a:lnTo>
                    <a:pt x="133" y="24"/>
                  </a:lnTo>
                  <a:lnTo>
                    <a:pt x="182" y="7"/>
                  </a:lnTo>
                  <a:lnTo>
                    <a:pt x="2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3" name="Freeform 55">
              <a:extLst>
                <a:ext uri="{FF2B5EF4-FFF2-40B4-BE49-F238E27FC236}">
                  <a16:creationId xmlns="" xmlns:a16="http://schemas.microsoft.com/office/drawing/2014/main" id="{2746F7E1-ECE8-466B-89CE-8BEC8CBA6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479" y="6107930"/>
              <a:ext cx="320482" cy="37718"/>
            </a:xfrm>
            <a:custGeom>
              <a:avLst/>
              <a:gdLst>
                <a:gd name="T0" fmla="*/ 235 w 4002"/>
                <a:gd name="T1" fmla="*/ 0 h 471"/>
                <a:gd name="T2" fmla="*/ 3766 w 4002"/>
                <a:gd name="T3" fmla="*/ 0 h 471"/>
                <a:gd name="T4" fmla="*/ 3820 w 4002"/>
                <a:gd name="T5" fmla="*/ 6 h 471"/>
                <a:gd name="T6" fmla="*/ 3869 w 4002"/>
                <a:gd name="T7" fmla="*/ 25 h 471"/>
                <a:gd name="T8" fmla="*/ 3912 w 4002"/>
                <a:gd name="T9" fmla="*/ 53 h 471"/>
                <a:gd name="T10" fmla="*/ 3948 w 4002"/>
                <a:gd name="T11" fmla="*/ 90 h 471"/>
                <a:gd name="T12" fmla="*/ 3976 w 4002"/>
                <a:gd name="T13" fmla="*/ 132 h 471"/>
                <a:gd name="T14" fmla="*/ 3995 w 4002"/>
                <a:gd name="T15" fmla="*/ 182 h 471"/>
                <a:gd name="T16" fmla="*/ 4002 w 4002"/>
                <a:gd name="T17" fmla="*/ 235 h 471"/>
                <a:gd name="T18" fmla="*/ 3995 w 4002"/>
                <a:gd name="T19" fmla="*/ 291 h 471"/>
                <a:gd name="T20" fmla="*/ 3976 w 4002"/>
                <a:gd name="T21" fmla="*/ 340 h 471"/>
                <a:gd name="T22" fmla="*/ 3948 w 4002"/>
                <a:gd name="T23" fmla="*/ 383 h 471"/>
                <a:gd name="T24" fmla="*/ 3912 w 4002"/>
                <a:gd name="T25" fmla="*/ 420 h 471"/>
                <a:gd name="T26" fmla="*/ 3869 w 4002"/>
                <a:gd name="T27" fmla="*/ 447 h 471"/>
                <a:gd name="T28" fmla="*/ 3820 w 4002"/>
                <a:gd name="T29" fmla="*/ 465 h 471"/>
                <a:gd name="T30" fmla="*/ 3766 w 4002"/>
                <a:gd name="T31" fmla="*/ 471 h 471"/>
                <a:gd name="T32" fmla="*/ 235 w 4002"/>
                <a:gd name="T33" fmla="*/ 471 h 471"/>
                <a:gd name="T34" fmla="*/ 182 w 4002"/>
                <a:gd name="T35" fmla="*/ 465 h 471"/>
                <a:gd name="T36" fmla="*/ 133 w 4002"/>
                <a:gd name="T37" fmla="*/ 447 h 471"/>
                <a:gd name="T38" fmla="*/ 90 w 4002"/>
                <a:gd name="T39" fmla="*/ 420 h 471"/>
                <a:gd name="T40" fmla="*/ 54 w 4002"/>
                <a:gd name="T41" fmla="*/ 383 h 471"/>
                <a:gd name="T42" fmla="*/ 26 w 4002"/>
                <a:gd name="T43" fmla="*/ 340 h 471"/>
                <a:gd name="T44" fmla="*/ 6 w 4002"/>
                <a:gd name="T45" fmla="*/ 291 h 471"/>
                <a:gd name="T46" fmla="*/ 0 w 4002"/>
                <a:gd name="T47" fmla="*/ 235 h 471"/>
                <a:gd name="T48" fmla="*/ 6 w 4002"/>
                <a:gd name="T49" fmla="*/ 182 h 471"/>
                <a:gd name="T50" fmla="*/ 26 w 4002"/>
                <a:gd name="T51" fmla="*/ 132 h 471"/>
                <a:gd name="T52" fmla="*/ 54 w 4002"/>
                <a:gd name="T53" fmla="*/ 90 h 471"/>
                <a:gd name="T54" fmla="*/ 90 w 4002"/>
                <a:gd name="T55" fmla="*/ 53 h 471"/>
                <a:gd name="T56" fmla="*/ 133 w 4002"/>
                <a:gd name="T57" fmla="*/ 25 h 471"/>
                <a:gd name="T58" fmla="*/ 182 w 4002"/>
                <a:gd name="T59" fmla="*/ 6 h 471"/>
                <a:gd name="T60" fmla="*/ 235 w 4002"/>
                <a:gd name="T6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2" h="471">
                  <a:moveTo>
                    <a:pt x="235" y="0"/>
                  </a:moveTo>
                  <a:lnTo>
                    <a:pt x="3766" y="0"/>
                  </a:lnTo>
                  <a:lnTo>
                    <a:pt x="3820" y="6"/>
                  </a:lnTo>
                  <a:lnTo>
                    <a:pt x="3869" y="25"/>
                  </a:lnTo>
                  <a:lnTo>
                    <a:pt x="3912" y="53"/>
                  </a:lnTo>
                  <a:lnTo>
                    <a:pt x="3948" y="90"/>
                  </a:lnTo>
                  <a:lnTo>
                    <a:pt x="3976" y="132"/>
                  </a:lnTo>
                  <a:lnTo>
                    <a:pt x="3995" y="182"/>
                  </a:lnTo>
                  <a:lnTo>
                    <a:pt x="4002" y="235"/>
                  </a:lnTo>
                  <a:lnTo>
                    <a:pt x="3995" y="291"/>
                  </a:lnTo>
                  <a:lnTo>
                    <a:pt x="3976" y="340"/>
                  </a:lnTo>
                  <a:lnTo>
                    <a:pt x="3948" y="383"/>
                  </a:lnTo>
                  <a:lnTo>
                    <a:pt x="3912" y="420"/>
                  </a:lnTo>
                  <a:lnTo>
                    <a:pt x="3869" y="447"/>
                  </a:lnTo>
                  <a:lnTo>
                    <a:pt x="3820" y="465"/>
                  </a:lnTo>
                  <a:lnTo>
                    <a:pt x="3766" y="471"/>
                  </a:lnTo>
                  <a:lnTo>
                    <a:pt x="235" y="471"/>
                  </a:lnTo>
                  <a:lnTo>
                    <a:pt x="182" y="465"/>
                  </a:lnTo>
                  <a:lnTo>
                    <a:pt x="133" y="447"/>
                  </a:lnTo>
                  <a:lnTo>
                    <a:pt x="90" y="420"/>
                  </a:lnTo>
                  <a:lnTo>
                    <a:pt x="54" y="383"/>
                  </a:lnTo>
                  <a:lnTo>
                    <a:pt x="26" y="340"/>
                  </a:lnTo>
                  <a:lnTo>
                    <a:pt x="6" y="291"/>
                  </a:lnTo>
                  <a:lnTo>
                    <a:pt x="0" y="235"/>
                  </a:lnTo>
                  <a:lnTo>
                    <a:pt x="6" y="182"/>
                  </a:lnTo>
                  <a:lnTo>
                    <a:pt x="26" y="132"/>
                  </a:lnTo>
                  <a:lnTo>
                    <a:pt x="54" y="90"/>
                  </a:lnTo>
                  <a:lnTo>
                    <a:pt x="90" y="53"/>
                  </a:lnTo>
                  <a:lnTo>
                    <a:pt x="133" y="25"/>
                  </a:lnTo>
                  <a:lnTo>
                    <a:pt x="182" y="6"/>
                  </a:lnTo>
                  <a:lnTo>
                    <a:pt x="2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="" xmlns:a16="http://schemas.microsoft.com/office/drawing/2014/main" id="{204B7147-2D2B-4FB0-BBBC-6C6B165F4B1B}"/>
              </a:ext>
            </a:extLst>
          </p:cNvPr>
          <p:cNvGrpSpPr/>
          <p:nvPr/>
        </p:nvGrpSpPr>
        <p:grpSpPr>
          <a:xfrm>
            <a:off x="2820299" y="5899641"/>
            <a:ext cx="570242" cy="341939"/>
            <a:chOff x="2810969" y="5803709"/>
            <a:chExt cx="570242" cy="341939"/>
          </a:xfrm>
          <a:solidFill>
            <a:srgbClr val="FF9B00"/>
          </a:solidFill>
        </p:grpSpPr>
        <p:sp>
          <p:nvSpPr>
            <p:cNvPr id="275" name="Freeform 24">
              <a:extLst>
                <a:ext uri="{FF2B5EF4-FFF2-40B4-BE49-F238E27FC236}">
                  <a16:creationId xmlns="" xmlns:a16="http://schemas.microsoft.com/office/drawing/2014/main" id="{ADB5B563-5042-4800-BB81-A18E8B567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969" y="5803709"/>
              <a:ext cx="570242" cy="37852"/>
            </a:xfrm>
            <a:custGeom>
              <a:avLst/>
              <a:gdLst>
                <a:gd name="T0" fmla="*/ 240 w 7201"/>
                <a:gd name="T1" fmla="*/ 0 h 478"/>
                <a:gd name="T2" fmla="*/ 6961 w 7201"/>
                <a:gd name="T3" fmla="*/ 0 h 478"/>
                <a:gd name="T4" fmla="*/ 7016 w 7201"/>
                <a:gd name="T5" fmla="*/ 5 h 478"/>
                <a:gd name="T6" fmla="*/ 7066 w 7201"/>
                <a:gd name="T7" fmla="*/ 24 h 478"/>
                <a:gd name="T8" fmla="*/ 7112 w 7201"/>
                <a:gd name="T9" fmla="*/ 53 h 478"/>
                <a:gd name="T10" fmla="*/ 7149 w 7201"/>
                <a:gd name="T11" fmla="*/ 90 h 478"/>
                <a:gd name="T12" fmla="*/ 7177 w 7201"/>
                <a:gd name="T13" fmla="*/ 133 h 478"/>
                <a:gd name="T14" fmla="*/ 7195 w 7201"/>
                <a:gd name="T15" fmla="*/ 184 h 478"/>
                <a:gd name="T16" fmla="*/ 7201 w 7201"/>
                <a:gd name="T17" fmla="*/ 238 h 478"/>
                <a:gd name="T18" fmla="*/ 7195 w 7201"/>
                <a:gd name="T19" fmla="*/ 295 h 478"/>
                <a:gd name="T20" fmla="*/ 7177 w 7201"/>
                <a:gd name="T21" fmla="*/ 345 h 478"/>
                <a:gd name="T22" fmla="*/ 7149 w 7201"/>
                <a:gd name="T23" fmla="*/ 389 h 478"/>
                <a:gd name="T24" fmla="*/ 7112 w 7201"/>
                <a:gd name="T25" fmla="*/ 426 h 478"/>
                <a:gd name="T26" fmla="*/ 7066 w 7201"/>
                <a:gd name="T27" fmla="*/ 454 h 478"/>
                <a:gd name="T28" fmla="*/ 7016 w 7201"/>
                <a:gd name="T29" fmla="*/ 472 h 478"/>
                <a:gd name="T30" fmla="*/ 6961 w 7201"/>
                <a:gd name="T31" fmla="*/ 478 h 478"/>
                <a:gd name="T32" fmla="*/ 240 w 7201"/>
                <a:gd name="T33" fmla="*/ 478 h 478"/>
                <a:gd name="T34" fmla="*/ 186 w 7201"/>
                <a:gd name="T35" fmla="*/ 472 h 478"/>
                <a:gd name="T36" fmla="*/ 135 w 7201"/>
                <a:gd name="T37" fmla="*/ 454 h 478"/>
                <a:gd name="T38" fmla="*/ 90 w 7201"/>
                <a:gd name="T39" fmla="*/ 426 h 478"/>
                <a:gd name="T40" fmla="*/ 52 w 7201"/>
                <a:gd name="T41" fmla="*/ 389 h 478"/>
                <a:gd name="T42" fmla="*/ 24 w 7201"/>
                <a:gd name="T43" fmla="*/ 345 h 478"/>
                <a:gd name="T44" fmla="*/ 7 w 7201"/>
                <a:gd name="T45" fmla="*/ 295 h 478"/>
                <a:gd name="T46" fmla="*/ 0 w 7201"/>
                <a:gd name="T47" fmla="*/ 238 h 478"/>
                <a:gd name="T48" fmla="*/ 7 w 7201"/>
                <a:gd name="T49" fmla="*/ 184 h 478"/>
                <a:gd name="T50" fmla="*/ 24 w 7201"/>
                <a:gd name="T51" fmla="*/ 133 h 478"/>
                <a:gd name="T52" fmla="*/ 52 w 7201"/>
                <a:gd name="T53" fmla="*/ 90 h 478"/>
                <a:gd name="T54" fmla="*/ 90 w 7201"/>
                <a:gd name="T55" fmla="*/ 53 h 478"/>
                <a:gd name="T56" fmla="*/ 135 w 7201"/>
                <a:gd name="T57" fmla="*/ 24 h 478"/>
                <a:gd name="T58" fmla="*/ 186 w 7201"/>
                <a:gd name="T59" fmla="*/ 5 h 478"/>
                <a:gd name="T60" fmla="*/ 240 w 720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78">
                  <a:moveTo>
                    <a:pt x="240" y="0"/>
                  </a:moveTo>
                  <a:lnTo>
                    <a:pt x="6961" y="0"/>
                  </a:lnTo>
                  <a:lnTo>
                    <a:pt x="7016" y="5"/>
                  </a:lnTo>
                  <a:lnTo>
                    <a:pt x="7066" y="24"/>
                  </a:lnTo>
                  <a:lnTo>
                    <a:pt x="7112" y="53"/>
                  </a:lnTo>
                  <a:lnTo>
                    <a:pt x="7149" y="90"/>
                  </a:lnTo>
                  <a:lnTo>
                    <a:pt x="7177" y="133"/>
                  </a:lnTo>
                  <a:lnTo>
                    <a:pt x="7195" y="184"/>
                  </a:lnTo>
                  <a:lnTo>
                    <a:pt x="7201" y="238"/>
                  </a:lnTo>
                  <a:lnTo>
                    <a:pt x="7195" y="295"/>
                  </a:lnTo>
                  <a:lnTo>
                    <a:pt x="7177" y="345"/>
                  </a:lnTo>
                  <a:lnTo>
                    <a:pt x="7149" y="389"/>
                  </a:lnTo>
                  <a:lnTo>
                    <a:pt x="7112" y="426"/>
                  </a:lnTo>
                  <a:lnTo>
                    <a:pt x="7066" y="454"/>
                  </a:lnTo>
                  <a:lnTo>
                    <a:pt x="7016" y="472"/>
                  </a:lnTo>
                  <a:lnTo>
                    <a:pt x="6961" y="478"/>
                  </a:lnTo>
                  <a:lnTo>
                    <a:pt x="240" y="478"/>
                  </a:lnTo>
                  <a:lnTo>
                    <a:pt x="186" y="472"/>
                  </a:lnTo>
                  <a:lnTo>
                    <a:pt x="135" y="454"/>
                  </a:lnTo>
                  <a:lnTo>
                    <a:pt x="90" y="426"/>
                  </a:lnTo>
                  <a:lnTo>
                    <a:pt x="52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38"/>
                  </a:lnTo>
                  <a:lnTo>
                    <a:pt x="7" y="184"/>
                  </a:lnTo>
                  <a:lnTo>
                    <a:pt x="24" y="133"/>
                  </a:lnTo>
                  <a:lnTo>
                    <a:pt x="52" y="90"/>
                  </a:lnTo>
                  <a:lnTo>
                    <a:pt x="90" y="53"/>
                  </a:lnTo>
                  <a:lnTo>
                    <a:pt x="135" y="24"/>
                  </a:lnTo>
                  <a:lnTo>
                    <a:pt x="186" y="5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6" name="Freeform 25">
              <a:extLst>
                <a:ext uri="{FF2B5EF4-FFF2-40B4-BE49-F238E27FC236}">
                  <a16:creationId xmlns="" xmlns:a16="http://schemas.microsoft.com/office/drawing/2014/main" id="{38299A1F-9ECC-424E-98AE-13F46058F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969" y="5879572"/>
              <a:ext cx="437204" cy="38090"/>
            </a:xfrm>
            <a:custGeom>
              <a:avLst/>
              <a:gdLst>
                <a:gd name="T0" fmla="*/ 240 w 5521"/>
                <a:gd name="T1" fmla="*/ 0 h 481"/>
                <a:gd name="T2" fmla="*/ 5281 w 5521"/>
                <a:gd name="T3" fmla="*/ 0 h 481"/>
                <a:gd name="T4" fmla="*/ 5336 w 5521"/>
                <a:gd name="T5" fmla="*/ 7 h 481"/>
                <a:gd name="T6" fmla="*/ 5386 w 5521"/>
                <a:gd name="T7" fmla="*/ 24 h 481"/>
                <a:gd name="T8" fmla="*/ 5432 w 5521"/>
                <a:gd name="T9" fmla="*/ 53 h 481"/>
                <a:gd name="T10" fmla="*/ 5469 w 5521"/>
                <a:gd name="T11" fmla="*/ 90 h 481"/>
                <a:gd name="T12" fmla="*/ 5497 w 5521"/>
                <a:gd name="T13" fmla="*/ 136 h 481"/>
                <a:gd name="T14" fmla="*/ 5515 w 5521"/>
                <a:gd name="T15" fmla="*/ 186 h 481"/>
                <a:gd name="T16" fmla="*/ 5521 w 5521"/>
                <a:gd name="T17" fmla="*/ 241 h 481"/>
                <a:gd name="T18" fmla="*/ 5515 w 5521"/>
                <a:gd name="T19" fmla="*/ 295 h 481"/>
                <a:gd name="T20" fmla="*/ 5497 w 5521"/>
                <a:gd name="T21" fmla="*/ 345 h 481"/>
                <a:gd name="T22" fmla="*/ 5469 w 5521"/>
                <a:gd name="T23" fmla="*/ 391 h 481"/>
                <a:gd name="T24" fmla="*/ 5432 w 5521"/>
                <a:gd name="T25" fmla="*/ 428 h 481"/>
                <a:gd name="T26" fmla="*/ 5386 w 5521"/>
                <a:gd name="T27" fmla="*/ 457 h 481"/>
                <a:gd name="T28" fmla="*/ 5336 w 5521"/>
                <a:gd name="T29" fmla="*/ 474 h 481"/>
                <a:gd name="T30" fmla="*/ 5281 w 5521"/>
                <a:gd name="T31" fmla="*/ 481 h 481"/>
                <a:gd name="T32" fmla="*/ 240 w 5521"/>
                <a:gd name="T33" fmla="*/ 481 h 481"/>
                <a:gd name="T34" fmla="*/ 185 w 5521"/>
                <a:gd name="T35" fmla="*/ 474 h 481"/>
                <a:gd name="T36" fmla="*/ 135 w 5521"/>
                <a:gd name="T37" fmla="*/ 457 h 481"/>
                <a:gd name="T38" fmla="*/ 89 w 5521"/>
                <a:gd name="T39" fmla="*/ 428 h 481"/>
                <a:gd name="T40" fmla="*/ 52 w 5521"/>
                <a:gd name="T41" fmla="*/ 391 h 481"/>
                <a:gd name="T42" fmla="*/ 24 w 5521"/>
                <a:gd name="T43" fmla="*/ 345 h 481"/>
                <a:gd name="T44" fmla="*/ 6 w 5521"/>
                <a:gd name="T45" fmla="*/ 295 h 481"/>
                <a:gd name="T46" fmla="*/ 0 w 5521"/>
                <a:gd name="T47" fmla="*/ 241 h 481"/>
                <a:gd name="T48" fmla="*/ 6 w 5521"/>
                <a:gd name="T49" fmla="*/ 186 h 481"/>
                <a:gd name="T50" fmla="*/ 24 w 5521"/>
                <a:gd name="T51" fmla="*/ 136 h 481"/>
                <a:gd name="T52" fmla="*/ 52 w 5521"/>
                <a:gd name="T53" fmla="*/ 90 h 481"/>
                <a:gd name="T54" fmla="*/ 89 w 5521"/>
                <a:gd name="T55" fmla="*/ 53 h 481"/>
                <a:gd name="T56" fmla="*/ 135 w 5521"/>
                <a:gd name="T57" fmla="*/ 24 h 481"/>
                <a:gd name="T58" fmla="*/ 185 w 5521"/>
                <a:gd name="T59" fmla="*/ 7 h 481"/>
                <a:gd name="T60" fmla="*/ 240 w 552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1" h="481">
                  <a:moveTo>
                    <a:pt x="240" y="0"/>
                  </a:moveTo>
                  <a:lnTo>
                    <a:pt x="5281" y="0"/>
                  </a:lnTo>
                  <a:lnTo>
                    <a:pt x="5336" y="7"/>
                  </a:lnTo>
                  <a:lnTo>
                    <a:pt x="5386" y="24"/>
                  </a:lnTo>
                  <a:lnTo>
                    <a:pt x="5432" y="53"/>
                  </a:lnTo>
                  <a:lnTo>
                    <a:pt x="5469" y="90"/>
                  </a:lnTo>
                  <a:lnTo>
                    <a:pt x="5497" y="136"/>
                  </a:lnTo>
                  <a:lnTo>
                    <a:pt x="5515" y="186"/>
                  </a:lnTo>
                  <a:lnTo>
                    <a:pt x="5521" y="241"/>
                  </a:lnTo>
                  <a:lnTo>
                    <a:pt x="5515" y="295"/>
                  </a:lnTo>
                  <a:lnTo>
                    <a:pt x="5497" y="345"/>
                  </a:lnTo>
                  <a:lnTo>
                    <a:pt x="5469" y="391"/>
                  </a:lnTo>
                  <a:lnTo>
                    <a:pt x="5432" y="428"/>
                  </a:lnTo>
                  <a:lnTo>
                    <a:pt x="5386" y="457"/>
                  </a:lnTo>
                  <a:lnTo>
                    <a:pt x="5336" y="474"/>
                  </a:lnTo>
                  <a:lnTo>
                    <a:pt x="5281" y="481"/>
                  </a:lnTo>
                  <a:lnTo>
                    <a:pt x="240" y="481"/>
                  </a:lnTo>
                  <a:lnTo>
                    <a:pt x="185" y="474"/>
                  </a:lnTo>
                  <a:lnTo>
                    <a:pt x="135" y="457"/>
                  </a:lnTo>
                  <a:lnTo>
                    <a:pt x="89" y="428"/>
                  </a:lnTo>
                  <a:lnTo>
                    <a:pt x="52" y="391"/>
                  </a:lnTo>
                  <a:lnTo>
                    <a:pt x="24" y="345"/>
                  </a:lnTo>
                  <a:lnTo>
                    <a:pt x="6" y="295"/>
                  </a:lnTo>
                  <a:lnTo>
                    <a:pt x="0" y="241"/>
                  </a:lnTo>
                  <a:lnTo>
                    <a:pt x="6" y="186"/>
                  </a:lnTo>
                  <a:lnTo>
                    <a:pt x="24" y="136"/>
                  </a:lnTo>
                  <a:lnTo>
                    <a:pt x="52" y="90"/>
                  </a:lnTo>
                  <a:lnTo>
                    <a:pt x="89" y="53"/>
                  </a:lnTo>
                  <a:lnTo>
                    <a:pt x="135" y="24"/>
                  </a:lnTo>
                  <a:lnTo>
                    <a:pt x="185" y="7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7" name="Freeform 26">
              <a:extLst>
                <a:ext uri="{FF2B5EF4-FFF2-40B4-BE49-F238E27FC236}">
                  <a16:creationId xmlns="" xmlns:a16="http://schemas.microsoft.com/office/drawing/2014/main" id="{7607EEE5-2DD1-4C5A-B81F-E375A3B71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969" y="5955673"/>
              <a:ext cx="228144" cy="37852"/>
            </a:xfrm>
            <a:custGeom>
              <a:avLst/>
              <a:gdLst>
                <a:gd name="T0" fmla="*/ 241 w 2881"/>
                <a:gd name="T1" fmla="*/ 0 h 478"/>
                <a:gd name="T2" fmla="*/ 2641 w 2881"/>
                <a:gd name="T3" fmla="*/ 0 h 478"/>
                <a:gd name="T4" fmla="*/ 2696 w 2881"/>
                <a:gd name="T5" fmla="*/ 7 h 478"/>
                <a:gd name="T6" fmla="*/ 2746 w 2881"/>
                <a:gd name="T7" fmla="*/ 24 h 478"/>
                <a:gd name="T8" fmla="*/ 2792 w 2881"/>
                <a:gd name="T9" fmla="*/ 52 h 478"/>
                <a:gd name="T10" fmla="*/ 2829 w 2881"/>
                <a:gd name="T11" fmla="*/ 89 h 478"/>
                <a:gd name="T12" fmla="*/ 2857 w 2881"/>
                <a:gd name="T13" fmla="*/ 133 h 478"/>
                <a:gd name="T14" fmla="*/ 2875 w 2881"/>
                <a:gd name="T15" fmla="*/ 183 h 478"/>
                <a:gd name="T16" fmla="*/ 2881 w 2881"/>
                <a:gd name="T17" fmla="*/ 240 h 478"/>
                <a:gd name="T18" fmla="*/ 2875 w 2881"/>
                <a:gd name="T19" fmla="*/ 295 h 478"/>
                <a:gd name="T20" fmla="*/ 2857 w 2881"/>
                <a:gd name="T21" fmla="*/ 345 h 478"/>
                <a:gd name="T22" fmla="*/ 2829 w 2881"/>
                <a:gd name="T23" fmla="*/ 389 h 478"/>
                <a:gd name="T24" fmla="*/ 2792 w 2881"/>
                <a:gd name="T25" fmla="*/ 426 h 478"/>
                <a:gd name="T26" fmla="*/ 2746 w 2881"/>
                <a:gd name="T27" fmla="*/ 454 h 478"/>
                <a:gd name="T28" fmla="*/ 2696 w 2881"/>
                <a:gd name="T29" fmla="*/ 474 h 478"/>
                <a:gd name="T30" fmla="*/ 2641 w 2881"/>
                <a:gd name="T31" fmla="*/ 478 h 478"/>
                <a:gd name="T32" fmla="*/ 241 w 2881"/>
                <a:gd name="T33" fmla="*/ 478 h 478"/>
                <a:gd name="T34" fmla="*/ 186 w 2881"/>
                <a:gd name="T35" fmla="*/ 474 h 478"/>
                <a:gd name="T36" fmla="*/ 136 w 2881"/>
                <a:gd name="T37" fmla="*/ 454 h 478"/>
                <a:gd name="T38" fmla="*/ 90 w 2881"/>
                <a:gd name="T39" fmla="*/ 426 h 478"/>
                <a:gd name="T40" fmla="*/ 53 w 2881"/>
                <a:gd name="T41" fmla="*/ 389 h 478"/>
                <a:gd name="T42" fmla="*/ 24 w 2881"/>
                <a:gd name="T43" fmla="*/ 345 h 478"/>
                <a:gd name="T44" fmla="*/ 7 w 2881"/>
                <a:gd name="T45" fmla="*/ 295 h 478"/>
                <a:gd name="T46" fmla="*/ 0 w 2881"/>
                <a:gd name="T47" fmla="*/ 240 h 478"/>
                <a:gd name="T48" fmla="*/ 7 w 2881"/>
                <a:gd name="T49" fmla="*/ 183 h 478"/>
                <a:gd name="T50" fmla="*/ 24 w 2881"/>
                <a:gd name="T51" fmla="*/ 133 h 478"/>
                <a:gd name="T52" fmla="*/ 53 w 2881"/>
                <a:gd name="T53" fmla="*/ 89 h 478"/>
                <a:gd name="T54" fmla="*/ 90 w 2881"/>
                <a:gd name="T55" fmla="*/ 52 h 478"/>
                <a:gd name="T56" fmla="*/ 136 w 2881"/>
                <a:gd name="T57" fmla="*/ 24 h 478"/>
                <a:gd name="T58" fmla="*/ 186 w 2881"/>
                <a:gd name="T59" fmla="*/ 7 h 478"/>
                <a:gd name="T60" fmla="*/ 241 w 2881"/>
                <a:gd name="T6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1" h="478">
                  <a:moveTo>
                    <a:pt x="241" y="0"/>
                  </a:moveTo>
                  <a:lnTo>
                    <a:pt x="2641" y="0"/>
                  </a:lnTo>
                  <a:lnTo>
                    <a:pt x="2696" y="7"/>
                  </a:lnTo>
                  <a:lnTo>
                    <a:pt x="2746" y="24"/>
                  </a:lnTo>
                  <a:lnTo>
                    <a:pt x="2792" y="52"/>
                  </a:lnTo>
                  <a:lnTo>
                    <a:pt x="2829" y="89"/>
                  </a:lnTo>
                  <a:lnTo>
                    <a:pt x="2857" y="133"/>
                  </a:lnTo>
                  <a:lnTo>
                    <a:pt x="2875" y="183"/>
                  </a:lnTo>
                  <a:lnTo>
                    <a:pt x="2881" y="240"/>
                  </a:lnTo>
                  <a:lnTo>
                    <a:pt x="2875" y="295"/>
                  </a:lnTo>
                  <a:lnTo>
                    <a:pt x="2857" y="345"/>
                  </a:lnTo>
                  <a:lnTo>
                    <a:pt x="2829" y="389"/>
                  </a:lnTo>
                  <a:lnTo>
                    <a:pt x="2792" y="426"/>
                  </a:lnTo>
                  <a:lnTo>
                    <a:pt x="2746" y="454"/>
                  </a:lnTo>
                  <a:lnTo>
                    <a:pt x="2696" y="474"/>
                  </a:lnTo>
                  <a:lnTo>
                    <a:pt x="2641" y="478"/>
                  </a:lnTo>
                  <a:lnTo>
                    <a:pt x="241" y="478"/>
                  </a:lnTo>
                  <a:lnTo>
                    <a:pt x="186" y="474"/>
                  </a:lnTo>
                  <a:lnTo>
                    <a:pt x="136" y="454"/>
                  </a:lnTo>
                  <a:lnTo>
                    <a:pt x="90" y="426"/>
                  </a:lnTo>
                  <a:lnTo>
                    <a:pt x="53" y="389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3"/>
                  </a:lnTo>
                  <a:lnTo>
                    <a:pt x="24" y="133"/>
                  </a:lnTo>
                  <a:lnTo>
                    <a:pt x="53" y="89"/>
                  </a:lnTo>
                  <a:lnTo>
                    <a:pt x="90" y="52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8" name="Freeform 27">
              <a:extLst>
                <a:ext uri="{FF2B5EF4-FFF2-40B4-BE49-F238E27FC236}">
                  <a16:creationId xmlns="" xmlns:a16="http://schemas.microsoft.com/office/drawing/2014/main" id="{01E548BD-9725-4FD0-9676-916402860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969" y="6031536"/>
              <a:ext cx="399193" cy="38090"/>
            </a:xfrm>
            <a:custGeom>
              <a:avLst/>
              <a:gdLst>
                <a:gd name="T0" fmla="*/ 240 w 5041"/>
                <a:gd name="T1" fmla="*/ 0 h 481"/>
                <a:gd name="T2" fmla="*/ 4801 w 5041"/>
                <a:gd name="T3" fmla="*/ 0 h 481"/>
                <a:gd name="T4" fmla="*/ 4856 w 5041"/>
                <a:gd name="T5" fmla="*/ 7 h 481"/>
                <a:gd name="T6" fmla="*/ 4906 w 5041"/>
                <a:gd name="T7" fmla="*/ 24 h 481"/>
                <a:gd name="T8" fmla="*/ 4952 w 5041"/>
                <a:gd name="T9" fmla="*/ 53 h 481"/>
                <a:gd name="T10" fmla="*/ 4989 w 5041"/>
                <a:gd name="T11" fmla="*/ 90 h 481"/>
                <a:gd name="T12" fmla="*/ 5017 w 5041"/>
                <a:gd name="T13" fmla="*/ 136 h 481"/>
                <a:gd name="T14" fmla="*/ 5035 w 5041"/>
                <a:gd name="T15" fmla="*/ 186 h 481"/>
                <a:gd name="T16" fmla="*/ 5041 w 5041"/>
                <a:gd name="T17" fmla="*/ 240 h 481"/>
                <a:gd name="T18" fmla="*/ 5035 w 5041"/>
                <a:gd name="T19" fmla="*/ 295 h 481"/>
                <a:gd name="T20" fmla="*/ 5017 w 5041"/>
                <a:gd name="T21" fmla="*/ 345 h 481"/>
                <a:gd name="T22" fmla="*/ 4989 w 5041"/>
                <a:gd name="T23" fmla="*/ 391 h 481"/>
                <a:gd name="T24" fmla="*/ 4952 w 5041"/>
                <a:gd name="T25" fmla="*/ 428 h 481"/>
                <a:gd name="T26" fmla="*/ 4906 w 5041"/>
                <a:gd name="T27" fmla="*/ 457 h 481"/>
                <a:gd name="T28" fmla="*/ 4856 w 5041"/>
                <a:gd name="T29" fmla="*/ 474 h 481"/>
                <a:gd name="T30" fmla="*/ 4801 w 5041"/>
                <a:gd name="T31" fmla="*/ 481 h 481"/>
                <a:gd name="T32" fmla="*/ 240 w 5041"/>
                <a:gd name="T33" fmla="*/ 481 h 481"/>
                <a:gd name="T34" fmla="*/ 186 w 5041"/>
                <a:gd name="T35" fmla="*/ 474 h 481"/>
                <a:gd name="T36" fmla="*/ 136 w 5041"/>
                <a:gd name="T37" fmla="*/ 457 h 481"/>
                <a:gd name="T38" fmla="*/ 90 w 5041"/>
                <a:gd name="T39" fmla="*/ 428 h 481"/>
                <a:gd name="T40" fmla="*/ 53 w 5041"/>
                <a:gd name="T41" fmla="*/ 391 h 481"/>
                <a:gd name="T42" fmla="*/ 24 w 5041"/>
                <a:gd name="T43" fmla="*/ 345 h 481"/>
                <a:gd name="T44" fmla="*/ 7 w 5041"/>
                <a:gd name="T45" fmla="*/ 295 h 481"/>
                <a:gd name="T46" fmla="*/ 0 w 5041"/>
                <a:gd name="T47" fmla="*/ 240 h 481"/>
                <a:gd name="T48" fmla="*/ 7 w 5041"/>
                <a:gd name="T49" fmla="*/ 186 h 481"/>
                <a:gd name="T50" fmla="*/ 24 w 5041"/>
                <a:gd name="T51" fmla="*/ 136 h 481"/>
                <a:gd name="T52" fmla="*/ 53 w 5041"/>
                <a:gd name="T53" fmla="*/ 90 h 481"/>
                <a:gd name="T54" fmla="*/ 90 w 5041"/>
                <a:gd name="T55" fmla="*/ 53 h 481"/>
                <a:gd name="T56" fmla="*/ 136 w 5041"/>
                <a:gd name="T57" fmla="*/ 24 h 481"/>
                <a:gd name="T58" fmla="*/ 186 w 5041"/>
                <a:gd name="T59" fmla="*/ 7 h 481"/>
                <a:gd name="T60" fmla="*/ 240 w 5041"/>
                <a:gd name="T6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41" h="481">
                  <a:moveTo>
                    <a:pt x="240" y="0"/>
                  </a:moveTo>
                  <a:lnTo>
                    <a:pt x="4801" y="0"/>
                  </a:lnTo>
                  <a:lnTo>
                    <a:pt x="4856" y="7"/>
                  </a:lnTo>
                  <a:lnTo>
                    <a:pt x="4906" y="24"/>
                  </a:lnTo>
                  <a:lnTo>
                    <a:pt x="4952" y="53"/>
                  </a:lnTo>
                  <a:lnTo>
                    <a:pt x="4989" y="90"/>
                  </a:lnTo>
                  <a:lnTo>
                    <a:pt x="5017" y="136"/>
                  </a:lnTo>
                  <a:lnTo>
                    <a:pt x="5035" y="186"/>
                  </a:lnTo>
                  <a:lnTo>
                    <a:pt x="5041" y="240"/>
                  </a:lnTo>
                  <a:lnTo>
                    <a:pt x="5035" y="295"/>
                  </a:lnTo>
                  <a:lnTo>
                    <a:pt x="5017" y="345"/>
                  </a:lnTo>
                  <a:lnTo>
                    <a:pt x="4989" y="391"/>
                  </a:lnTo>
                  <a:lnTo>
                    <a:pt x="4952" y="428"/>
                  </a:lnTo>
                  <a:lnTo>
                    <a:pt x="4906" y="457"/>
                  </a:lnTo>
                  <a:lnTo>
                    <a:pt x="4856" y="474"/>
                  </a:lnTo>
                  <a:lnTo>
                    <a:pt x="4801" y="481"/>
                  </a:lnTo>
                  <a:lnTo>
                    <a:pt x="240" y="481"/>
                  </a:lnTo>
                  <a:lnTo>
                    <a:pt x="186" y="474"/>
                  </a:lnTo>
                  <a:lnTo>
                    <a:pt x="136" y="457"/>
                  </a:lnTo>
                  <a:lnTo>
                    <a:pt x="90" y="428"/>
                  </a:lnTo>
                  <a:lnTo>
                    <a:pt x="53" y="391"/>
                  </a:lnTo>
                  <a:lnTo>
                    <a:pt x="24" y="345"/>
                  </a:lnTo>
                  <a:lnTo>
                    <a:pt x="7" y="295"/>
                  </a:lnTo>
                  <a:lnTo>
                    <a:pt x="0" y="240"/>
                  </a:lnTo>
                  <a:lnTo>
                    <a:pt x="7" y="186"/>
                  </a:lnTo>
                  <a:lnTo>
                    <a:pt x="24" y="136"/>
                  </a:lnTo>
                  <a:lnTo>
                    <a:pt x="53" y="90"/>
                  </a:lnTo>
                  <a:lnTo>
                    <a:pt x="90" y="53"/>
                  </a:lnTo>
                  <a:lnTo>
                    <a:pt x="136" y="24"/>
                  </a:lnTo>
                  <a:lnTo>
                    <a:pt x="186" y="7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9" name="Freeform 28">
              <a:extLst>
                <a:ext uri="{FF2B5EF4-FFF2-40B4-BE49-F238E27FC236}">
                  <a16:creationId xmlns="" xmlns:a16="http://schemas.microsoft.com/office/drawing/2014/main" id="{090A8C7A-4DF9-4F93-B557-1DF8472FB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969" y="6107637"/>
              <a:ext cx="570242" cy="38011"/>
            </a:xfrm>
            <a:custGeom>
              <a:avLst/>
              <a:gdLst>
                <a:gd name="T0" fmla="*/ 240 w 7201"/>
                <a:gd name="T1" fmla="*/ 0 h 480"/>
                <a:gd name="T2" fmla="*/ 6961 w 7201"/>
                <a:gd name="T3" fmla="*/ 0 h 480"/>
                <a:gd name="T4" fmla="*/ 7016 w 7201"/>
                <a:gd name="T5" fmla="*/ 6 h 480"/>
                <a:gd name="T6" fmla="*/ 7066 w 7201"/>
                <a:gd name="T7" fmla="*/ 24 h 480"/>
                <a:gd name="T8" fmla="*/ 7112 w 7201"/>
                <a:gd name="T9" fmla="*/ 52 h 480"/>
                <a:gd name="T10" fmla="*/ 7149 w 7201"/>
                <a:gd name="T11" fmla="*/ 89 h 480"/>
                <a:gd name="T12" fmla="*/ 7177 w 7201"/>
                <a:gd name="T13" fmla="*/ 133 h 480"/>
                <a:gd name="T14" fmla="*/ 7195 w 7201"/>
                <a:gd name="T15" fmla="*/ 185 h 480"/>
                <a:gd name="T16" fmla="*/ 7201 w 7201"/>
                <a:gd name="T17" fmla="*/ 240 h 480"/>
                <a:gd name="T18" fmla="*/ 7195 w 7201"/>
                <a:gd name="T19" fmla="*/ 294 h 480"/>
                <a:gd name="T20" fmla="*/ 7177 w 7201"/>
                <a:gd name="T21" fmla="*/ 345 h 480"/>
                <a:gd name="T22" fmla="*/ 7149 w 7201"/>
                <a:gd name="T23" fmla="*/ 388 h 480"/>
                <a:gd name="T24" fmla="*/ 7112 w 7201"/>
                <a:gd name="T25" fmla="*/ 425 h 480"/>
                <a:gd name="T26" fmla="*/ 7066 w 7201"/>
                <a:gd name="T27" fmla="*/ 454 h 480"/>
                <a:gd name="T28" fmla="*/ 7016 w 7201"/>
                <a:gd name="T29" fmla="*/ 473 h 480"/>
                <a:gd name="T30" fmla="*/ 6961 w 7201"/>
                <a:gd name="T31" fmla="*/ 480 h 480"/>
                <a:gd name="T32" fmla="*/ 240 w 7201"/>
                <a:gd name="T33" fmla="*/ 480 h 480"/>
                <a:gd name="T34" fmla="*/ 186 w 7201"/>
                <a:gd name="T35" fmla="*/ 473 h 480"/>
                <a:gd name="T36" fmla="*/ 135 w 7201"/>
                <a:gd name="T37" fmla="*/ 454 h 480"/>
                <a:gd name="T38" fmla="*/ 90 w 7201"/>
                <a:gd name="T39" fmla="*/ 425 h 480"/>
                <a:gd name="T40" fmla="*/ 52 w 7201"/>
                <a:gd name="T41" fmla="*/ 388 h 480"/>
                <a:gd name="T42" fmla="*/ 24 w 7201"/>
                <a:gd name="T43" fmla="*/ 345 h 480"/>
                <a:gd name="T44" fmla="*/ 7 w 7201"/>
                <a:gd name="T45" fmla="*/ 294 h 480"/>
                <a:gd name="T46" fmla="*/ 0 w 7201"/>
                <a:gd name="T47" fmla="*/ 240 h 480"/>
                <a:gd name="T48" fmla="*/ 7 w 7201"/>
                <a:gd name="T49" fmla="*/ 185 h 480"/>
                <a:gd name="T50" fmla="*/ 24 w 7201"/>
                <a:gd name="T51" fmla="*/ 133 h 480"/>
                <a:gd name="T52" fmla="*/ 52 w 7201"/>
                <a:gd name="T53" fmla="*/ 89 h 480"/>
                <a:gd name="T54" fmla="*/ 90 w 7201"/>
                <a:gd name="T55" fmla="*/ 52 h 480"/>
                <a:gd name="T56" fmla="*/ 135 w 7201"/>
                <a:gd name="T57" fmla="*/ 24 h 480"/>
                <a:gd name="T58" fmla="*/ 186 w 7201"/>
                <a:gd name="T59" fmla="*/ 6 h 480"/>
                <a:gd name="T60" fmla="*/ 240 w 7201"/>
                <a:gd name="T6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01" h="480">
                  <a:moveTo>
                    <a:pt x="240" y="0"/>
                  </a:moveTo>
                  <a:lnTo>
                    <a:pt x="6961" y="0"/>
                  </a:lnTo>
                  <a:lnTo>
                    <a:pt x="7016" y="6"/>
                  </a:lnTo>
                  <a:lnTo>
                    <a:pt x="7066" y="24"/>
                  </a:lnTo>
                  <a:lnTo>
                    <a:pt x="7112" y="52"/>
                  </a:lnTo>
                  <a:lnTo>
                    <a:pt x="7149" y="89"/>
                  </a:lnTo>
                  <a:lnTo>
                    <a:pt x="7177" y="133"/>
                  </a:lnTo>
                  <a:lnTo>
                    <a:pt x="7195" y="185"/>
                  </a:lnTo>
                  <a:lnTo>
                    <a:pt x="7201" y="240"/>
                  </a:lnTo>
                  <a:lnTo>
                    <a:pt x="7195" y="294"/>
                  </a:lnTo>
                  <a:lnTo>
                    <a:pt x="7177" y="345"/>
                  </a:lnTo>
                  <a:lnTo>
                    <a:pt x="7149" y="388"/>
                  </a:lnTo>
                  <a:lnTo>
                    <a:pt x="7112" y="425"/>
                  </a:lnTo>
                  <a:lnTo>
                    <a:pt x="7066" y="454"/>
                  </a:lnTo>
                  <a:lnTo>
                    <a:pt x="7016" y="473"/>
                  </a:lnTo>
                  <a:lnTo>
                    <a:pt x="6961" y="480"/>
                  </a:lnTo>
                  <a:lnTo>
                    <a:pt x="240" y="480"/>
                  </a:lnTo>
                  <a:lnTo>
                    <a:pt x="186" y="473"/>
                  </a:lnTo>
                  <a:lnTo>
                    <a:pt x="135" y="454"/>
                  </a:lnTo>
                  <a:lnTo>
                    <a:pt x="90" y="425"/>
                  </a:lnTo>
                  <a:lnTo>
                    <a:pt x="52" y="388"/>
                  </a:lnTo>
                  <a:lnTo>
                    <a:pt x="24" y="345"/>
                  </a:lnTo>
                  <a:lnTo>
                    <a:pt x="7" y="294"/>
                  </a:lnTo>
                  <a:lnTo>
                    <a:pt x="0" y="240"/>
                  </a:lnTo>
                  <a:lnTo>
                    <a:pt x="7" y="185"/>
                  </a:lnTo>
                  <a:lnTo>
                    <a:pt x="24" y="133"/>
                  </a:lnTo>
                  <a:lnTo>
                    <a:pt x="52" y="89"/>
                  </a:lnTo>
                  <a:lnTo>
                    <a:pt x="90" y="52"/>
                  </a:lnTo>
                  <a:lnTo>
                    <a:pt x="135" y="24"/>
                  </a:lnTo>
                  <a:lnTo>
                    <a:pt x="186" y="6"/>
                  </a:lnTo>
                  <a:lnTo>
                    <a:pt x="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80" name="组合 279">
            <a:extLst>
              <a:ext uri="{FF2B5EF4-FFF2-40B4-BE49-F238E27FC236}">
                <a16:creationId xmlns="" xmlns:a16="http://schemas.microsoft.com/office/drawing/2014/main" id="{AD60671A-0070-44E9-8B3A-D6B22C8804B6}"/>
              </a:ext>
            </a:extLst>
          </p:cNvPr>
          <p:cNvGrpSpPr/>
          <p:nvPr/>
        </p:nvGrpSpPr>
        <p:grpSpPr>
          <a:xfrm>
            <a:off x="1619253" y="5897696"/>
            <a:ext cx="573030" cy="343884"/>
            <a:chOff x="1609923" y="5801764"/>
            <a:chExt cx="573030" cy="343884"/>
          </a:xfrm>
          <a:solidFill>
            <a:srgbClr val="FF9B00"/>
          </a:solidFill>
        </p:grpSpPr>
        <p:sp>
          <p:nvSpPr>
            <p:cNvPr id="281" name="Freeform 6">
              <a:extLst>
                <a:ext uri="{FF2B5EF4-FFF2-40B4-BE49-F238E27FC236}">
                  <a16:creationId xmlns="" xmlns:a16="http://schemas.microsoft.com/office/drawing/2014/main" id="{1E9CAE21-877A-4833-95D9-69751DD95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923" y="5801764"/>
              <a:ext cx="573030" cy="38163"/>
            </a:xfrm>
            <a:custGeom>
              <a:avLst/>
              <a:gdLst>
                <a:gd name="T0" fmla="*/ 230 w 6892"/>
                <a:gd name="T1" fmla="*/ 0 h 459"/>
                <a:gd name="T2" fmla="*/ 6662 w 6892"/>
                <a:gd name="T3" fmla="*/ 0 h 459"/>
                <a:gd name="T4" fmla="*/ 6714 w 6892"/>
                <a:gd name="T5" fmla="*/ 6 h 459"/>
                <a:gd name="T6" fmla="*/ 6762 w 6892"/>
                <a:gd name="T7" fmla="*/ 25 h 459"/>
                <a:gd name="T8" fmla="*/ 6804 w 6892"/>
                <a:gd name="T9" fmla="*/ 52 h 459"/>
                <a:gd name="T10" fmla="*/ 6840 w 6892"/>
                <a:gd name="T11" fmla="*/ 88 h 459"/>
                <a:gd name="T12" fmla="*/ 6867 w 6892"/>
                <a:gd name="T13" fmla="*/ 129 h 459"/>
                <a:gd name="T14" fmla="*/ 6886 w 6892"/>
                <a:gd name="T15" fmla="*/ 177 h 459"/>
                <a:gd name="T16" fmla="*/ 6892 w 6892"/>
                <a:gd name="T17" fmla="*/ 230 h 459"/>
                <a:gd name="T18" fmla="*/ 6886 w 6892"/>
                <a:gd name="T19" fmla="*/ 284 h 459"/>
                <a:gd name="T20" fmla="*/ 6867 w 6892"/>
                <a:gd name="T21" fmla="*/ 332 h 459"/>
                <a:gd name="T22" fmla="*/ 6840 w 6892"/>
                <a:gd name="T23" fmla="*/ 374 h 459"/>
                <a:gd name="T24" fmla="*/ 6804 w 6892"/>
                <a:gd name="T25" fmla="*/ 409 h 459"/>
                <a:gd name="T26" fmla="*/ 6762 w 6892"/>
                <a:gd name="T27" fmla="*/ 436 h 459"/>
                <a:gd name="T28" fmla="*/ 6714 w 6892"/>
                <a:gd name="T29" fmla="*/ 453 h 459"/>
                <a:gd name="T30" fmla="*/ 6662 w 6892"/>
                <a:gd name="T31" fmla="*/ 459 h 459"/>
                <a:gd name="T32" fmla="*/ 230 w 6892"/>
                <a:gd name="T33" fmla="*/ 459 h 459"/>
                <a:gd name="T34" fmla="*/ 178 w 6892"/>
                <a:gd name="T35" fmla="*/ 453 h 459"/>
                <a:gd name="T36" fmla="*/ 130 w 6892"/>
                <a:gd name="T37" fmla="*/ 436 h 459"/>
                <a:gd name="T38" fmla="*/ 86 w 6892"/>
                <a:gd name="T39" fmla="*/ 409 h 459"/>
                <a:gd name="T40" fmla="*/ 50 w 6892"/>
                <a:gd name="T41" fmla="*/ 374 h 459"/>
                <a:gd name="T42" fmla="*/ 23 w 6892"/>
                <a:gd name="T43" fmla="*/ 332 h 459"/>
                <a:gd name="T44" fmla="*/ 6 w 6892"/>
                <a:gd name="T45" fmla="*/ 284 h 459"/>
                <a:gd name="T46" fmla="*/ 0 w 6892"/>
                <a:gd name="T47" fmla="*/ 230 h 459"/>
                <a:gd name="T48" fmla="*/ 6 w 6892"/>
                <a:gd name="T49" fmla="*/ 177 h 459"/>
                <a:gd name="T50" fmla="*/ 23 w 6892"/>
                <a:gd name="T51" fmla="*/ 129 h 459"/>
                <a:gd name="T52" fmla="*/ 50 w 6892"/>
                <a:gd name="T53" fmla="*/ 88 h 459"/>
                <a:gd name="T54" fmla="*/ 86 w 6892"/>
                <a:gd name="T55" fmla="*/ 52 h 459"/>
                <a:gd name="T56" fmla="*/ 130 w 6892"/>
                <a:gd name="T57" fmla="*/ 25 h 459"/>
                <a:gd name="T58" fmla="*/ 178 w 6892"/>
                <a:gd name="T59" fmla="*/ 6 h 459"/>
                <a:gd name="T60" fmla="*/ 230 w 6892"/>
                <a:gd name="T6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92" h="459">
                  <a:moveTo>
                    <a:pt x="230" y="0"/>
                  </a:moveTo>
                  <a:lnTo>
                    <a:pt x="6662" y="0"/>
                  </a:lnTo>
                  <a:lnTo>
                    <a:pt x="6714" y="6"/>
                  </a:lnTo>
                  <a:lnTo>
                    <a:pt x="6762" y="25"/>
                  </a:lnTo>
                  <a:lnTo>
                    <a:pt x="6804" y="52"/>
                  </a:lnTo>
                  <a:lnTo>
                    <a:pt x="6840" y="88"/>
                  </a:lnTo>
                  <a:lnTo>
                    <a:pt x="6867" y="129"/>
                  </a:lnTo>
                  <a:lnTo>
                    <a:pt x="6886" y="177"/>
                  </a:lnTo>
                  <a:lnTo>
                    <a:pt x="6892" y="230"/>
                  </a:lnTo>
                  <a:lnTo>
                    <a:pt x="6886" y="284"/>
                  </a:lnTo>
                  <a:lnTo>
                    <a:pt x="6867" y="332"/>
                  </a:lnTo>
                  <a:lnTo>
                    <a:pt x="6840" y="374"/>
                  </a:lnTo>
                  <a:lnTo>
                    <a:pt x="6804" y="409"/>
                  </a:lnTo>
                  <a:lnTo>
                    <a:pt x="6762" y="436"/>
                  </a:lnTo>
                  <a:lnTo>
                    <a:pt x="6714" y="453"/>
                  </a:lnTo>
                  <a:lnTo>
                    <a:pt x="6662" y="459"/>
                  </a:lnTo>
                  <a:lnTo>
                    <a:pt x="230" y="459"/>
                  </a:lnTo>
                  <a:lnTo>
                    <a:pt x="178" y="453"/>
                  </a:lnTo>
                  <a:lnTo>
                    <a:pt x="130" y="436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4"/>
                  </a:lnTo>
                  <a:lnTo>
                    <a:pt x="0" y="230"/>
                  </a:lnTo>
                  <a:lnTo>
                    <a:pt x="6" y="177"/>
                  </a:lnTo>
                  <a:lnTo>
                    <a:pt x="23" y="129"/>
                  </a:lnTo>
                  <a:lnTo>
                    <a:pt x="50" y="88"/>
                  </a:lnTo>
                  <a:lnTo>
                    <a:pt x="86" y="52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2" name="Freeform 7">
              <a:extLst>
                <a:ext uri="{FF2B5EF4-FFF2-40B4-BE49-F238E27FC236}">
                  <a16:creationId xmlns="" xmlns:a16="http://schemas.microsoft.com/office/drawing/2014/main" id="{7FCBB03E-0BDA-4B85-83D7-04449478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923" y="5878173"/>
              <a:ext cx="458374" cy="38246"/>
            </a:xfrm>
            <a:custGeom>
              <a:avLst/>
              <a:gdLst>
                <a:gd name="T0" fmla="*/ 230 w 5513"/>
                <a:gd name="T1" fmla="*/ 0 h 460"/>
                <a:gd name="T2" fmla="*/ 5283 w 5513"/>
                <a:gd name="T3" fmla="*/ 0 h 460"/>
                <a:gd name="T4" fmla="*/ 5336 w 5513"/>
                <a:gd name="T5" fmla="*/ 6 h 460"/>
                <a:gd name="T6" fmla="*/ 5384 w 5513"/>
                <a:gd name="T7" fmla="*/ 23 h 460"/>
                <a:gd name="T8" fmla="*/ 5427 w 5513"/>
                <a:gd name="T9" fmla="*/ 50 h 460"/>
                <a:gd name="T10" fmla="*/ 5463 w 5513"/>
                <a:gd name="T11" fmla="*/ 86 h 460"/>
                <a:gd name="T12" fmla="*/ 5490 w 5513"/>
                <a:gd name="T13" fmla="*/ 130 h 460"/>
                <a:gd name="T14" fmla="*/ 5507 w 5513"/>
                <a:gd name="T15" fmla="*/ 178 h 460"/>
                <a:gd name="T16" fmla="*/ 5513 w 5513"/>
                <a:gd name="T17" fmla="*/ 230 h 460"/>
                <a:gd name="T18" fmla="*/ 5507 w 5513"/>
                <a:gd name="T19" fmla="*/ 282 h 460"/>
                <a:gd name="T20" fmla="*/ 5490 w 5513"/>
                <a:gd name="T21" fmla="*/ 332 h 460"/>
                <a:gd name="T22" fmla="*/ 5463 w 5513"/>
                <a:gd name="T23" fmla="*/ 374 h 460"/>
                <a:gd name="T24" fmla="*/ 5427 w 5513"/>
                <a:gd name="T25" fmla="*/ 409 h 460"/>
                <a:gd name="T26" fmla="*/ 5384 w 5513"/>
                <a:gd name="T27" fmla="*/ 437 h 460"/>
                <a:gd name="T28" fmla="*/ 5336 w 5513"/>
                <a:gd name="T29" fmla="*/ 453 h 460"/>
                <a:gd name="T30" fmla="*/ 5283 w 5513"/>
                <a:gd name="T31" fmla="*/ 460 h 460"/>
                <a:gd name="T32" fmla="*/ 230 w 5513"/>
                <a:gd name="T33" fmla="*/ 460 h 460"/>
                <a:gd name="T34" fmla="*/ 178 w 5513"/>
                <a:gd name="T35" fmla="*/ 453 h 460"/>
                <a:gd name="T36" fmla="*/ 130 w 5513"/>
                <a:gd name="T37" fmla="*/ 437 h 460"/>
                <a:gd name="T38" fmla="*/ 86 w 5513"/>
                <a:gd name="T39" fmla="*/ 409 h 460"/>
                <a:gd name="T40" fmla="*/ 50 w 5513"/>
                <a:gd name="T41" fmla="*/ 374 h 460"/>
                <a:gd name="T42" fmla="*/ 23 w 5513"/>
                <a:gd name="T43" fmla="*/ 332 h 460"/>
                <a:gd name="T44" fmla="*/ 6 w 5513"/>
                <a:gd name="T45" fmla="*/ 282 h 460"/>
                <a:gd name="T46" fmla="*/ 0 w 5513"/>
                <a:gd name="T47" fmla="*/ 230 h 460"/>
                <a:gd name="T48" fmla="*/ 6 w 5513"/>
                <a:gd name="T49" fmla="*/ 178 h 460"/>
                <a:gd name="T50" fmla="*/ 23 w 5513"/>
                <a:gd name="T51" fmla="*/ 130 h 460"/>
                <a:gd name="T52" fmla="*/ 50 w 5513"/>
                <a:gd name="T53" fmla="*/ 86 h 460"/>
                <a:gd name="T54" fmla="*/ 86 w 5513"/>
                <a:gd name="T55" fmla="*/ 50 h 460"/>
                <a:gd name="T56" fmla="*/ 130 w 5513"/>
                <a:gd name="T57" fmla="*/ 23 h 460"/>
                <a:gd name="T58" fmla="*/ 178 w 5513"/>
                <a:gd name="T59" fmla="*/ 6 h 460"/>
                <a:gd name="T60" fmla="*/ 230 w 5513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3" h="460">
                  <a:moveTo>
                    <a:pt x="230" y="0"/>
                  </a:moveTo>
                  <a:lnTo>
                    <a:pt x="5283" y="0"/>
                  </a:lnTo>
                  <a:lnTo>
                    <a:pt x="5336" y="6"/>
                  </a:lnTo>
                  <a:lnTo>
                    <a:pt x="5384" y="23"/>
                  </a:lnTo>
                  <a:lnTo>
                    <a:pt x="5427" y="50"/>
                  </a:lnTo>
                  <a:lnTo>
                    <a:pt x="5463" y="86"/>
                  </a:lnTo>
                  <a:lnTo>
                    <a:pt x="5490" y="130"/>
                  </a:lnTo>
                  <a:lnTo>
                    <a:pt x="5507" y="178"/>
                  </a:lnTo>
                  <a:lnTo>
                    <a:pt x="5513" y="230"/>
                  </a:lnTo>
                  <a:lnTo>
                    <a:pt x="5507" y="282"/>
                  </a:lnTo>
                  <a:lnTo>
                    <a:pt x="5490" y="332"/>
                  </a:lnTo>
                  <a:lnTo>
                    <a:pt x="5463" y="374"/>
                  </a:lnTo>
                  <a:lnTo>
                    <a:pt x="5427" y="409"/>
                  </a:lnTo>
                  <a:lnTo>
                    <a:pt x="5384" y="437"/>
                  </a:lnTo>
                  <a:lnTo>
                    <a:pt x="5336" y="453"/>
                  </a:lnTo>
                  <a:lnTo>
                    <a:pt x="5283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09"/>
                  </a:lnTo>
                  <a:lnTo>
                    <a:pt x="50" y="374"/>
                  </a:lnTo>
                  <a:lnTo>
                    <a:pt x="23" y="332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3" name="Freeform 8">
              <a:extLst>
                <a:ext uri="{FF2B5EF4-FFF2-40B4-BE49-F238E27FC236}">
                  <a16:creationId xmlns="" xmlns:a16="http://schemas.microsoft.com/office/drawing/2014/main" id="{F8315364-DFE4-4A7E-88EB-8C072D3B2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923" y="5954583"/>
              <a:ext cx="229145" cy="38246"/>
            </a:xfrm>
            <a:custGeom>
              <a:avLst/>
              <a:gdLst>
                <a:gd name="T0" fmla="*/ 230 w 2756"/>
                <a:gd name="T1" fmla="*/ 0 h 460"/>
                <a:gd name="T2" fmla="*/ 2526 w 2756"/>
                <a:gd name="T3" fmla="*/ 0 h 460"/>
                <a:gd name="T4" fmla="*/ 2580 w 2756"/>
                <a:gd name="T5" fmla="*/ 6 h 460"/>
                <a:gd name="T6" fmla="*/ 2628 w 2756"/>
                <a:gd name="T7" fmla="*/ 23 h 460"/>
                <a:gd name="T8" fmla="*/ 2670 w 2756"/>
                <a:gd name="T9" fmla="*/ 50 h 460"/>
                <a:gd name="T10" fmla="*/ 2705 w 2756"/>
                <a:gd name="T11" fmla="*/ 86 h 460"/>
                <a:gd name="T12" fmla="*/ 2733 w 2756"/>
                <a:gd name="T13" fmla="*/ 130 h 460"/>
                <a:gd name="T14" fmla="*/ 2751 w 2756"/>
                <a:gd name="T15" fmla="*/ 178 h 460"/>
                <a:gd name="T16" fmla="*/ 2756 w 2756"/>
                <a:gd name="T17" fmla="*/ 230 h 460"/>
                <a:gd name="T18" fmla="*/ 2751 w 2756"/>
                <a:gd name="T19" fmla="*/ 282 h 460"/>
                <a:gd name="T20" fmla="*/ 2733 w 2756"/>
                <a:gd name="T21" fmla="*/ 330 h 460"/>
                <a:gd name="T22" fmla="*/ 2705 w 2756"/>
                <a:gd name="T23" fmla="*/ 374 h 460"/>
                <a:gd name="T24" fmla="*/ 2670 w 2756"/>
                <a:gd name="T25" fmla="*/ 410 h 460"/>
                <a:gd name="T26" fmla="*/ 2628 w 2756"/>
                <a:gd name="T27" fmla="*/ 437 h 460"/>
                <a:gd name="T28" fmla="*/ 2580 w 2756"/>
                <a:gd name="T29" fmla="*/ 453 h 460"/>
                <a:gd name="T30" fmla="*/ 2526 w 2756"/>
                <a:gd name="T31" fmla="*/ 460 h 460"/>
                <a:gd name="T32" fmla="*/ 230 w 2756"/>
                <a:gd name="T33" fmla="*/ 460 h 460"/>
                <a:gd name="T34" fmla="*/ 178 w 2756"/>
                <a:gd name="T35" fmla="*/ 453 h 460"/>
                <a:gd name="T36" fmla="*/ 130 w 2756"/>
                <a:gd name="T37" fmla="*/ 437 h 460"/>
                <a:gd name="T38" fmla="*/ 86 w 2756"/>
                <a:gd name="T39" fmla="*/ 410 h 460"/>
                <a:gd name="T40" fmla="*/ 50 w 2756"/>
                <a:gd name="T41" fmla="*/ 374 h 460"/>
                <a:gd name="T42" fmla="*/ 23 w 2756"/>
                <a:gd name="T43" fmla="*/ 330 h 460"/>
                <a:gd name="T44" fmla="*/ 6 w 2756"/>
                <a:gd name="T45" fmla="*/ 282 h 460"/>
                <a:gd name="T46" fmla="*/ 0 w 2756"/>
                <a:gd name="T47" fmla="*/ 230 h 460"/>
                <a:gd name="T48" fmla="*/ 6 w 2756"/>
                <a:gd name="T49" fmla="*/ 178 h 460"/>
                <a:gd name="T50" fmla="*/ 23 w 2756"/>
                <a:gd name="T51" fmla="*/ 130 h 460"/>
                <a:gd name="T52" fmla="*/ 50 w 2756"/>
                <a:gd name="T53" fmla="*/ 86 h 460"/>
                <a:gd name="T54" fmla="*/ 86 w 2756"/>
                <a:gd name="T55" fmla="*/ 50 h 460"/>
                <a:gd name="T56" fmla="*/ 130 w 2756"/>
                <a:gd name="T57" fmla="*/ 23 h 460"/>
                <a:gd name="T58" fmla="*/ 178 w 2756"/>
                <a:gd name="T59" fmla="*/ 6 h 460"/>
                <a:gd name="T60" fmla="*/ 230 w 2756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6" h="460">
                  <a:moveTo>
                    <a:pt x="230" y="0"/>
                  </a:moveTo>
                  <a:lnTo>
                    <a:pt x="2526" y="0"/>
                  </a:lnTo>
                  <a:lnTo>
                    <a:pt x="2580" y="6"/>
                  </a:lnTo>
                  <a:lnTo>
                    <a:pt x="2628" y="23"/>
                  </a:lnTo>
                  <a:lnTo>
                    <a:pt x="2670" y="50"/>
                  </a:lnTo>
                  <a:lnTo>
                    <a:pt x="2705" y="86"/>
                  </a:lnTo>
                  <a:lnTo>
                    <a:pt x="2733" y="130"/>
                  </a:lnTo>
                  <a:lnTo>
                    <a:pt x="2751" y="178"/>
                  </a:lnTo>
                  <a:lnTo>
                    <a:pt x="2756" y="230"/>
                  </a:lnTo>
                  <a:lnTo>
                    <a:pt x="2751" y="282"/>
                  </a:lnTo>
                  <a:lnTo>
                    <a:pt x="2733" y="330"/>
                  </a:lnTo>
                  <a:lnTo>
                    <a:pt x="2705" y="374"/>
                  </a:lnTo>
                  <a:lnTo>
                    <a:pt x="2670" y="410"/>
                  </a:lnTo>
                  <a:lnTo>
                    <a:pt x="2628" y="437"/>
                  </a:lnTo>
                  <a:lnTo>
                    <a:pt x="2580" y="453"/>
                  </a:lnTo>
                  <a:lnTo>
                    <a:pt x="2526" y="460"/>
                  </a:lnTo>
                  <a:lnTo>
                    <a:pt x="230" y="460"/>
                  </a:lnTo>
                  <a:lnTo>
                    <a:pt x="178" y="453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30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6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4" name="Freeform 9">
              <a:extLst>
                <a:ext uri="{FF2B5EF4-FFF2-40B4-BE49-F238E27FC236}">
                  <a16:creationId xmlns="" xmlns:a16="http://schemas.microsoft.com/office/drawing/2014/main" id="{45152B0F-6745-46F1-9DFC-B94880D41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923" y="6030992"/>
              <a:ext cx="401088" cy="38246"/>
            </a:xfrm>
            <a:custGeom>
              <a:avLst/>
              <a:gdLst>
                <a:gd name="T0" fmla="*/ 230 w 4824"/>
                <a:gd name="T1" fmla="*/ 0 h 460"/>
                <a:gd name="T2" fmla="*/ 4594 w 4824"/>
                <a:gd name="T3" fmla="*/ 0 h 460"/>
                <a:gd name="T4" fmla="*/ 4646 w 4824"/>
                <a:gd name="T5" fmla="*/ 7 h 460"/>
                <a:gd name="T6" fmla="*/ 4694 w 4824"/>
                <a:gd name="T7" fmla="*/ 23 h 460"/>
                <a:gd name="T8" fmla="*/ 4738 w 4824"/>
                <a:gd name="T9" fmla="*/ 50 h 460"/>
                <a:gd name="T10" fmla="*/ 4774 w 4824"/>
                <a:gd name="T11" fmla="*/ 86 h 460"/>
                <a:gd name="T12" fmla="*/ 4801 w 4824"/>
                <a:gd name="T13" fmla="*/ 128 h 460"/>
                <a:gd name="T14" fmla="*/ 4817 w 4824"/>
                <a:gd name="T15" fmla="*/ 178 h 460"/>
                <a:gd name="T16" fmla="*/ 4824 w 4824"/>
                <a:gd name="T17" fmla="*/ 230 h 460"/>
                <a:gd name="T18" fmla="*/ 4817 w 4824"/>
                <a:gd name="T19" fmla="*/ 282 h 460"/>
                <a:gd name="T20" fmla="*/ 4801 w 4824"/>
                <a:gd name="T21" fmla="*/ 330 h 460"/>
                <a:gd name="T22" fmla="*/ 4774 w 4824"/>
                <a:gd name="T23" fmla="*/ 374 h 460"/>
                <a:gd name="T24" fmla="*/ 4738 w 4824"/>
                <a:gd name="T25" fmla="*/ 410 h 460"/>
                <a:gd name="T26" fmla="*/ 4694 w 4824"/>
                <a:gd name="T27" fmla="*/ 437 h 460"/>
                <a:gd name="T28" fmla="*/ 4646 w 4824"/>
                <a:gd name="T29" fmla="*/ 454 h 460"/>
                <a:gd name="T30" fmla="*/ 4594 w 4824"/>
                <a:gd name="T31" fmla="*/ 460 h 460"/>
                <a:gd name="T32" fmla="*/ 230 w 4824"/>
                <a:gd name="T33" fmla="*/ 460 h 460"/>
                <a:gd name="T34" fmla="*/ 178 w 4824"/>
                <a:gd name="T35" fmla="*/ 454 h 460"/>
                <a:gd name="T36" fmla="*/ 130 w 4824"/>
                <a:gd name="T37" fmla="*/ 437 h 460"/>
                <a:gd name="T38" fmla="*/ 86 w 4824"/>
                <a:gd name="T39" fmla="*/ 410 h 460"/>
                <a:gd name="T40" fmla="*/ 50 w 4824"/>
                <a:gd name="T41" fmla="*/ 374 h 460"/>
                <a:gd name="T42" fmla="*/ 23 w 4824"/>
                <a:gd name="T43" fmla="*/ 330 h 460"/>
                <a:gd name="T44" fmla="*/ 6 w 4824"/>
                <a:gd name="T45" fmla="*/ 282 h 460"/>
                <a:gd name="T46" fmla="*/ 0 w 4824"/>
                <a:gd name="T47" fmla="*/ 230 h 460"/>
                <a:gd name="T48" fmla="*/ 6 w 4824"/>
                <a:gd name="T49" fmla="*/ 178 h 460"/>
                <a:gd name="T50" fmla="*/ 23 w 4824"/>
                <a:gd name="T51" fmla="*/ 128 h 460"/>
                <a:gd name="T52" fmla="*/ 50 w 4824"/>
                <a:gd name="T53" fmla="*/ 86 h 460"/>
                <a:gd name="T54" fmla="*/ 86 w 4824"/>
                <a:gd name="T55" fmla="*/ 50 h 460"/>
                <a:gd name="T56" fmla="*/ 130 w 4824"/>
                <a:gd name="T57" fmla="*/ 23 h 460"/>
                <a:gd name="T58" fmla="*/ 178 w 4824"/>
                <a:gd name="T59" fmla="*/ 7 h 460"/>
                <a:gd name="T60" fmla="*/ 230 w 4824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24" h="460">
                  <a:moveTo>
                    <a:pt x="230" y="0"/>
                  </a:moveTo>
                  <a:lnTo>
                    <a:pt x="4594" y="0"/>
                  </a:lnTo>
                  <a:lnTo>
                    <a:pt x="4646" y="7"/>
                  </a:lnTo>
                  <a:lnTo>
                    <a:pt x="4694" y="23"/>
                  </a:lnTo>
                  <a:lnTo>
                    <a:pt x="4738" y="50"/>
                  </a:lnTo>
                  <a:lnTo>
                    <a:pt x="4774" y="86"/>
                  </a:lnTo>
                  <a:lnTo>
                    <a:pt x="4801" y="128"/>
                  </a:lnTo>
                  <a:lnTo>
                    <a:pt x="4817" y="178"/>
                  </a:lnTo>
                  <a:lnTo>
                    <a:pt x="4824" y="230"/>
                  </a:lnTo>
                  <a:lnTo>
                    <a:pt x="4817" y="282"/>
                  </a:lnTo>
                  <a:lnTo>
                    <a:pt x="4801" y="330"/>
                  </a:lnTo>
                  <a:lnTo>
                    <a:pt x="4774" y="374"/>
                  </a:lnTo>
                  <a:lnTo>
                    <a:pt x="4738" y="410"/>
                  </a:lnTo>
                  <a:lnTo>
                    <a:pt x="4694" y="437"/>
                  </a:lnTo>
                  <a:lnTo>
                    <a:pt x="4646" y="454"/>
                  </a:lnTo>
                  <a:lnTo>
                    <a:pt x="4594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7"/>
                  </a:lnTo>
                  <a:lnTo>
                    <a:pt x="86" y="410"/>
                  </a:lnTo>
                  <a:lnTo>
                    <a:pt x="50" y="374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8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0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5" name="Freeform 10">
              <a:extLst>
                <a:ext uri="{FF2B5EF4-FFF2-40B4-BE49-F238E27FC236}">
                  <a16:creationId xmlns="" xmlns:a16="http://schemas.microsoft.com/office/drawing/2014/main" id="{378A9D5A-83DC-494B-890F-4D7A8D63C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923" y="6107402"/>
              <a:ext cx="324678" cy="38246"/>
            </a:xfrm>
            <a:custGeom>
              <a:avLst/>
              <a:gdLst>
                <a:gd name="T0" fmla="*/ 230 w 3905"/>
                <a:gd name="T1" fmla="*/ 0 h 460"/>
                <a:gd name="T2" fmla="*/ 3675 w 3905"/>
                <a:gd name="T3" fmla="*/ 0 h 460"/>
                <a:gd name="T4" fmla="*/ 3727 w 3905"/>
                <a:gd name="T5" fmla="*/ 7 h 460"/>
                <a:gd name="T6" fmla="*/ 3777 w 3905"/>
                <a:gd name="T7" fmla="*/ 23 h 460"/>
                <a:gd name="T8" fmla="*/ 3819 w 3905"/>
                <a:gd name="T9" fmla="*/ 51 h 460"/>
                <a:gd name="T10" fmla="*/ 3854 w 3905"/>
                <a:gd name="T11" fmla="*/ 86 h 460"/>
                <a:gd name="T12" fmla="*/ 3882 w 3905"/>
                <a:gd name="T13" fmla="*/ 128 h 460"/>
                <a:gd name="T14" fmla="*/ 3898 w 3905"/>
                <a:gd name="T15" fmla="*/ 176 h 460"/>
                <a:gd name="T16" fmla="*/ 3905 w 3905"/>
                <a:gd name="T17" fmla="*/ 230 h 460"/>
                <a:gd name="T18" fmla="*/ 3898 w 3905"/>
                <a:gd name="T19" fmla="*/ 282 h 460"/>
                <a:gd name="T20" fmla="*/ 3882 w 3905"/>
                <a:gd name="T21" fmla="*/ 330 h 460"/>
                <a:gd name="T22" fmla="*/ 3854 w 3905"/>
                <a:gd name="T23" fmla="*/ 372 h 460"/>
                <a:gd name="T24" fmla="*/ 3819 w 3905"/>
                <a:gd name="T25" fmla="*/ 408 h 460"/>
                <a:gd name="T26" fmla="*/ 3777 w 3905"/>
                <a:gd name="T27" fmla="*/ 435 h 460"/>
                <a:gd name="T28" fmla="*/ 3727 w 3905"/>
                <a:gd name="T29" fmla="*/ 454 h 460"/>
                <a:gd name="T30" fmla="*/ 3675 w 3905"/>
                <a:gd name="T31" fmla="*/ 460 h 460"/>
                <a:gd name="T32" fmla="*/ 230 w 3905"/>
                <a:gd name="T33" fmla="*/ 460 h 460"/>
                <a:gd name="T34" fmla="*/ 178 w 3905"/>
                <a:gd name="T35" fmla="*/ 454 h 460"/>
                <a:gd name="T36" fmla="*/ 130 w 3905"/>
                <a:gd name="T37" fmla="*/ 435 h 460"/>
                <a:gd name="T38" fmla="*/ 86 w 3905"/>
                <a:gd name="T39" fmla="*/ 408 h 460"/>
                <a:gd name="T40" fmla="*/ 50 w 3905"/>
                <a:gd name="T41" fmla="*/ 372 h 460"/>
                <a:gd name="T42" fmla="*/ 23 w 3905"/>
                <a:gd name="T43" fmla="*/ 330 h 460"/>
                <a:gd name="T44" fmla="*/ 6 w 3905"/>
                <a:gd name="T45" fmla="*/ 282 h 460"/>
                <a:gd name="T46" fmla="*/ 0 w 3905"/>
                <a:gd name="T47" fmla="*/ 230 h 460"/>
                <a:gd name="T48" fmla="*/ 6 w 3905"/>
                <a:gd name="T49" fmla="*/ 176 h 460"/>
                <a:gd name="T50" fmla="*/ 23 w 3905"/>
                <a:gd name="T51" fmla="*/ 128 h 460"/>
                <a:gd name="T52" fmla="*/ 50 w 3905"/>
                <a:gd name="T53" fmla="*/ 86 h 460"/>
                <a:gd name="T54" fmla="*/ 86 w 3905"/>
                <a:gd name="T55" fmla="*/ 51 h 460"/>
                <a:gd name="T56" fmla="*/ 130 w 3905"/>
                <a:gd name="T57" fmla="*/ 23 h 460"/>
                <a:gd name="T58" fmla="*/ 178 w 3905"/>
                <a:gd name="T59" fmla="*/ 7 h 460"/>
                <a:gd name="T60" fmla="*/ 230 w 3905"/>
                <a:gd name="T6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05" h="460">
                  <a:moveTo>
                    <a:pt x="230" y="0"/>
                  </a:moveTo>
                  <a:lnTo>
                    <a:pt x="3675" y="0"/>
                  </a:lnTo>
                  <a:lnTo>
                    <a:pt x="3727" y="7"/>
                  </a:lnTo>
                  <a:lnTo>
                    <a:pt x="3777" y="23"/>
                  </a:lnTo>
                  <a:lnTo>
                    <a:pt x="3819" y="51"/>
                  </a:lnTo>
                  <a:lnTo>
                    <a:pt x="3854" y="86"/>
                  </a:lnTo>
                  <a:lnTo>
                    <a:pt x="3882" y="128"/>
                  </a:lnTo>
                  <a:lnTo>
                    <a:pt x="3898" y="176"/>
                  </a:lnTo>
                  <a:lnTo>
                    <a:pt x="3905" y="230"/>
                  </a:lnTo>
                  <a:lnTo>
                    <a:pt x="3898" y="282"/>
                  </a:lnTo>
                  <a:lnTo>
                    <a:pt x="3882" y="330"/>
                  </a:lnTo>
                  <a:lnTo>
                    <a:pt x="3854" y="372"/>
                  </a:lnTo>
                  <a:lnTo>
                    <a:pt x="3819" y="408"/>
                  </a:lnTo>
                  <a:lnTo>
                    <a:pt x="3777" y="435"/>
                  </a:lnTo>
                  <a:lnTo>
                    <a:pt x="3727" y="454"/>
                  </a:lnTo>
                  <a:lnTo>
                    <a:pt x="3675" y="460"/>
                  </a:lnTo>
                  <a:lnTo>
                    <a:pt x="230" y="460"/>
                  </a:lnTo>
                  <a:lnTo>
                    <a:pt x="178" y="454"/>
                  </a:lnTo>
                  <a:lnTo>
                    <a:pt x="130" y="435"/>
                  </a:lnTo>
                  <a:lnTo>
                    <a:pt x="86" y="408"/>
                  </a:lnTo>
                  <a:lnTo>
                    <a:pt x="50" y="372"/>
                  </a:lnTo>
                  <a:lnTo>
                    <a:pt x="23" y="330"/>
                  </a:lnTo>
                  <a:lnTo>
                    <a:pt x="6" y="282"/>
                  </a:lnTo>
                  <a:lnTo>
                    <a:pt x="0" y="230"/>
                  </a:lnTo>
                  <a:lnTo>
                    <a:pt x="6" y="176"/>
                  </a:lnTo>
                  <a:lnTo>
                    <a:pt x="23" y="128"/>
                  </a:lnTo>
                  <a:lnTo>
                    <a:pt x="50" y="86"/>
                  </a:lnTo>
                  <a:lnTo>
                    <a:pt x="86" y="51"/>
                  </a:lnTo>
                  <a:lnTo>
                    <a:pt x="130" y="23"/>
                  </a:lnTo>
                  <a:lnTo>
                    <a:pt x="178" y="7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86" name="组合 285">
            <a:extLst>
              <a:ext uri="{FF2B5EF4-FFF2-40B4-BE49-F238E27FC236}">
                <a16:creationId xmlns="" xmlns:a16="http://schemas.microsoft.com/office/drawing/2014/main" id="{1D46AEBF-F03C-4BC5-9CCA-F9CF5B20ED73}"/>
              </a:ext>
            </a:extLst>
          </p:cNvPr>
          <p:cNvGrpSpPr/>
          <p:nvPr/>
        </p:nvGrpSpPr>
        <p:grpSpPr>
          <a:xfrm>
            <a:off x="10013308" y="5894623"/>
            <a:ext cx="578100" cy="346957"/>
            <a:chOff x="10003978" y="5798691"/>
            <a:chExt cx="578100" cy="346957"/>
          </a:xfrm>
          <a:solidFill>
            <a:srgbClr val="FF9B00"/>
          </a:solidFill>
        </p:grpSpPr>
        <p:sp>
          <p:nvSpPr>
            <p:cNvPr id="287" name="Freeform 60">
              <a:extLst>
                <a:ext uri="{FF2B5EF4-FFF2-40B4-BE49-F238E27FC236}">
                  <a16:creationId xmlns="" xmlns:a16="http://schemas.microsoft.com/office/drawing/2014/main" id="{A3719A7E-8BE4-4A81-974A-A5FE386FB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978" y="5798691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5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6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6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5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5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6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6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5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8" name="Freeform 61">
              <a:extLst>
                <a:ext uri="{FF2B5EF4-FFF2-40B4-BE49-F238E27FC236}">
                  <a16:creationId xmlns="" xmlns:a16="http://schemas.microsoft.com/office/drawing/2014/main" id="{3A1A559B-4888-41DB-9503-27E0FABE4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978" y="5875900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2 h 399"/>
                <a:gd name="T14" fmla="*/ 5987 w 5990"/>
                <a:gd name="T15" fmla="*/ 154 h 399"/>
                <a:gd name="T16" fmla="*/ 5990 w 5990"/>
                <a:gd name="T17" fmla="*/ 199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199 h 399"/>
                <a:gd name="T48" fmla="*/ 5 w 5990"/>
                <a:gd name="T49" fmla="*/ 154 h 399"/>
                <a:gd name="T50" fmla="*/ 20 w 5990"/>
                <a:gd name="T51" fmla="*/ 112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2"/>
                  </a:lnTo>
                  <a:lnTo>
                    <a:pt x="5987" y="154"/>
                  </a:lnTo>
                  <a:lnTo>
                    <a:pt x="5990" y="199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199"/>
                  </a:lnTo>
                  <a:lnTo>
                    <a:pt x="5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9" name="Freeform 62">
              <a:extLst>
                <a:ext uri="{FF2B5EF4-FFF2-40B4-BE49-F238E27FC236}">
                  <a16:creationId xmlns="" xmlns:a16="http://schemas.microsoft.com/office/drawing/2014/main" id="{7FB37B92-B045-4CA5-BFE4-6768E9AFF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978" y="5953012"/>
              <a:ext cx="578100" cy="38508"/>
            </a:xfrm>
            <a:custGeom>
              <a:avLst/>
              <a:gdLst>
                <a:gd name="T0" fmla="*/ 200 w 5990"/>
                <a:gd name="T1" fmla="*/ 0 h 399"/>
                <a:gd name="T2" fmla="*/ 5791 w 5990"/>
                <a:gd name="T3" fmla="*/ 0 h 399"/>
                <a:gd name="T4" fmla="*/ 5838 w 5990"/>
                <a:gd name="T5" fmla="*/ 5 h 399"/>
                <a:gd name="T6" fmla="*/ 5880 w 5990"/>
                <a:gd name="T7" fmla="*/ 20 h 399"/>
                <a:gd name="T8" fmla="*/ 5916 w 5990"/>
                <a:gd name="T9" fmla="*/ 43 h 399"/>
                <a:gd name="T10" fmla="*/ 5947 w 5990"/>
                <a:gd name="T11" fmla="*/ 74 h 399"/>
                <a:gd name="T12" fmla="*/ 5970 w 5990"/>
                <a:gd name="T13" fmla="*/ 111 h 399"/>
                <a:gd name="T14" fmla="*/ 5987 w 5990"/>
                <a:gd name="T15" fmla="*/ 154 h 399"/>
                <a:gd name="T16" fmla="*/ 5990 w 5990"/>
                <a:gd name="T17" fmla="*/ 200 h 399"/>
                <a:gd name="T18" fmla="*/ 5987 w 5990"/>
                <a:gd name="T19" fmla="*/ 245 h 399"/>
                <a:gd name="T20" fmla="*/ 5970 w 5990"/>
                <a:gd name="T21" fmla="*/ 287 h 399"/>
                <a:gd name="T22" fmla="*/ 5947 w 5990"/>
                <a:gd name="T23" fmla="*/ 325 h 399"/>
                <a:gd name="T24" fmla="*/ 5916 w 5990"/>
                <a:gd name="T25" fmla="*/ 356 h 399"/>
                <a:gd name="T26" fmla="*/ 5880 w 5990"/>
                <a:gd name="T27" fmla="*/ 379 h 399"/>
                <a:gd name="T28" fmla="*/ 5838 w 5990"/>
                <a:gd name="T29" fmla="*/ 394 h 399"/>
                <a:gd name="T30" fmla="*/ 5791 w 5990"/>
                <a:gd name="T31" fmla="*/ 399 h 399"/>
                <a:gd name="T32" fmla="*/ 200 w 5990"/>
                <a:gd name="T33" fmla="*/ 399 h 399"/>
                <a:gd name="T34" fmla="*/ 154 w 5990"/>
                <a:gd name="T35" fmla="*/ 394 h 399"/>
                <a:gd name="T36" fmla="*/ 113 w 5990"/>
                <a:gd name="T37" fmla="*/ 379 h 399"/>
                <a:gd name="T38" fmla="*/ 74 w 5990"/>
                <a:gd name="T39" fmla="*/ 356 h 399"/>
                <a:gd name="T40" fmla="*/ 44 w 5990"/>
                <a:gd name="T41" fmla="*/ 325 h 399"/>
                <a:gd name="T42" fmla="*/ 20 w 5990"/>
                <a:gd name="T43" fmla="*/ 287 h 399"/>
                <a:gd name="T44" fmla="*/ 5 w 5990"/>
                <a:gd name="T45" fmla="*/ 245 h 399"/>
                <a:gd name="T46" fmla="*/ 0 w 5990"/>
                <a:gd name="T47" fmla="*/ 200 h 399"/>
                <a:gd name="T48" fmla="*/ 5 w 5990"/>
                <a:gd name="T49" fmla="*/ 154 h 399"/>
                <a:gd name="T50" fmla="*/ 20 w 5990"/>
                <a:gd name="T51" fmla="*/ 111 h 399"/>
                <a:gd name="T52" fmla="*/ 44 w 5990"/>
                <a:gd name="T53" fmla="*/ 74 h 399"/>
                <a:gd name="T54" fmla="*/ 74 w 5990"/>
                <a:gd name="T55" fmla="*/ 43 h 399"/>
                <a:gd name="T56" fmla="*/ 113 w 5990"/>
                <a:gd name="T57" fmla="*/ 20 h 399"/>
                <a:gd name="T58" fmla="*/ 154 w 5990"/>
                <a:gd name="T59" fmla="*/ 5 h 399"/>
                <a:gd name="T60" fmla="*/ 200 w 5990"/>
                <a:gd name="T6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399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3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4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5"/>
                  </a:lnTo>
                  <a:lnTo>
                    <a:pt x="5916" y="356"/>
                  </a:lnTo>
                  <a:lnTo>
                    <a:pt x="5880" y="379"/>
                  </a:lnTo>
                  <a:lnTo>
                    <a:pt x="5838" y="394"/>
                  </a:lnTo>
                  <a:lnTo>
                    <a:pt x="5791" y="399"/>
                  </a:lnTo>
                  <a:lnTo>
                    <a:pt x="200" y="399"/>
                  </a:lnTo>
                  <a:lnTo>
                    <a:pt x="154" y="394"/>
                  </a:lnTo>
                  <a:lnTo>
                    <a:pt x="113" y="379"/>
                  </a:lnTo>
                  <a:lnTo>
                    <a:pt x="74" y="356"/>
                  </a:lnTo>
                  <a:lnTo>
                    <a:pt x="44" y="325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4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3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0" name="Freeform 63">
              <a:extLst>
                <a:ext uri="{FF2B5EF4-FFF2-40B4-BE49-F238E27FC236}">
                  <a16:creationId xmlns="" xmlns:a16="http://schemas.microsoft.com/office/drawing/2014/main" id="{CFF5F95C-CB4D-43F0-A586-340107C0B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978" y="603012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5 h 400"/>
                <a:gd name="T6" fmla="*/ 5880 w 5990"/>
                <a:gd name="T7" fmla="*/ 20 h 400"/>
                <a:gd name="T8" fmla="*/ 5916 w 5990"/>
                <a:gd name="T9" fmla="*/ 44 h 400"/>
                <a:gd name="T10" fmla="*/ 5947 w 5990"/>
                <a:gd name="T11" fmla="*/ 74 h 400"/>
                <a:gd name="T12" fmla="*/ 5970 w 5990"/>
                <a:gd name="T13" fmla="*/ 111 h 400"/>
                <a:gd name="T14" fmla="*/ 5987 w 5990"/>
                <a:gd name="T15" fmla="*/ 153 h 400"/>
                <a:gd name="T16" fmla="*/ 5990 w 5990"/>
                <a:gd name="T17" fmla="*/ 200 h 400"/>
                <a:gd name="T18" fmla="*/ 5987 w 5990"/>
                <a:gd name="T19" fmla="*/ 245 h 400"/>
                <a:gd name="T20" fmla="*/ 5970 w 5990"/>
                <a:gd name="T21" fmla="*/ 287 h 400"/>
                <a:gd name="T22" fmla="*/ 5947 w 5990"/>
                <a:gd name="T23" fmla="*/ 323 h 400"/>
                <a:gd name="T24" fmla="*/ 5916 w 5990"/>
                <a:gd name="T25" fmla="*/ 354 h 400"/>
                <a:gd name="T26" fmla="*/ 5880 w 5990"/>
                <a:gd name="T27" fmla="*/ 378 h 400"/>
                <a:gd name="T28" fmla="*/ 5838 w 5990"/>
                <a:gd name="T29" fmla="*/ 394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4 h 400"/>
                <a:gd name="T36" fmla="*/ 113 w 5990"/>
                <a:gd name="T37" fmla="*/ 378 h 400"/>
                <a:gd name="T38" fmla="*/ 74 w 5990"/>
                <a:gd name="T39" fmla="*/ 354 h 400"/>
                <a:gd name="T40" fmla="*/ 44 w 5990"/>
                <a:gd name="T41" fmla="*/ 323 h 400"/>
                <a:gd name="T42" fmla="*/ 20 w 5990"/>
                <a:gd name="T43" fmla="*/ 287 h 400"/>
                <a:gd name="T44" fmla="*/ 5 w 5990"/>
                <a:gd name="T45" fmla="*/ 245 h 400"/>
                <a:gd name="T46" fmla="*/ 0 w 5990"/>
                <a:gd name="T47" fmla="*/ 200 h 400"/>
                <a:gd name="T48" fmla="*/ 5 w 5990"/>
                <a:gd name="T49" fmla="*/ 153 h 400"/>
                <a:gd name="T50" fmla="*/ 20 w 5990"/>
                <a:gd name="T51" fmla="*/ 111 h 400"/>
                <a:gd name="T52" fmla="*/ 44 w 5990"/>
                <a:gd name="T53" fmla="*/ 74 h 400"/>
                <a:gd name="T54" fmla="*/ 74 w 5990"/>
                <a:gd name="T55" fmla="*/ 44 h 400"/>
                <a:gd name="T56" fmla="*/ 113 w 5990"/>
                <a:gd name="T57" fmla="*/ 20 h 400"/>
                <a:gd name="T58" fmla="*/ 154 w 5990"/>
                <a:gd name="T59" fmla="*/ 5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5"/>
                  </a:lnTo>
                  <a:lnTo>
                    <a:pt x="5880" y="20"/>
                  </a:lnTo>
                  <a:lnTo>
                    <a:pt x="5916" y="44"/>
                  </a:lnTo>
                  <a:lnTo>
                    <a:pt x="5947" y="74"/>
                  </a:lnTo>
                  <a:lnTo>
                    <a:pt x="5970" y="111"/>
                  </a:lnTo>
                  <a:lnTo>
                    <a:pt x="5987" y="153"/>
                  </a:lnTo>
                  <a:lnTo>
                    <a:pt x="5990" y="200"/>
                  </a:lnTo>
                  <a:lnTo>
                    <a:pt x="5987" y="245"/>
                  </a:lnTo>
                  <a:lnTo>
                    <a:pt x="5970" y="287"/>
                  </a:lnTo>
                  <a:lnTo>
                    <a:pt x="5947" y="323"/>
                  </a:lnTo>
                  <a:lnTo>
                    <a:pt x="5916" y="354"/>
                  </a:lnTo>
                  <a:lnTo>
                    <a:pt x="5880" y="378"/>
                  </a:lnTo>
                  <a:lnTo>
                    <a:pt x="5838" y="394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4"/>
                  </a:lnTo>
                  <a:lnTo>
                    <a:pt x="113" y="378"/>
                  </a:lnTo>
                  <a:lnTo>
                    <a:pt x="74" y="354"/>
                  </a:lnTo>
                  <a:lnTo>
                    <a:pt x="44" y="323"/>
                  </a:lnTo>
                  <a:lnTo>
                    <a:pt x="20" y="287"/>
                  </a:lnTo>
                  <a:lnTo>
                    <a:pt x="5" y="245"/>
                  </a:lnTo>
                  <a:lnTo>
                    <a:pt x="0" y="200"/>
                  </a:lnTo>
                  <a:lnTo>
                    <a:pt x="5" y="153"/>
                  </a:lnTo>
                  <a:lnTo>
                    <a:pt x="20" y="111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3" y="20"/>
                  </a:lnTo>
                  <a:lnTo>
                    <a:pt x="154" y="5"/>
                  </a:lnTo>
                  <a:lnTo>
                    <a:pt x="2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1" name="Freeform 64">
              <a:extLst>
                <a:ext uri="{FF2B5EF4-FFF2-40B4-BE49-F238E27FC236}">
                  <a16:creationId xmlns="" xmlns:a16="http://schemas.microsoft.com/office/drawing/2014/main" id="{359ACE4E-4BCF-4722-A2CD-911D9EBD4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978" y="6107044"/>
              <a:ext cx="578100" cy="38604"/>
            </a:xfrm>
            <a:custGeom>
              <a:avLst/>
              <a:gdLst>
                <a:gd name="T0" fmla="*/ 200 w 5990"/>
                <a:gd name="T1" fmla="*/ 0 h 400"/>
                <a:gd name="T2" fmla="*/ 5791 w 5990"/>
                <a:gd name="T3" fmla="*/ 0 h 400"/>
                <a:gd name="T4" fmla="*/ 5838 w 5990"/>
                <a:gd name="T5" fmla="*/ 6 h 400"/>
                <a:gd name="T6" fmla="*/ 5880 w 5990"/>
                <a:gd name="T7" fmla="*/ 22 h 400"/>
                <a:gd name="T8" fmla="*/ 5916 w 5990"/>
                <a:gd name="T9" fmla="*/ 46 h 400"/>
                <a:gd name="T10" fmla="*/ 5947 w 5990"/>
                <a:gd name="T11" fmla="*/ 77 h 400"/>
                <a:gd name="T12" fmla="*/ 5970 w 5990"/>
                <a:gd name="T13" fmla="*/ 113 h 400"/>
                <a:gd name="T14" fmla="*/ 5987 w 5990"/>
                <a:gd name="T15" fmla="*/ 155 h 400"/>
                <a:gd name="T16" fmla="*/ 5990 w 5990"/>
                <a:gd name="T17" fmla="*/ 200 h 400"/>
                <a:gd name="T18" fmla="*/ 5987 w 5990"/>
                <a:gd name="T19" fmla="*/ 247 h 400"/>
                <a:gd name="T20" fmla="*/ 5970 w 5990"/>
                <a:gd name="T21" fmla="*/ 289 h 400"/>
                <a:gd name="T22" fmla="*/ 5947 w 5990"/>
                <a:gd name="T23" fmla="*/ 326 h 400"/>
                <a:gd name="T24" fmla="*/ 5916 w 5990"/>
                <a:gd name="T25" fmla="*/ 356 h 400"/>
                <a:gd name="T26" fmla="*/ 5880 w 5990"/>
                <a:gd name="T27" fmla="*/ 380 h 400"/>
                <a:gd name="T28" fmla="*/ 5838 w 5990"/>
                <a:gd name="T29" fmla="*/ 395 h 400"/>
                <a:gd name="T30" fmla="*/ 5791 w 5990"/>
                <a:gd name="T31" fmla="*/ 400 h 400"/>
                <a:gd name="T32" fmla="*/ 200 w 5990"/>
                <a:gd name="T33" fmla="*/ 400 h 400"/>
                <a:gd name="T34" fmla="*/ 154 w 5990"/>
                <a:gd name="T35" fmla="*/ 395 h 400"/>
                <a:gd name="T36" fmla="*/ 113 w 5990"/>
                <a:gd name="T37" fmla="*/ 380 h 400"/>
                <a:gd name="T38" fmla="*/ 74 w 5990"/>
                <a:gd name="T39" fmla="*/ 356 h 400"/>
                <a:gd name="T40" fmla="*/ 44 w 5990"/>
                <a:gd name="T41" fmla="*/ 326 h 400"/>
                <a:gd name="T42" fmla="*/ 20 w 5990"/>
                <a:gd name="T43" fmla="*/ 289 h 400"/>
                <a:gd name="T44" fmla="*/ 5 w 5990"/>
                <a:gd name="T45" fmla="*/ 247 h 400"/>
                <a:gd name="T46" fmla="*/ 0 w 5990"/>
                <a:gd name="T47" fmla="*/ 200 h 400"/>
                <a:gd name="T48" fmla="*/ 5 w 5990"/>
                <a:gd name="T49" fmla="*/ 155 h 400"/>
                <a:gd name="T50" fmla="*/ 20 w 5990"/>
                <a:gd name="T51" fmla="*/ 113 h 400"/>
                <a:gd name="T52" fmla="*/ 44 w 5990"/>
                <a:gd name="T53" fmla="*/ 77 h 400"/>
                <a:gd name="T54" fmla="*/ 74 w 5990"/>
                <a:gd name="T55" fmla="*/ 46 h 400"/>
                <a:gd name="T56" fmla="*/ 113 w 5990"/>
                <a:gd name="T57" fmla="*/ 22 h 400"/>
                <a:gd name="T58" fmla="*/ 154 w 5990"/>
                <a:gd name="T59" fmla="*/ 6 h 400"/>
                <a:gd name="T60" fmla="*/ 200 w 5990"/>
                <a:gd name="T6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90" h="400">
                  <a:moveTo>
                    <a:pt x="200" y="0"/>
                  </a:moveTo>
                  <a:lnTo>
                    <a:pt x="5791" y="0"/>
                  </a:lnTo>
                  <a:lnTo>
                    <a:pt x="5838" y="6"/>
                  </a:lnTo>
                  <a:lnTo>
                    <a:pt x="5880" y="22"/>
                  </a:lnTo>
                  <a:lnTo>
                    <a:pt x="5916" y="46"/>
                  </a:lnTo>
                  <a:lnTo>
                    <a:pt x="5947" y="77"/>
                  </a:lnTo>
                  <a:lnTo>
                    <a:pt x="5970" y="113"/>
                  </a:lnTo>
                  <a:lnTo>
                    <a:pt x="5987" y="155"/>
                  </a:lnTo>
                  <a:lnTo>
                    <a:pt x="5990" y="200"/>
                  </a:lnTo>
                  <a:lnTo>
                    <a:pt x="5987" y="247"/>
                  </a:lnTo>
                  <a:lnTo>
                    <a:pt x="5970" y="289"/>
                  </a:lnTo>
                  <a:lnTo>
                    <a:pt x="5947" y="326"/>
                  </a:lnTo>
                  <a:lnTo>
                    <a:pt x="5916" y="356"/>
                  </a:lnTo>
                  <a:lnTo>
                    <a:pt x="5880" y="380"/>
                  </a:lnTo>
                  <a:lnTo>
                    <a:pt x="5838" y="395"/>
                  </a:lnTo>
                  <a:lnTo>
                    <a:pt x="5791" y="400"/>
                  </a:lnTo>
                  <a:lnTo>
                    <a:pt x="200" y="400"/>
                  </a:lnTo>
                  <a:lnTo>
                    <a:pt x="154" y="395"/>
                  </a:lnTo>
                  <a:lnTo>
                    <a:pt x="113" y="380"/>
                  </a:lnTo>
                  <a:lnTo>
                    <a:pt x="74" y="356"/>
                  </a:lnTo>
                  <a:lnTo>
                    <a:pt x="44" y="326"/>
                  </a:lnTo>
                  <a:lnTo>
                    <a:pt x="20" y="289"/>
                  </a:lnTo>
                  <a:lnTo>
                    <a:pt x="5" y="247"/>
                  </a:lnTo>
                  <a:lnTo>
                    <a:pt x="0" y="200"/>
                  </a:lnTo>
                  <a:lnTo>
                    <a:pt x="5" y="155"/>
                  </a:lnTo>
                  <a:lnTo>
                    <a:pt x="20" y="113"/>
                  </a:lnTo>
                  <a:lnTo>
                    <a:pt x="44" y="77"/>
                  </a:lnTo>
                  <a:lnTo>
                    <a:pt x="74" y="46"/>
                  </a:lnTo>
                  <a:lnTo>
                    <a:pt x="113" y="22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440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Content Placeholder 96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业务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应用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-1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87555" y="1617905"/>
            <a:ext cx="645749" cy="538875"/>
            <a:chOff x="3880862" y="2215064"/>
            <a:chExt cx="645749" cy="538875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095737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048487" y="2728626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880862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919675" y="2248814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862" y="2261189"/>
              <a:ext cx="213187" cy="276750"/>
            </a:xfrm>
            <a:custGeom>
              <a:avLst/>
              <a:gdLst>
                <a:gd name="T0" fmla="*/ 184 w 253"/>
                <a:gd name="T1" fmla="*/ 193 h 328"/>
                <a:gd name="T2" fmla="*/ 165 w 253"/>
                <a:gd name="T3" fmla="*/ 164 h 328"/>
                <a:gd name="T4" fmla="*/ 165 w 253"/>
                <a:gd name="T5" fmla="*/ 0 h 328"/>
                <a:gd name="T6" fmla="*/ 0 w 253"/>
                <a:gd name="T7" fmla="*/ 164 h 328"/>
                <a:gd name="T8" fmla="*/ 42 w 253"/>
                <a:gd name="T9" fmla="*/ 273 h 328"/>
                <a:gd name="T10" fmla="*/ 165 w 253"/>
                <a:gd name="T11" fmla="*/ 328 h 328"/>
                <a:gd name="T12" fmla="*/ 253 w 253"/>
                <a:gd name="T13" fmla="*/ 302 h 328"/>
                <a:gd name="T14" fmla="*/ 184 w 253"/>
                <a:gd name="T15" fmla="*/ 19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328">
                  <a:moveTo>
                    <a:pt x="184" y="193"/>
                  </a:moveTo>
                  <a:cubicBezTo>
                    <a:pt x="165" y="164"/>
                    <a:pt x="165" y="164"/>
                    <a:pt x="165" y="16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06"/>
                    <a:pt x="16" y="244"/>
                    <a:pt x="42" y="273"/>
                  </a:cubicBezTo>
                  <a:cubicBezTo>
                    <a:pt x="72" y="306"/>
                    <a:pt x="116" y="328"/>
                    <a:pt x="165" y="328"/>
                  </a:cubicBezTo>
                  <a:cubicBezTo>
                    <a:pt x="197" y="328"/>
                    <a:pt x="227" y="318"/>
                    <a:pt x="253" y="302"/>
                  </a:cubicBezTo>
                  <a:lnTo>
                    <a:pt x="184" y="193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210486" y="2261189"/>
              <a:ext cx="139500" cy="138375"/>
            </a:xfrm>
            <a:custGeom>
              <a:avLst/>
              <a:gdLst>
                <a:gd name="T0" fmla="*/ 105 w 165"/>
                <a:gd name="T1" fmla="*/ 38 h 164"/>
                <a:gd name="T2" fmla="*/ 0 w 165"/>
                <a:gd name="T3" fmla="*/ 0 h 164"/>
                <a:gd name="T4" fmla="*/ 0 w 165"/>
                <a:gd name="T5" fmla="*/ 164 h 164"/>
                <a:gd name="T6" fmla="*/ 19 w 165"/>
                <a:gd name="T7" fmla="*/ 164 h 164"/>
                <a:gd name="T8" fmla="*/ 165 w 165"/>
                <a:gd name="T9" fmla="*/ 164 h 164"/>
                <a:gd name="T10" fmla="*/ 105 w 165"/>
                <a:gd name="T11" fmla="*/ 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64">
                  <a:moveTo>
                    <a:pt x="105" y="38"/>
                  </a:moveTo>
                  <a:cubicBezTo>
                    <a:pt x="76" y="14"/>
                    <a:pt x="4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13"/>
                    <a:pt x="141" y="68"/>
                    <a:pt x="105" y="38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218361" y="2413064"/>
              <a:ext cx="138937" cy="75938"/>
            </a:xfrm>
            <a:custGeom>
              <a:avLst/>
              <a:gdLst>
                <a:gd name="T0" fmla="*/ 165 w 165"/>
                <a:gd name="T1" fmla="*/ 0 h 90"/>
                <a:gd name="T2" fmla="*/ 0 w 165"/>
                <a:gd name="T3" fmla="*/ 0 h 90"/>
                <a:gd name="T4" fmla="*/ 138 w 165"/>
                <a:gd name="T5" fmla="*/ 90 h 90"/>
                <a:gd name="T6" fmla="*/ 165 w 16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90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55" y="64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4216674" y="2414752"/>
              <a:ext cx="111375" cy="121500"/>
            </a:xfrm>
            <a:custGeom>
              <a:avLst/>
              <a:gdLst>
                <a:gd name="T0" fmla="*/ 0 w 132"/>
                <a:gd name="T1" fmla="*/ 0 h 144"/>
                <a:gd name="T2" fmla="*/ 0 w 132"/>
                <a:gd name="T3" fmla="*/ 0 h 144"/>
                <a:gd name="T4" fmla="*/ 79 w 132"/>
                <a:gd name="T5" fmla="*/ 144 h 144"/>
                <a:gd name="T6" fmla="*/ 132 w 132"/>
                <a:gd name="T7" fmla="*/ 98 h 144"/>
                <a:gd name="T8" fmla="*/ 0 w 1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100" y="132"/>
                    <a:pt x="118" y="117"/>
                    <a:pt x="132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030763" y="1617905"/>
            <a:ext cx="645749" cy="538875"/>
            <a:chOff x="3124070" y="2215064"/>
            <a:chExt cx="645749" cy="538875"/>
          </a:xfrm>
        </p:grpSpPr>
        <p:sp>
          <p:nvSpPr>
            <p:cNvPr id="14" name="Freeform 64"/>
            <p:cNvSpPr>
              <a:spLocks/>
            </p:cNvSpPr>
            <p:nvPr/>
          </p:nvSpPr>
          <p:spPr bwMode="auto">
            <a:xfrm>
              <a:off x="3338945" y="2596439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" name="Freeform 65"/>
            <p:cNvSpPr>
              <a:spLocks/>
            </p:cNvSpPr>
            <p:nvPr/>
          </p:nvSpPr>
          <p:spPr bwMode="auto">
            <a:xfrm>
              <a:off x="3291695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" name="Freeform 66"/>
            <p:cNvSpPr>
              <a:spLocks noEditPoints="1"/>
            </p:cNvSpPr>
            <p:nvPr/>
          </p:nvSpPr>
          <p:spPr bwMode="auto">
            <a:xfrm>
              <a:off x="3124070" y="2215064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" name="Freeform 67"/>
            <p:cNvSpPr>
              <a:spLocks/>
            </p:cNvSpPr>
            <p:nvPr/>
          </p:nvSpPr>
          <p:spPr bwMode="auto">
            <a:xfrm>
              <a:off x="3162883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" name="Freeform 68"/>
            <p:cNvSpPr>
              <a:spLocks/>
            </p:cNvSpPr>
            <p:nvPr/>
          </p:nvSpPr>
          <p:spPr bwMode="auto">
            <a:xfrm>
              <a:off x="3198883" y="2384377"/>
              <a:ext cx="145125" cy="136125"/>
            </a:xfrm>
            <a:custGeom>
              <a:avLst/>
              <a:gdLst>
                <a:gd name="T0" fmla="*/ 258 w 258"/>
                <a:gd name="T1" fmla="*/ 18 h 242"/>
                <a:gd name="T2" fmla="*/ 17 w 258"/>
                <a:gd name="T3" fmla="*/ 242 h 242"/>
                <a:gd name="T4" fmla="*/ 0 w 258"/>
                <a:gd name="T5" fmla="*/ 224 h 242"/>
                <a:gd name="T6" fmla="*/ 242 w 258"/>
                <a:gd name="T7" fmla="*/ 0 h 242"/>
                <a:gd name="T8" fmla="*/ 258 w 258"/>
                <a:gd name="T9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2">
                  <a:moveTo>
                    <a:pt x="258" y="18"/>
                  </a:moveTo>
                  <a:lnTo>
                    <a:pt x="17" y="242"/>
                  </a:lnTo>
                  <a:lnTo>
                    <a:pt x="0" y="224"/>
                  </a:lnTo>
                  <a:lnTo>
                    <a:pt x="242" y="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" name="Freeform 69"/>
            <p:cNvSpPr>
              <a:spLocks/>
            </p:cNvSpPr>
            <p:nvPr/>
          </p:nvSpPr>
          <p:spPr bwMode="auto">
            <a:xfrm>
              <a:off x="3344007" y="2382127"/>
              <a:ext cx="120937" cy="72563"/>
            </a:xfrm>
            <a:custGeom>
              <a:avLst/>
              <a:gdLst>
                <a:gd name="T0" fmla="*/ 204 w 215"/>
                <a:gd name="T1" fmla="*/ 129 h 129"/>
                <a:gd name="T2" fmla="*/ 0 w 215"/>
                <a:gd name="T3" fmla="*/ 22 h 129"/>
                <a:gd name="T4" fmla="*/ 12 w 215"/>
                <a:gd name="T5" fmla="*/ 0 h 129"/>
                <a:gd name="T6" fmla="*/ 215 w 215"/>
                <a:gd name="T7" fmla="*/ 106 h 129"/>
                <a:gd name="T8" fmla="*/ 204 w 21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9">
                  <a:moveTo>
                    <a:pt x="204" y="12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215" y="106"/>
                  </a:lnTo>
                  <a:lnTo>
                    <a:pt x="204" y="129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" name="Freeform 70"/>
            <p:cNvSpPr>
              <a:spLocks/>
            </p:cNvSpPr>
            <p:nvPr/>
          </p:nvSpPr>
          <p:spPr bwMode="auto">
            <a:xfrm>
              <a:off x="3589257" y="2303377"/>
              <a:ext cx="99000" cy="104063"/>
            </a:xfrm>
            <a:custGeom>
              <a:avLst/>
              <a:gdLst>
                <a:gd name="T0" fmla="*/ 158 w 176"/>
                <a:gd name="T1" fmla="*/ 185 h 185"/>
                <a:gd name="T2" fmla="*/ 0 w 176"/>
                <a:gd name="T3" fmla="*/ 17 h 185"/>
                <a:gd name="T4" fmla="*/ 18 w 176"/>
                <a:gd name="T5" fmla="*/ 0 h 185"/>
                <a:gd name="T6" fmla="*/ 176 w 176"/>
                <a:gd name="T7" fmla="*/ 168 h 185"/>
                <a:gd name="T8" fmla="*/ 158 w 17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85">
                  <a:moveTo>
                    <a:pt x="158" y="185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176" y="168"/>
                  </a:lnTo>
                  <a:lnTo>
                    <a:pt x="158" y="1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" name="Freeform 71"/>
            <p:cNvSpPr>
              <a:spLocks/>
            </p:cNvSpPr>
            <p:nvPr/>
          </p:nvSpPr>
          <p:spPr bwMode="auto">
            <a:xfrm>
              <a:off x="3448069" y="2298314"/>
              <a:ext cx="155812" cy="156375"/>
            </a:xfrm>
            <a:custGeom>
              <a:avLst/>
              <a:gdLst>
                <a:gd name="T0" fmla="*/ 277 w 277"/>
                <a:gd name="T1" fmla="*/ 17 h 278"/>
                <a:gd name="T2" fmla="*/ 18 w 277"/>
                <a:gd name="T3" fmla="*/ 278 h 278"/>
                <a:gd name="T4" fmla="*/ 0 w 277"/>
                <a:gd name="T5" fmla="*/ 260 h 278"/>
                <a:gd name="T6" fmla="*/ 259 w 277"/>
                <a:gd name="T7" fmla="*/ 0 h 278"/>
                <a:gd name="T8" fmla="*/ 277 w 277"/>
                <a:gd name="T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8">
                  <a:moveTo>
                    <a:pt x="277" y="17"/>
                  </a:moveTo>
                  <a:lnTo>
                    <a:pt x="18" y="278"/>
                  </a:lnTo>
                  <a:lnTo>
                    <a:pt x="0" y="260"/>
                  </a:lnTo>
                  <a:lnTo>
                    <a:pt x="259" y="0"/>
                  </a:lnTo>
                  <a:lnTo>
                    <a:pt x="277" y="17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" name="Oval 72"/>
            <p:cNvSpPr>
              <a:spLocks noChangeArrowheads="1"/>
            </p:cNvSpPr>
            <p:nvPr/>
          </p:nvSpPr>
          <p:spPr bwMode="auto">
            <a:xfrm>
              <a:off x="3319820" y="2365814"/>
              <a:ext cx="42750" cy="41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" name="Freeform 73"/>
            <p:cNvSpPr>
              <a:spLocks noEditPoints="1"/>
            </p:cNvSpPr>
            <p:nvPr/>
          </p:nvSpPr>
          <p:spPr bwMode="auto">
            <a:xfrm>
              <a:off x="3315320" y="2360752"/>
              <a:ext cx="51750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1 h 60"/>
                <a:gd name="T12" fmla="*/ 10 w 61"/>
                <a:gd name="T13" fmla="*/ 30 h 60"/>
                <a:gd name="T14" fmla="*/ 30 w 61"/>
                <a:gd name="T15" fmla="*/ 50 h 60"/>
                <a:gd name="T16" fmla="*/ 51 w 61"/>
                <a:gd name="T17" fmla="*/ 30 h 60"/>
                <a:gd name="T18" fmla="*/ 30 w 61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1"/>
                    <a:pt x="30" y="11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" name="Oval 74"/>
            <p:cNvSpPr>
              <a:spLocks noChangeArrowheads="1"/>
            </p:cNvSpPr>
            <p:nvPr/>
          </p:nvSpPr>
          <p:spPr bwMode="auto">
            <a:xfrm>
              <a:off x="3182008" y="2495189"/>
              <a:ext cx="43313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" name="Freeform 75"/>
            <p:cNvSpPr>
              <a:spLocks noEditPoints="1"/>
            </p:cNvSpPr>
            <p:nvPr/>
          </p:nvSpPr>
          <p:spPr bwMode="auto">
            <a:xfrm>
              <a:off x="3178070" y="2490689"/>
              <a:ext cx="51188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" name="Oval 76"/>
            <p:cNvSpPr>
              <a:spLocks noChangeArrowheads="1"/>
            </p:cNvSpPr>
            <p:nvPr/>
          </p:nvSpPr>
          <p:spPr bwMode="auto">
            <a:xfrm>
              <a:off x="3434570" y="2421502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" name="Freeform 77"/>
            <p:cNvSpPr>
              <a:spLocks noEditPoints="1"/>
            </p:cNvSpPr>
            <p:nvPr/>
          </p:nvSpPr>
          <p:spPr bwMode="auto">
            <a:xfrm>
              <a:off x="3430070" y="2417564"/>
              <a:ext cx="50625" cy="506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0 h 60"/>
                <a:gd name="T12" fmla="*/ 10 w 60"/>
                <a:gd name="T13" fmla="*/ 30 h 60"/>
                <a:gd name="T14" fmla="*/ 30 w 60"/>
                <a:gd name="T15" fmla="*/ 50 h 60"/>
                <a:gd name="T16" fmla="*/ 50 w 60"/>
                <a:gd name="T17" fmla="*/ 30 h 60"/>
                <a:gd name="T18" fmla="*/ 30 w 60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" name="Oval 78"/>
            <p:cNvSpPr>
              <a:spLocks noChangeArrowheads="1"/>
            </p:cNvSpPr>
            <p:nvPr/>
          </p:nvSpPr>
          <p:spPr bwMode="auto">
            <a:xfrm>
              <a:off x="3572382" y="2289314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" name="Freeform 79"/>
            <p:cNvSpPr>
              <a:spLocks noEditPoints="1"/>
            </p:cNvSpPr>
            <p:nvPr/>
          </p:nvSpPr>
          <p:spPr bwMode="auto">
            <a:xfrm>
              <a:off x="3568444" y="2284814"/>
              <a:ext cx="51188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0 h 60"/>
                <a:gd name="T12" fmla="*/ 10 w 61"/>
                <a:gd name="T13" fmla="*/ 30 h 60"/>
                <a:gd name="T14" fmla="*/ 30 w 61"/>
                <a:gd name="T15" fmla="*/ 50 h 60"/>
                <a:gd name="T16" fmla="*/ 50 w 61"/>
                <a:gd name="T17" fmla="*/ 30 h 60"/>
                <a:gd name="T18" fmla="*/ 30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" name="Oval 80"/>
            <p:cNvSpPr>
              <a:spLocks noChangeArrowheads="1"/>
            </p:cNvSpPr>
            <p:nvPr/>
          </p:nvSpPr>
          <p:spPr bwMode="auto">
            <a:xfrm>
              <a:off x="3662944" y="2382127"/>
              <a:ext cx="42750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" name="Freeform 81"/>
            <p:cNvSpPr>
              <a:spLocks noEditPoints="1"/>
            </p:cNvSpPr>
            <p:nvPr/>
          </p:nvSpPr>
          <p:spPr bwMode="auto">
            <a:xfrm>
              <a:off x="3658444" y="2377627"/>
              <a:ext cx="51750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273408" y="1617905"/>
            <a:ext cx="646312" cy="538875"/>
            <a:chOff x="2366715" y="2215064"/>
            <a:chExt cx="646312" cy="538875"/>
          </a:xfrm>
        </p:grpSpPr>
        <p:sp>
          <p:nvSpPr>
            <p:cNvPr id="33" name="Freeform 104"/>
            <p:cNvSpPr>
              <a:spLocks/>
            </p:cNvSpPr>
            <p:nvPr/>
          </p:nvSpPr>
          <p:spPr bwMode="auto">
            <a:xfrm>
              <a:off x="2582715" y="2596439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" name="Freeform 105"/>
            <p:cNvSpPr>
              <a:spLocks/>
            </p:cNvSpPr>
            <p:nvPr/>
          </p:nvSpPr>
          <p:spPr bwMode="auto">
            <a:xfrm>
              <a:off x="2535465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" name="Freeform 106"/>
            <p:cNvSpPr>
              <a:spLocks noEditPoints="1"/>
            </p:cNvSpPr>
            <p:nvPr/>
          </p:nvSpPr>
          <p:spPr bwMode="auto">
            <a:xfrm>
              <a:off x="2366715" y="2215064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" name="Freeform 107"/>
            <p:cNvSpPr>
              <a:spLocks/>
            </p:cNvSpPr>
            <p:nvPr/>
          </p:nvSpPr>
          <p:spPr bwMode="auto">
            <a:xfrm>
              <a:off x="2406653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" name="Freeform 108"/>
            <p:cNvSpPr>
              <a:spLocks/>
            </p:cNvSpPr>
            <p:nvPr/>
          </p:nvSpPr>
          <p:spPr bwMode="auto">
            <a:xfrm>
              <a:off x="2569215" y="2257814"/>
              <a:ext cx="241875" cy="282937"/>
            </a:xfrm>
            <a:custGeom>
              <a:avLst/>
              <a:gdLst>
                <a:gd name="T0" fmla="*/ 143 w 287"/>
                <a:gd name="T1" fmla="*/ 335 h 335"/>
                <a:gd name="T2" fmla="*/ 143 w 287"/>
                <a:gd name="T3" fmla="*/ 335 h 335"/>
                <a:gd name="T4" fmla="*/ 142 w 287"/>
                <a:gd name="T5" fmla="*/ 335 h 335"/>
                <a:gd name="T6" fmla="*/ 49 w 287"/>
                <a:gd name="T7" fmla="*/ 274 h 335"/>
                <a:gd name="T8" fmla="*/ 2 w 287"/>
                <a:gd name="T9" fmla="*/ 151 h 335"/>
                <a:gd name="T10" fmla="*/ 18 w 287"/>
                <a:gd name="T11" fmla="*/ 48 h 335"/>
                <a:gd name="T12" fmla="*/ 42 w 287"/>
                <a:gd name="T13" fmla="*/ 3 h 335"/>
                <a:gd name="T14" fmla="*/ 45 w 287"/>
                <a:gd name="T15" fmla="*/ 0 h 335"/>
                <a:gd name="T16" fmla="*/ 48 w 287"/>
                <a:gd name="T17" fmla="*/ 1 h 335"/>
                <a:gd name="T18" fmla="*/ 50 w 287"/>
                <a:gd name="T19" fmla="*/ 2 h 335"/>
                <a:gd name="T20" fmla="*/ 92 w 287"/>
                <a:gd name="T21" fmla="*/ 11 h 335"/>
                <a:gd name="T22" fmla="*/ 141 w 287"/>
                <a:gd name="T23" fmla="*/ 2 h 335"/>
                <a:gd name="T24" fmla="*/ 143 w 287"/>
                <a:gd name="T25" fmla="*/ 1 h 335"/>
                <a:gd name="T26" fmla="*/ 145 w 287"/>
                <a:gd name="T27" fmla="*/ 2 h 335"/>
                <a:gd name="T28" fmla="*/ 195 w 287"/>
                <a:gd name="T29" fmla="*/ 11 h 335"/>
                <a:gd name="T30" fmla="*/ 236 w 287"/>
                <a:gd name="T31" fmla="*/ 2 h 335"/>
                <a:gd name="T32" fmla="*/ 239 w 287"/>
                <a:gd name="T33" fmla="*/ 1 h 335"/>
                <a:gd name="T34" fmla="*/ 242 w 287"/>
                <a:gd name="T35" fmla="*/ 0 h 335"/>
                <a:gd name="T36" fmla="*/ 244 w 287"/>
                <a:gd name="T37" fmla="*/ 3 h 335"/>
                <a:gd name="T38" fmla="*/ 268 w 287"/>
                <a:gd name="T39" fmla="*/ 48 h 335"/>
                <a:gd name="T40" fmla="*/ 285 w 287"/>
                <a:gd name="T41" fmla="*/ 151 h 335"/>
                <a:gd name="T42" fmla="*/ 237 w 287"/>
                <a:gd name="T43" fmla="*/ 274 h 335"/>
                <a:gd name="T44" fmla="*/ 144 w 287"/>
                <a:gd name="T45" fmla="*/ 335 h 335"/>
                <a:gd name="T46" fmla="*/ 143 w 287"/>
                <a:gd name="T4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7" h="335">
                  <a:moveTo>
                    <a:pt x="143" y="335"/>
                  </a:moveTo>
                  <a:cubicBezTo>
                    <a:pt x="143" y="335"/>
                    <a:pt x="143" y="335"/>
                    <a:pt x="143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09" y="329"/>
                    <a:pt x="77" y="308"/>
                    <a:pt x="49" y="274"/>
                  </a:cubicBezTo>
                  <a:cubicBezTo>
                    <a:pt x="21" y="238"/>
                    <a:pt x="4" y="195"/>
                    <a:pt x="2" y="151"/>
                  </a:cubicBezTo>
                  <a:cubicBezTo>
                    <a:pt x="0" y="107"/>
                    <a:pt x="10" y="71"/>
                    <a:pt x="18" y="48"/>
                  </a:cubicBezTo>
                  <a:cubicBezTo>
                    <a:pt x="27" y="25"/>
                    <a:pt x="35" y="10"/>
                    <a:pt x="42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60" y="5"/>
                    <a:pt x="79" y="11"/>
                    <a:pt x="92" y="11"/>
                  </a:cubicBezTo>
                  <a:cubicBezTo>
                    <a:pt x="117" y="11"/>
                    <a:pt x="141" y="2"/>
                    <a:pt x="141" y="2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6" y="2"/>
                    <a:pt x="170" y="11"/>
                    <a:pt x="195" y="11"/>
                  </a:cubicBezTo>
                  <a:cubicBezTo>
                    <a:pt x="208" y="11"/>
                    <a:pt x="227" y="5"/>
                    <a:pt x="236" y="2"/>
                  </a:cubicBezTo>
                  <a:cubicBezTo>
                    <a:pt x="237" y="2"/>
                    <a:pt x="238" y="2"/>
                    <a:pt x="239" y="1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4" y="3"/>
                    <a:pt x="244" y="3"/>
                    <a:pt x="244" y="3"/>
                  </a:cubicBezTo>
                  <a:cubicBezTo>
                    <a:pt x="251" y="10"/>
                    <a:pt x="260" y="25"/>
                    <a:pt x="268" y="48"/>
                  </a:cubicBezTo>
                  <a:cubicBezTo>
                    <a:pt x="277" y="71"/>
                    <a:pt x="287" y="107"/>
                    <a:pt x="285" y="151"/>
                  </a:cubicBezTo>
                  <a:cubicBezTo>
                    <a:pt x="282" y="195"/>
                    <a:pt x="265" y="238"/>
                    <a:pt x="237" y="274"/>
                  </a:cubicBezTo>
                  <a:cubicBezTo>
                    <a:pt x="210" y="308"/>
                    <a:pt x="178" y="329"/>
                    <a:pt x="144" y="335"/>
                  </a:cubicBezTo>
                  <a:cubicBezTo>
                    <a:pt x="143" y="335"/>
                    <a:pt x="143" y="335"/>
                    <a:pt x="143" y="335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" name="Freeform 109"/>
            <p:cNvSpPr>
              <a:spLocks/>
            </p:cNvSpPr>
            <p:nvPr/>
          </p:nvSpPr>
          <p:spPr bwMode="auto">
            <a:xfrm>
              <a:off x="2576527" y="2269627"/>
              <a:ext cx="227812" cy="261000"/>
            </a:xfrm>
            <a:custGeom>
              <a:avLst/>
              <a:gdLst>
                <a:gd name="T0" fmla="*/ 39 w 270"/>
                <a:gd name="T1" fmla="*/ 1 h 309"/>
                <a:gd name="T2" fmla="*/ 5 w 270"/>
                <a:gd name="T3" fmla="*/ 136 h 309"/>
                <a:gd name="T4" fmla="*/ 134 w 270"/>
                <a:gd name="T5" fmla="*/ 309 h 309"/>
                <a:gd name="T6" fmla="*/ 260 w 270"/>
                <a:gd name="T7" fmla="*/ 136 h 309"/>
                <a:gd name="T8" fmla="*/ 227 w 270"/>
                <a:gd name="T9" fmla="*/ 0 h 309"/>
                <a:gd name="T10" fmla="*/ 134 w 270"/>
                <a:gd name="T11" fmla="*/ 0 h 309"/>
                <a:gd name="T12" fmla="*/ 39 w 270"/>
                <a:gd name="T13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309">
                  <a:moveTo>
                    <a:pt x="39" y="1"/>
                  </a:moveTo>
                  <a:cubicBezTo>
                    <a:pt x="39" y="1"/>
                    <a:pt x="0" y="56"/>
                    <a:pt x="5" y="136"/>
                  </a:cubicBezTo>
                  <a:cubicBezTo>
                    <a:pt x="10" y="226"/>
                    <a:pt x="76" y="297"/>
                    <a:pt x="134" y="309"/>
                  </a:cubicBezTo>
                  <a:cubicBezTo>
                    <a:pt x="134" y="309"/>
                    <a:pt x="251" y="276"/>
                    <a:pt x="260" y="136"/>
                  </a:cubicBezTo>
                  <a:cubicBezTo>
                    <a:pt x="260" y="136"/>
                    <a:pt x="270" y="62"/>
                    <a:pt x="227" y="0"/>
                  </a:cubicBezTo>
                  <a:cubicBezTo>
                    <a:pt x="227" y="0"/>
                    <a:pt x="181" y="20"/>
                    <a:pt x="134" y="0"/>
                  </a:cubicBezTo>
                  <a:cubicBezTo>
                    <a:pt x="134" y="0"/>
                    <a:pt x="84" y="19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" name="Freeform 110"/>
            <p:cNvSpPr>
              <a:spLocks/>
            </p:cNvSpPr>
            <p:nvPr/>
          </p:nvSpPr>
          <p:spPr bwMode="auto">
            <a:xfrm>
              <a:off x="2586652" y="2340502"/>
              <a:ext cx="207562" cy="180000"/>
            </a:xfrm>
            <a:custGeom>
              <a:avLst/>
              <a:gdLst>
                <a:gd name="T0" fmla="*/ 122 w 246"/>
                <a:gd name="T1" fmla="*/ 213 h 213"/>
                <a:gd name="T2" fmla="*/ 51 w 246"/>
                <a:gd name="T3" fmla="*/ 169 h 213"/>
                <a:gd name="T4" fmla="*/ 6 w 246"/>
                <a:gd name="T5" fmla="*/ 80 h 213"/>
                <a:gd name="T6" fmla="*/ 8 w 246"/>
                <a:gd name="T7" fmla="*/ 0 h 213"/>
                <a:gd name="T8" fmla="*/ 235 w 246"/>
                <a:gd name="T9" fmla="*/ 0 h 213"/>
                <a:gd name="T10" fmla="*/ 216 w 246"/>
                <a:gd name="T11" fmla="*/ 134 h 213"/>
                <a:gd name="T12" fmla="*/ 184 w 246"/>
                <a:gd name="T13" fmla="*/ 174 h 213"/>
                <a:gd name="T14" fmla="*/ 122 w 24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13">
                  <a:moveTo>
                    <a:pt x="122" y="213"/>
                  </a:moveTo>
                  <a:cubicBezTo>
                    <a:pt x="98" y="207"/>
                    <a:pt x="72" y="191"/>
                    <a:pt x="51" y="169"/>
                  </a:cubicBezTo>
                  <a:cubicBezTo>
                    <a:pt x="28" y="143"/>
                    <a:pt x="12" y="112"/>
                    <a:pt x="6" y="80"/>
                  </a:cubicBezTo>
                  <a:cubicBezTo>
                    <a:pt x="4" y="70"/>
                    <a:pt x="0" y="28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6" y="51"/>
                    <a:pt x="228" y="112"/>
                    <a:pt x="216" y="134"/>
                  </a:cubicBezTo>
                  <a:cubicBezTo>
                    <a:pt x="214" y="139"/>
                    <a:pt x="204" y="155"/>
                    <a:pt x="184" y="174"/>
                  </a:cubicBezTo>
                  <a:cubicBezTo>
                    <a:pt x="165" y="192"/>
                    <a:pt x="144" y="205"/>
                    <a:pt x="122" y="213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" name="Freeform 111"/>
            <p:cNvSpPr>
              <a:spLocks/>
            </p:cNvSpPr>
            <p:nvPr/>
          </p:nvSpPr>
          <p:spPr bwMode="auto">
            <a:xfrm>
              <a:off x="2597902" y="2279752"/>
              <a:ext cx="182812" cy="38813"/>
            </a:xfrm>
            <a:custGeom>
              <a:avLst/>
              <a:gdLst>
                <a:gd name="T0" fmla="*/ 0 w 217"/>
                <a:gd name="T1" fmla="*/ 46 h 46"/>
                <a:gd name="T2" fmla="*/ 8 w 217"/>
                <a:gd name="T3" fmla="*/ 25 h 46"/>
                <a:gd name="T4" fmla="*/ 18 w 217"/>
                <a:gd name="T5" fmla="*/ 2 h 46"/>
                <a:gd name="T6" fmla="*/ 59 w 217"/>
                <a:gd name="T7" fmla="*/ 8 h 46"/>
                <a:gd name="T8" fmla="*/ 109 w 217"/>
                <a:gd name="T9" fmla="*/ 0 h 46"/>
                <a:gd name="T10" fmla="*/ 158 w 217"/>
                <a:gd name="T11" fmla="*/ 8 h 46"/>
                <a:gd name="T12" fmla="*/ 158 w 217"/>
                <a:gd name="T13" fmla="*/ 8 h 46"/>
                <a:gd name="T14" fmla="*/ 198 w 217"/>
                <a:gd name="T15" fmla="*/ 1 h 46"/>
                <a:gd name="T16" fmla="*/ 217 w 217"/>
                <a:gd name="T17" fmla="*/ 45 h 46"/>
                <a:gd name="T18" fmla="*/ 0 w 217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46">
                  <a:moveTo>
                    <a:pt x="0" y="46"/>
                  </a:moveTo>
                  <a:cubicBezTo>
                    <a:pt x="2" y="40"/>
                    <a:pt x="4" y="32"/>
                    <a:pt x="8" y="25"/>
                  </a:cubicBezTo>
                  <a:cubicBezTo>
                    <a:pt x="13" y="11"/>
                    <a:pt x="16" y="5"/>
                    <a:pt x="18" y="2"/>
                  </a:cubicBezTo>
                  <a:cubicBezTo>
                    <a:pt x="30" y="6"/>
                    <a:pt x="44" y="8"/>
                    <a:pt x="59" y="8"/>
                  </a:cubicBezTo>
                  <a:cubicBezTo>
                    <a:pt x="83" y="8"/>
                    <a:pt x="102" y="3"/>
                    <a:pt x="109" y="0"/>
                  </a:cubicBezTo>
                  <a:cubicBezTo>
                    <a:pt x="117" y="3"/>
                    <a:pt x="136" y="8"/>
                    <a:pt x="15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73" y="8"/>
                    <a:pt x="187" y="6"/>
                    <a:pt x="198" y="1"/>
                  </a:cubicBezTo>
                  <a:cubicBezTo>
                    <a:pt x="204" y="10"/>
                    <a:pt x="213" y="30"/>
                    <a:pt x="217" y="45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815286" y="1617905"/>
            <a:ext cx="645749" cy="538875"/>
            <a:chOff x="6908593" y="2215064"/>
            <a:chExt cx="645749" cy="538875"/>
          </a:xfrm>
        </p:grpSpPr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7123468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7076218" y="2728626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6908593" y="2215064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auto">
            <a:xfrm>
              <a:off x="6947406" y="2248814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" name="Oval 17"/>
            <p:cNvSpPr>
              <a:spLocks noChangeArrowheads="1"/>
            </p:cNvSpPr>
            <p:nvPr/>
          </p:nvSpPr>
          <p:spPr bwMode="auto">
            <a:xfrm>
              <a:off x="7044155" y="2278626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" name="Freeform 18"/>
            <p:cNvSpPr>
              <a:spLocks noEditPoints="1"/>
            </p:cNvSpPr>
            <p:nvPr/>
          </p:nvSpPr>
          <p:spPr bwMode="auto">
            <a:xfrm>
              <a:off x="7040780" y="2274126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5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055968" y="2290439"/>
              <a:ext cx="23625" cy="23625"/>
            </a:xfrm>
            <a:prstGeom prst="ellipse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auto">
            <a:xfrm>
              <a:off x="7106593" y="2276939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" name="Freeform 21"/>
            <p:cNvSpPr>
              <a:spLocks noEditPoints="1"/>
            </p:cNvSpPr>
            <p:nvPr/>
          </p:nvSpPr>
          <p:spPr bwMode="auto">
            <a:xfrm>
              <a:off x="7100968" y="2270751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7044155" y="2372001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7040780" y="2367501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6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6"/>
                    <a:pt x="32" y="56"/>
                  </a:cubicBezTo>
                  <a:cubicBezTo>
                    <a:pt x="45" y="56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7106593" y="2370314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" name="Freeform 25"/>
            <p:cNvSpPr>
              <a:spLocks noEditPoints="1"/>
            </p:cNvSpPr>
            <p:nvPr/>
          </p:nvSpPr>
          <p:spPr bwMode="auto">
            <a:xfrm>
              <a:off x="7100968" y="2364126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" name="Oval 26"/>
            <p:cNvSpPr>
              <a:spLocks noChangeArrowheads="1"/>
            </p:cNvSpPr>
            <p:nvPr/>
          </p:nvSpPr>
          <p:spPr bwMode="auto">
            <a:xfrm>
              <a:off x="7044155" y="2466501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" name="Freeform 27"/>
            <p:cNvSpPr>
              <a:spLocks noEditPoints="1"/>
            </p:cNvSpPr>
            <p:nvPr/>
          </p:nvSpPr>
          <p:spPr bwMode="auto">
            <a:xfrm>
              <a:off x="7040780" y="2462001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2 h 65"/>
                <a:gd name="T4" fmla="*/ 32 w 65"/>
                <a:gd name="T5" fmla="*/ 0 h 65"/>
                <a:gd name="T6" fmla="*/ 65 w 65"/>
                <a:gd name="T7" fmla="*/ 32 h 65"/>
                <a:gd name="T8" fmla="*/ 32 w 65"/>
                <a:gd name="T9" fmla="*/ 65 h 65"/>
                <a:gd name="T10" fmla="*/ 32 w 65"/>
                <a:gd name="T11" fmla="*/ 9 h 65"/>
                <a:gd name="T12" fmla="*/ 9 w 65"/>
                <a:gd name="T13" fmla="*/ 32 h 65"/>
                <a:gd name="T14" fmla="*/ 32 w 65"/>
                <a:gd name="T15" fmla="*/ 55 h 65"/>
                <a:gd name="T16" fmla="*/ 56 w 65"/>
                <a:gd name="T17" fmla="*/ 32 h 65"/>
                <a:gd name="T18" fmla="*/ 32 w 65"/>
                <a:gd name="T1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5" y="14"/>
                    <a:pt x="65" y="32"/>
                  </a:cubicBezTo>
                  <a:cubicBezTo>
                    <a:pt x="65" y="50"/>
                    <a:pt x="50" y="65"/>
                    <a:pt x="32" y="65"/>
                  </a:cubicBezTo>
                  <a:close/>
                  <a:moveTo>
                    <a:pt x="32" y="9"/>
                  </a:moveTo>
                  <a:cubicBezTo>
                    <a:pt x="19" y="9"/>
                    <a:pt x="9" y="20"/>
                    <a:pt x="9" y="32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2"/>
                  </a:cubicBezTo>
                  <a:cubicBezTo>
                    <a:pt x="56" y="20"/>
                    <a:pt x="45" y="9"/>
                    <a:pt x="32" y="9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7106593" y="2463689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4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7100968" y="2458064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4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4 h 74"/>
                <a:gd name="T26" fmla="*/ 41 w 348"/>
                <a:gd name="T2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4"/>
                  </a:moveTo>
                  <a:cubicBezTo>
                    <a:pt x="25" y="14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4"/>
                    <a:pt x="308" y="14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058494" y="1617905"/>
            <a:ext cx="645749" cy="538875"/>
            <a:chOff x="6151801" y="2215064"/>
            <a:chExt cx="645749" cy="538875"/>
          </a:xfrm>
        </p:grpSpPr>
        <p:sp>
          <p:nvSpPr>
            <p:cNvPr id="60" name="Freeform 46"/>
            <p:cNvSpPr>
              <a:spLocks/>
            </p:cNvSpPr>
            <p:nvPr/>
          </p:nvSpPr>
          <p:spPr bwMode="auto">
            <a:xfrm>
              <a:off x="6366676" y="2596439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" name="Freeform 47"/>
            <p:cNvSpPr>
              <a:spLocks/>
            </p:cNvSpPr>
            <p:nvPr/>
          </p:nvSpPr>
          <p:spPr bwMode="auto">
            <a:xfrm>
              <a:off x="6319426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" name="Freeform 48"/>
            <p:cNvSpPr>
              <a:spLocks noEditPoints="1"/>
            </p:cNvSpPr>
            <p:nvPr/>
          </p:nvSpPr>
          <p:spPr bwMode="auto">
            <a:xfrm>
              <a:off x="6151801" y="2215064"/>
              <a:ext cx="645749" cy="369563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" name="Freeform 49"/>
            <p:cNvSpPr>
              <a:spLocks/>
            </p:cNvSpPr>
            <p:nvPr/>
          </p:nvSpPr>
          <p:spPr bwMode="auto">
            <a:xfrm>
              <a:off x="6190614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" name="Freeform 50"/>
            <p:cNvSpPr>
              <a:spLocks/>
            </p:cNvSpPr>
            <p:nvPr/>
          </p:nvSpPr>
          <p:spPr bwMode="auto">
            <a:xfrm>
              <a:off x="6280613" y="2485626"/>
              <a:ext cx="35438" cy="25313"/>
            </a:xfrm>
            <a:custGeom>
              <a:avLst/>
              <a:gdLst>
                <a:gd name="T0" fmla="*/ 0 w 42"/>
                <a:gd name="T1" fmla="*/ 30 h 30"/>
                <a:gd name="T2" fmla="*/ 42 w 42"/>
                <a:gd name="T3" fmla="*/ 30 h 30"/>
                <a:gd name="T4" fmla="*/ 42 w 42"/>
                <a:gd name="T5" fmla="*/ 0 h 30"/>
                <a:gd name="T6" fmla="*/ 0 w 42"/>
                <a:gd name="T7" fmla="*/ 7 h 30"/>
                <a:gd name="T8" fmla="*/ 0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2"/>
                    <a:pt x="14" y="5"/>
                    <a:pt x="0" y="7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" name="Freeform 51"/>
            <p:cNvSpPr>
              <a:spLocks/>
            </p:cNvSpPr>
            <p:nvPr/>
          </p:nvSpPr>
          <p:spPr bwMode="auto">
            <a:xfrm>
              <a:off x="6280613" y="2407439"/>
              <a:ext cx="35438" cy="74813"/>
            </a:xfrm>
            <a:custGeom>
              <a:avLst/>
              <a:gdLst>
                <a:gd name="T0" fmla="*/ 42 w 42"/>
                <a:gd name="T1" fmla="*/ 0 h 89"/>
                <a:gd name="T2" fmla="*/ 0 w 42"/>
                <a:gd name="T3" fmla="*/ 0 h 89"/>
                <a:gd name="T4" fmla="*/ 0 w 42"/>
                <a:gd name="T5" fmla="*/ 89 h 89"/>
                <a:gd name="T6" fmla="*/ 42 w 42"/>
                <a:gd name="T7" fmla="*/ 82 h 89"/>
                <a:gd name="T8" fmla="*/ 42 w 42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87"/>
                    <a:pt x="27" y="85"/>
                    <a:pt x="42" y="8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" name="Freeform 52"/>
            <p:cNvSpPr>
              <a:spLocks/>
            </p:cNvSpPr>
            <p:nvPr/>
          </p:nvSpPr>
          <p:spPr bwMode="auto">
            <a:xfrm>
              <a:off x="6337988" y="2473251"/>
              <a:ext cx="35438" cy="37688"/>
            </a:xfrm>
            <a:custGeom>
              <a:avLst/>
              <a:gdLst>
                <a:gd name="T0" fmla="*/ 0 w 42"/>
                <a:gd name="T1" fmla="*/ 10 h 45"/>
                <a:gd name="T2" fmla="*/ 0 w 42"/>
                <a:gd name="T3" fmla="*/ 45 h 45"/>
                <a:gd name="T4" fmla="*/ 42 w 42"/>
                <a:gd name="T5" fmla="*/ 45 h 45"/>
                <a:gd name="T6" fmla="*/ 42 w 42"/>
                <a:gd name="T7" fmla="*/ 0 h 45"/>
                <a:gd name="T8" fmla="*/ 5 w 42"/>
                <a:gd name="T9" fmla="*/ 9 h 45"/>
                <a:gd name="T10" fmla="*/ 0 w 42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3"/>
                    <a:pt x="17" y="6"/>
                    <a:pt x="5" y="9"/>
                  </a:cubicBezTo>
                  <a:cubicBezTo>
                    <a:pt x="3" y="9"/>
                    <a:pt x="2" y="9"/>
                    <a:pt x="0" y="1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" name="Freeform 53"/>
            <p:cNvSpPr>
              <a:spLocks/>
            </p:cNvSpPr>
            <p:nvPr/>
          </p:nvSpPr>
          <p:spPr bwMode="auto">
            <a:xfrm>
              <a:off x="6337988" y="2385501"/>
              <a:ext cx="35438" cy="86625"/>
            </a:xfrm>
            <a:custGeom>
              <a:avLst/>
              <a:gdLst>
                <a:gd name="T0" fmla="*/ 42 w 42"/>
                <a:gd name="T1" fmla="*/ 93 h 103"/>
                <a:gd name="T2" fmla="*/ 42 w 42"/>
                <a:gd name="T3" fmla="*/ 0 h 103"/>
                <a:gd name="T4" fmla="*/ 0 w 42"/>
                <a:gd name="T5" fmla="*/ 0 h 103"/>
                <a:gd name="T6" fmla="*/ 0 w 42"/>
                <a:gd name="T7" fmla="*/ 103 h 103"/>
                <a:gd name="T8" fmla="*/ 1 w 42"/>
                <a:gd name="T9" fmla="*/ 102 h 103"/>
                <a:gd name="T10" fmla="*/ 42 w 42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3">
                  <a:moveTo>
                    <a:pt x="42" y="9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15" y="100"/>
                    <a:pt x="28" y="97"/>
                    <a:pt x="42" y="93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" name="Freeform 54"/>
            <p:cNvSpPr>
              <a:spLocks/>
            </p:cNvSpPr>
            <p:nvPr/>
          </p:nvSpPr>
          <p:spPr bwMode="auto">
            <a:xfrm>
              <a:off x="6395363" y="2458064"/>
              <a:ext cx="35438" cy="52875"/>
            </a:xfrm>
            <a:custGeom>
              <a:avLst/>
              <a:gdLst>
                <a:gd name="T0" fmla="*/ 0 w 42"/>
                <a:gd name="T1" fmla="*/ 63 h 63"/>
                <a:gd name="T2" fmla="*/ 42 w 42"/>
                <a:gd name="T3" fmla="*/ 63 h 63"/>
                <a:gd name="T4" fmla="*/ 42 w 42"/>
                <a:gd name="T5" fmla="*/ 0 h 63"/>
                <a:gd name="T6" fmla="*/ 0 w 42"/>
                <a:gd name="T7" fmla="*/ 12 h 63"/>
                <a:gd name="T8" fmla="*/ 0 w 4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3">
                  <a:moveTo>
                    <a:pt x="0" y="63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8"/>
                    <a:pt x="0" y="12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" name="Freeform 55"/>
            <p:cNvSpPr>
              <a:spLocks/>
            </p:cNvSpPr>
            <p:nvPr/>
          </p:nvSpPr>
          <p:spPr bwMode="auto">
            <a:xfrm>
              <a:off x="6395363" y="2366939"/>
              <a:ext cx="35438" cy="91688"/>
            </a:xfrm>
            <a:custGeom>
              <a:avLst/>
              <a:gdLst>
                <a:gd name="T0" fmla="*/ 42 w 42"/>
                <a:gd name="T1" fmla="*/ 0 h 109"/>
                <a:gd name="T2" fmla="*/ 0 w 42"/>
                <a:gd name="T3" fmla="*/ 0 h 109"/>
                <a:gd name="T4" fmla="*/ 0 w 42"/>
                <a:gd name="T5" fmla="*/ 109 h 109"/>
                <a:gd name="T6" fmla="*/ 42 w 42"/>
                <a:gd name="T7" fmla="*/ 97 h 109"/>
                <a:gd name="T8" fmla="*/ 42 w 4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" y="105"/>
                    <a:pt x="28" y="101"/>
                    <a:pt x="42" y="97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>
              <a:off x="6452738" y="2342751"/>
              <a:ext cx="35438" cy="99000"/>
            </a:xfrm>
            <a:custGeom>
              <a:avLst/>
              <a:gdLst>
                <a:gd name="T0" fmla="*/ 42 w 42"/>
                <a:gd name="T1" fmla="*/ 0 h 118"/>
                <a:gd name="T2" fmla="*/ 0 w 42"/>
                <a:gd name="T3" fmla="*/ 0 h 118"/>
                <a:gd name="T4" fmla="*/ 0 w 42"/>
                <a:gd name="T5" fmla="*/ 118 h 118"/>
                <a:gd name="T6" fmla="*/ 42 w 42"/>
                <a:gd name="T7" fmla="*/ 104 h 118"/>
                <a:gd name="T8" fmla="*/ 42 w 4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8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4" y="114"/>
                    <a:pt x="28" y="109"/>
                    <a:pt x="42" y="10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" name="Freeform 57"/>
            <p:cNvSpPr>
              <a:spLocks/>
            </p:cNvSpPr>
            <p:nvPr/>
          </p:nvSpPr>
          <p:spPr bwMode="auto">
            <a:xfrm>
              <a:off x="6452738" y="2440064"/>
              <a:ext cx="35438" cy="70875"/>
            </a:xfrm>
            <a:custGeom>
              <a:avLst/>
              <a:gdLst>
                <a:gd name="T0" fmla="*/ 0 w 42"/>
                <a:gd name="T1" fmla="*/ 84 h 84"/>
                <a:gd name="T2" fmla="*/ 42 w 42"/>
                <a:gd name="T3" fmla="*/ 84 h 84"/>
                <a:gd name="T4" fmla="*/ 42 w 42"/>
                <a:gd name="T5" fmla="*/ 0 h 84"/>
                <a:gd name="T6" fmla="*/ 0 w 42"/>
                <a:gd name="T7" fmla="*/ 13 h 84"/>
                <a:gd name="T8" fmla="*/ 0 w 42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4">
                  <a:moveTo>
                    <a:pt x="0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9"/>
                    <a:pt x="0" y="13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>
              <a:off x="6510675" y="2419251"/>
              <a:ext cx="34875" cy="91688"/>
            </a:xfrm>
            <a:custGeom>
              <a:avLst/>
              <a:gdLst>
                <a:gd name="T0" fmla="*/ 0 w 41"/>
                <a:gd name="T1" fmla="*/ 109 h 109"/>
                <a:gd name="T2" fmla="*/ 41 w 41"/>
                <a:gd name="T3" fmla="*/ 109 h 109"/>
                <a:gd name="T4" fmla="*/ 41 w 41"/>
                <a:gd name="T5" fmla="*/ 0 h 109"/>
                <a:gd name="T6" fmla="*/ 0 w 41"/>
                <a:gd name="T7" fmla="*/ 16 h 109"/>
                <a:gd name="T8" fmla="*/ 0 w 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5"/>
                    <a:pt x="14" y="11"/>
                    <a:pt x="0" y="16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" name="Freeform 59"/>
            <p:cNvSpPr>
              <a:spLocks/>
            </p:cNvSpPr>
            <p:nvPr/>
          </p:nvSpPr>
          <p:spPr bwMode="auto">
            <a:xfrm>
              <a:off x="6510675" y="2324751"/>
              <a:ext cx="34875" cy="97875"/>
            </a:xfrm>
            <a:custGeom>
              <a:avLst/>
              <a:gdLst>
                <a:gd name="T0" fmla="*/ 41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41 w 41"/>
                <a:gd name="T7" fmla="*/ 10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4" y="111"/>
                    <a:pt x="28" y="106"/>
                    <a:pt x="41" y="10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" name="Freeform 60"/>
            <p:cNvSpPr>
              <a:spLocks/>
            </p:cNvSpPr>
            <p:nvPr/>
          </p:nvSpPr>
          <p:spPr bwMode="auto">
            <a:xfrm>
              <a:off x="6568050" y="2393939"/>
              <a:ext cx="34875" cy="117000"/>
            </a:xfrm>
            <a:custGeom>
              <a:avLst/>
              <a:gdLst>
                <a:gd name="T0" fmla="*/ 0 w 41"/>
                <a:gd name="T1" fmla="*/ 139 h 139"/>
                <a:gd name="T2" fmla="*/ 41 w 41"/>
                <a:gd name="T3" fmla="*/ 139 h 139"/>
                <a:gd name="T4" fmla="*/ 41 w 41"/>
                <a:gd name="T5" fmla="*/ 0 h 139"/>
                <a:gd name="T6" fmla="*/ 0 w 41"/>
                <a:gd name="T7" fmla="*/ 19 h 139"/>
                <a:gd name="T8" fmla="*/ 0 w 4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9">
                  <a:moveTo>
                    <a:pt x="0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6"/>
                    <a:pt x="15" y="13"/>
                    <a:pt x="0" y="1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" name="Freeform 61"/>
            <p:cNvSpPr>
              <a:spLocks/>
            </p:cNvSpPr>
            <p:nvPr/>
          </p:nvSpPr>
          <p:spPr bwMode="auto">
            <a:xfrm>
              <a:off x="6568050" y="2307876"/>
              <a:ext cx="34875" cy="91688"/>
            </a:xfrm>
            <a:custGeom>
              <a:avLst/>
              <a:gdLst>
                <a:gd name="T0" fmla="*/ 41 w 41"/>
                <a:gd name="T1" fmla="*/ 0 h 109"/>
                <a:gd name="T2" fmla="*/ 0 w 41"/>
                <a:gd name="T3" fmla="*/ 0 h 109"/>
                <a:gd name="T4" fmla="*/ 0 w 41"/>
                <a:gd name="T5" fmla="*/ 109 h 109"/>
                <a:gd name="T6" fmla="*/ 41 w 41"/>
                <a:gd name="T7" fmla="*/ 89 h 109"/>
                <a:gd name="T8" fmla="*/ 41 w 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02"/>
                    <a:pt x="29" y="96"/>
                    <a:pt x="41" y="8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" name="Freeform 62"/>
            <p:cNvSpPr>
              <a:spLocks/>
            </p:cNvSpPr>
            <p:nvPr/>
          </p:nvSpPr>
          <p:spPr bwMode="auto">
            <a:xfrm>
              <a:off x="6625425" y="2285939"/>
              <a:ext cx="35438" cy="84938"/>
            </a:xfrm>
            <a:custGeom>
              <a:avLst/>
              <a:gdLst>
                <a:gd name="T0" fmla="*/ 42 w 42"/>
                <a:gd name="T1" fmla="*/ 72 h 101"/>
                <a:gd name="T2" fmla="*/ 42 w 42"/>
                <a:gd name="T3" fmla="*/ 0 h 101"/>
                <a:gd name="T4" fmla="*/ 0 w 42"/>
                <a:gd name="T5" fmla="*/ 0 h 101"/>
                <a:gd name="T6" fmla="*/ 0 w 42"/>
                <a:gd name="T7" fmla="*/ 101 h 101"/>
                <a:gd name="T8" fmla="*/ 24 w 42"/>
                <a:gd name="T9" fmla="*/ 86 h 101"/>
                <a:gd name="T10" fmla="*/ 42 w 42"/>
                <a:gd name="T11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1">
                  <a:moveTo>
                    <a:pt x="42" y="7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" y="96"/>
                    <a:pt x="17" y="91"/>
                    <a:pt x="24" y="86"/>
                  </a:cubicBezTo>
                  <a:cubicBezTo>
                    <a:pt x="31" y="81"/>
                    <a:pt x="37" y="77"/>
                    <a:pt x="42" y="72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6625425" y="2359064"/>
              <a:ext cx="35438" cy="151875"/>
            </a:xfrm>
            <a:custGeom>
              <a:avLst/>
              <a:gdLst>
                <a:gd name="T0" fmla="*/ 33 w 42"/>
                <a:gd name="T1" fmla="*/ 7 h 180"/>
                <a:gd name="T2" fmla="*/ 0 w 42"/>
                <a:gd name="T3" fmla="*/ 27 h 180"/>
                <a:gd name="T4" fmla="*/ 0 w 42"/>
                <a:gd name="T5" fmla="*/ 180 h 180"/>
                <a:gd name="T6" fmla="*/ 42 w 42"/>
                <a:gd name="T7" fmla="*/ 180 h 180"/>
                <a:gd name="T8" fmla="*/ 42 w 42"/>
                <a:gd name="T9" fmla="*/ 0 h 180"/>
                <a:gd name="T10" fmla="*/ 33 w 42"/>
                <a:gd name="T11" fmla="*/ 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0">
                  <a:moveTo>
                    <a:pt x="33" y="7"/>
                  </a:moveTo>
                  <a:cubicBezTo>
                    <a:pt x="24" y="13"/>
                    <a:pt x="12" y="20"/>
                    <a:pt x="0" y="27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2"/>
                    <a:pt x="36" y="4"/>
                    <a:pt x="33" y="7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301139" y="1617905"/>
            <a:ext cx="646312" cy="538875"/>
            <a:chOff x="5394446" y="2215064"/>
            <a:chExt cx="646312" cy="538875"/>
          </a:xfrm>
        </p:grpSpPr>
        <p:sp>
          <p:nvSpPr>
            <p:cNvPr id="79" name="Freeform 96"/>
            <p:cNvSpPr>
              <a:spLocks/>
            </p:cNvSpPr>
            <p:nvPr/>
          </p:nvSpPr>
          <p:spPr bwMode="auto">
            <a:xfrm>
              <a:off x="5610446" y="2596439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" name="Freeform 97"/>
            <p:cNvSpPr>
              <a:spLocks/>
            </p:cNvSpPr>
            <p:nvPr/>
          </p:nvSpPr>
          <p:spPr bwMode="auto">
            <a:xfrm>
              <a:off x="5563196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" name="Freeform 98"/>
            <p:cNvSpPr>
              <a:spLocks noEditPoints="1"/>
            </p:cNvSpPr>
            <p:nvPr/>
          </p:nvSpPr>
          <p:spPr bwMode="auto">
            <a:xfrm>
              <a:off x="5394446" y="2215064"/>
              <a:ext cx="646312" cy="369563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" name="Freeform 99"/>
            <p:cNvSpPr>
              <a:spLocks/>
            </p:cNvSpPr>
            <p:nvPr/>
          </p:nvSpPr>
          <p:spPr bwMode="auto">
            <a:xfrm>
              <a:off x="5434384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" name="Rectangle 100"/>
            <p:cNvSpPr>
              <a:spLocks noChangeArrowheads="1"/>
            </p:cNvSpPr>
            <p:nvPr/>
          </p:nvSpPr>
          <p:spPr bwMode="auto">
            <a:xfrm>
              <a:off x="5703821" y="2275251"/>
              <a:ext cx="263250" cy="59063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" name="Rectangle 101"/>
            <p:cNvSpPr>
              <a:spLocks noChangeArrowheads="1"/>
            </p:cNvSpPr>
            <p:nvPr/>
          </p:nvSpPr>
          <p:spPr bwMode="auto">
            <a:xfrm>
              <a:off x="5703821" y="2370314"/>
              <a:ext cx="263250" cy="59063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" name="Rectangle 102"/>
            <p:cNvSpPr>
              <a:spLocks noChangeArrowheads="1"/>
            </p:cNvSpPr>
            <p:nvPr/>
          </p:nvSpPr>
          <p:spPr bwMode="auto">
            <a:xfrm>
              <a:off x="5703821" y="2465376"/>
              <a:ext cx="263250" cy="58500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" name="Rectangle 103"/>
            <p:cNvSpPr>
              <a:spLocks noChangeArrowheads="1"/>
            </p:cNvSpPr>
            <p:nvPr/>
          </p:nvSpPr>
          <p:spPr bwMode="auto">
            <a:xfrm>
              <a:off x="5461384" y="2275251"/>
              <a:ext cx="192937" cy="248625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544347" y="1617905"/>
            <a:ext cx="645749" cy="538875"/>
            <a:chOff x="4637654" y="2215064"/>
            <a:chExt cx="645749" cy="538875"/>
          </a:xfrm>
        </p:grpSpPr>
        <p:sp>
          <p:nvSpPr>
            <p:cNvPr id="88" name="Freeform 120"/>
            <p:cNvSpPr>
              <a:spLocks/>
            </p:cNvSpPr>
            <p:nvPr/>
          </p:nvSpPr>
          <p:spPr bwMode="auto">
            <a:xfrm>
              <a:off x="4852529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" name="Freeform 121"/>
            <p:cNvSpPr>
              <a:spLocks/>
            </p:cNvSpPr>
            <p:nvPr/>
          </p:nvSpPr>
          <p:spPr bwMode="auto">
            <a:xfrm>
              <a:off x="4806404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" name="Freeform 122"/>
            <p:cNvSpPr>
              <a:spLocks noEditPoints="1"/>
            </p:cNvSpPr>
            <p:nvPr/>
          </p:nvSpPr>
          <p:spPr bwMode="auto">
            <a:xfrm>
              <a:off x="4637654" y="2215064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" name="Freeform 123"/>
            <p:cNvSpPr>
              <a:spLocks/>
            </p:cNvSpPr>
            <p:nvPr/>
          </p:nvSpPr>
          <p:spPr bwMode="auto">
            <a:xfrm>
              <a:off x="4677029" y="2248814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" name="Freeform 124"/>
            <p:cNvSpPr>
              <a:spLocks/>
            </p:cNvSpPr>
            <p:nvPr/>
          </p:nvSpPr>
          <p:spPr bwMode="auto">
            <a:xfrm>
              <a:off x="4799654" y="2260064"/>
              <a:ext cx="307687" cy="201375"/>
            </a:xfrm>
            <a:custGeom>
              <a:avLst/>
              <a:gdLst>
                <a:gd name="T0" fmla="*/ 364 w 365"/>
                <a:gd name="T1" fmla="*/ 24 h 239"/>
                <a:gd name="T2" fmla="*/ 349 w 365"/>
                <a:gd name="T3" fmla="*/ 9 h 239"/>
                <a:gd name="T4" fmla="*/ 280 w 365"/>
                <a:gd name="T5" fmla="*/ 1 h 239"/>
                <a:gd name="T6" fmla="*/ 263 w 365"/>
                <a:gd name="T7" fmla="*/ 17 h 239"/>
                <a:gd name="T8" fmla="*/ 276 w 365"/>
                <a:gd name="T9" fmla="*/ 36 h 239"/>
                <a:gd name="T10" fmla="*/ 291 w 365"/>
                <a:gd name="T11" fmla="*/ 38 h 239"/>
                <a:gd name="T12" fmla="*/ 219 w 365"/>
                <a:gd name="T13" fmla="*/ 108 h 239"/>
                <a:gd name="T14" fmla="*/ 109 w 365"/>
                <a:gd name="T15" fmla="*/ 108 h 239"/>
                <a:gd name="T16" fmla="*/ 88 w 365"/>
                <a:gd name="T17" fmla="*/ 117 h 239"/>
                <a:gd name="T18" fmla="*/ 10 w 365"/>
                <a:gd name="T19" fmla="*/ 197 h 239"/>
                <a:gd name="T20" fmla="*/ 13 w 365"/>
                <a:gd name="T21" fmla="*/ 230 h 239"/>
                <a:gd name="T22" fmla="*/ 50 w 365"/>
                <a:gd name="T23" fmla="*/ 228 h 239"/>
                <a:gd name="T24" fmla="*/ 121 w 365"/>
                <a:gd name="T25" fmla="*/ 155 h 239"/>
                <a:gd name="T26" fmla="*/ 229 w 365"/>
                <a:gd name="T27" fmla="*/ 155 h 239"/>
                <a:gd name="T28" fmla="*/ 253 w 365"/>
                <a:gd name="T29" fmla="*/ 145 h 239"/>
                <a:gd name="T30" fmla="*/ 329 w 365"/>
                <a:gd name="T31" fmla="*/ 71 h 239"/>
                <a:gd name="T32" fmla="*/ 329 w 365"/>
                <a:gd name="T33" fmla="*/ 93 h 239"/>
                <a:gd name="T34" fmla="*/ 347 w 365"/>
                <a:gd name="T35" fmla="*/ 108 h 239"/>
                <a:gd name="T36" fmla="*/ 365 w 365"/>
                <a:gd name="T37" fmla="*/ 93 h 239"/>
                <a:gd name="T38" fmla="*/ 364 w 365"/>
                <a:gd name="T39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239">
                  <a:moveTo>
                    <a:pt x="364" y="24"/>
                  </a:moveTo>
                  <a:cubicBezTo>
                    <a:pt x="364" y="19"/>
                    <a:pt x="357" y="9"/>
                    <a:pt x="349" y="9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1" y="0"/>
                    <a:pt x="264" y="7"/>
                    <a:pt x="263" y="17"/>
                  </a:cubicBezTo>
                  <a:cubicBezTo>
                    <a:pt x="262" y="27"/>
                    <a:pt x="268" y="35"/>
                    <a:pt x="276" y="36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19" y="108"/>
                    <a:pt x="119" y="108"/>
                    <a:pt x="109" y="108"/>
                  </a:cubicBezTo>
                  <a:cubicBezTo>
                    <a:pt x="98" y="108"/>
                    <a:pt x="92" y="112"/>
                    <a:pt x="88" y="117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0" y="207"/>
                    <a:pt x="1" y="222"/>
                    <a:pt x="13" y="230"/>
                  </a:cubicBezTo>
                  <a:cubicBezTo>
                    <a:pt x="24" y="239"/>
                    <a:pt x="41" y="238"/>
                    <a:pt x="50" y="228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221" y="155"/>
                    <a:pt x="229" y="155"/>
                  </a:cubicBezTo>
                  <a:cubicBezTo>
                    <a:pt x="241" y="155"/>
                    <a:pt x="249" y="150"/>
                    <a:pt x="253" y="145"/>
                  </a:cubicBezTo>
                  <a:cubicBezTo>
                    <a:pt x="262" y="136"/>
                    <a:pt x="329" y="71"/>
                    <a:pt x="329" y="71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101"/>
                    <a:pt x="338" y="108"/>
                    <a:pt x="347" y="108"/>
                  </a:cubicBezTo>
                  <a:cubicBezTo>
                    <a:pt x="357" y="108"/>
                    <a:pt x="365" y="101"/>
                    <a:pt x="365" y="93"/>
                  </a:cubicBezTo>
                  <a:lnTo>
                    <a:pt x="364" y="24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" name="Rectangle 125"/>
            <p:cNvSpPr>
              <a:spLocks noChangeArrowheads="1"/>
            </p:cNvSpPr>
            <p:nvPr/>
          </p:nvSpPr>
          <p:spPr bwMode="auto">
            <a:xfrm>
              <a:off x="4817091" y="2463689"/>
              <a:ext cx="48375" cy="77625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" name="Rectangle 126"/>
            <p:cNvSpPr>
              <a:spLocks noChangeArrowheads="1"/>
            </p:cNvSpPr>
            <p:nvPr/>
          </p:nvSpPr>
          <p:spPr bwMode="auto">
            <a:xfrm>
              <a:off x="4936341" y="2415876"/>
              <a:ext cx="48938" cy="125438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" name="Rectangle 127"/>
            <p:cNvSpPr>
              <a:spLocks noChangeArrowheads="1"/>
            </p:cNvSpPr>
            <p:nvPr/>
          </p:nvSpPr>
          <p:spPr bwMode="auto">
            <a:xfrm>
              <a:off x="5069653" y="2386064"/>
              <a:ext cx="47813" cy="155250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086225" y="1617905"/>
            <a:ext cx="645749" cy="540000"/>
            <a:chOff x="9179532" y="2215064"/>
            <a:chExt cx="645749" cy="540000"/>
          </a:xfrm>
        </p:grpSpPr>
        <p:sp>
          <p:nvSpPr>
            <p:cNvPr id="97" name="Freeform 35"/>
            <p:cNvSpPr>
              <a:spLocks/>
            </p:cNvSpPr>
            <p:nvPr/>
          </p:nvSpPr>
          <p:spPr bwMode="auto">
            <a:xfrm>
              <a:off x="9394407" y="2596439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8" name="Freeform 36"/>
            <p:cNvSpPr>
              <a:spLocks/>
            </p:cNvSpPr>
            <p:nvPr/>
          </p:nvSpPr>
          <p:spPr bwMode="auto">
            <a:xfrm>
              <a:off x="9347157" y="2728626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179532" y="2215064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6 h 438"/>
                <a:gd name="T22" fmla="*/ 61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6"/>
                    <a:pt x="695" y="396"/>
                  </a:cubicBezTo>
                  <a:cubicBezTo>
                    <a:pt x="61" y="396"/>
                    <a:pt x="61" y="396"/>
                    <a:pt x="61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0" name="Freeform 38"/>
            <p:cNvSpPr>
              <a:spLocks/>
            </p:cNvSpPr>
            <p:nvPr/>
          </p:nvSpPr>
          <p:spPr bwMode="auto">
            <a:xfrm>
              <a:off x="9218345" y="2248814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9570469" y="2479439"/>
              <a:ext cx="202500" cy="210375"/>
            </a:xfrm>
            <a:custGeom>
              <a:avLst/>
              <a:gdLst>
                <a:gd name="T0" fmla="*/ 184 w 240"/>
                <a:gd name="T1" fmla="*/ 250 h 250"/>
                <a:gd name="T2" fmla="*/ 152 w 240"/>
                <a:gd name="T3" fmla="*/ 234 h 250"/>
                <a:gd name="T4" fmla="*/ 17 w 240"/>
                <a:gd name="T5" fmla="*/ 81 h 250"/>
                <a:gd name="T6" fmla="*/ 13 w 240"/>
                <a:gd name="T7" fmla="*/ 30 h 250"/>
                <a:gd name="T8" fmla="*/ 38 w 240"/>
                <a:gd name="T9" fmla="*/ 7 h 250"/>
                <a:gd name="T10" fmla="*/ 56 w 240"/>
                <a:gd name="T11" fmla="*/ 0 h 250"/>
                <a:gd name="T12" fmla="*/ 88 w 240"/>
                <a:gd name="T13" fmla="*/ 17 h 250"/>
                <a:gd name="T14" fmla="*/ 223 w 240"/>
                <a:gd name="T15" fmla="*/ 170 h 250"/>
                <a:gd name="T16" fmla="*/ 227 w 240"/>
                <a:gd name="T17" fmla="*/ 221 h 250"/>
                <a:gd name="T18" fmla="*/ 202 w 240"/>
                <a:gd name="T19" fmla="*/ 244 h 250"/>
                <a:gd name="T20" fmla="*/ 184 w 240"/>
                <a:gd name="T2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0">
                  <a:moveTo>
                    <a:pt x="184" y="250"/>
                  </a:moveTo>
                  <a:cubicBezTo>
                    <a:pt x="173" y="250"/>
                    <a:pt x="161" y="244"/>
                    <a:pt x="152" y="23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" y="64"/>
                    <a:pt x="0" y="42"/>
                    <a:pt x="13" y="3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3" y="3"/>
                    <a:pt x="49" y="0"/>
                    <a:pt x="56" y="0"/>
                  </a:cubicBezTo>
                  <a:cubicBezTo>
                    <a:pt x="67" y="0"/>
                    <a:pt x="79" y="7"/>
                    <a:pt x="88" y="17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38" y="187"/>
                    <a:pt x="240" y="209"/>
                    <a:pt x="227" y="221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197" y="248"/>
                    <a:pt x="191" y="250"/>
                    <a:pt x="18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2" name="Freeform 40"/>
            <p:cNvSpPr>
              <a:spLocks/>
            </p:cNvSpPr>
            <p:nvPr/>
          </p:nvSpPr>
          <p:spPr bwMode="auto">
            <a:xfrm>
              <a:off x="9563156" y="2462564"/>
              <a:ext cx="60750" cy="66375"/>
            </a:xfrm>
            <a:custGeom>
              <a:avLst/>
              <a:gdLst>
                <a:gd name="T0" fmla="*/ 59 w 72"/>
                <a:gd name="T1" fmla="*/ 18 h 79"/>
                <a:gd name="T2" fmla="*/ 60 w 72"/>
                <a:gd name="T3" fmla="*/ 67 h 79"/>
                <a:gd name="T4" fmla="*/ 14 w 72"/>
                <a:gd name="T5" fmla="*/ 61 h 79"/>
                <a:gd name="T6" fmla="*/ 13 w 72"/>
                <a:gd name="T7" fmla="*/ 12 h 79"/>
                <a:gd name="T8" fmla="*/ 59 w 72"/>
                <a:gd name="T9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9">
                  <a:moveTo>
                    <a:pt x="59" y="18"/>
                  </a:moveTo>
                  <a:cubicBezTo>
                    <a:pt x="72" y="33"/>
                    <a:pt x="72" y="55"/>
                    <a:pt x="60" y="67"/>
                  </a:cubicBezTo>
                  <a:cubicBezTo>
                    <a:pt x="47" y="79"/>
                    <a:pt x="27" y="76"/>
                    <a:pt x="14" y="61"/>
                  </a:cubicBezTo>
                  <a:cubicBezTo>
                    <a:pt x="1" y="45"/>
                    <a:pt x="0" y="24"/>
                    <a:pt x="13" y="12"/>
                  </a:cubicBezTo>
                  <a:cubicBezTo>
                    <a:pt x="25" y="0"/>
                    <a:pt x="46" y="3"/>
                    <a:pt x="59" y="18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3" name="Freeform 41"/>
            <p:cNvSpPr>
              <a:spLocks/>
            </p:cNvSpPr>
            <p:nvPr/>
          </p:nvSpPr>
          <p:spPr bwMode="auto">
            <a:xfrm>
              <a:off x="9353344" y="2247127"/>
              <a:ext cx="284062" cy="294750"/>
            </a:xfrm>
            <a:custGeom>
              <a:avLst/>
              <a:gdLst>
                <a:gd name="T0" fmla="*/ 282 w 337"/>
                <a:gd name="T1" fmla="*/ 68 h 349"/>
                <a:gd name="T2" fmla="*/ 69 w 337"/>
                <a:gd name="T3" fmla="*/ 58 h 349"/>
                <a:gd name="T4" fmla="*/ 55 w 337"/>
                <a:gd name="T5" fmla="*/ 281 h 349"/>
                <a:gd name="T6" fmla="*/ 268 w 337"/>
                <a:gd name="T7" fmla="*/ 291 h 349"/>
                <a:gd name="T8" fmla="*/ 282 w 337"/>
                <a:gd name="T9" fmla="*/ 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9">
                  <a:moveTo>
                    <a:pt x="282" y="68"/>
                  </a:moveTo>
                  <a:cubicBezTo>
                    <a:pt x="227" y="4"/>
                    <a:pt x="132" y="0"/>
                    <a:pt x="69" y="58"/>
                  </a:cubicBezTo>
                  <a:cubicBezTo>
                    <a:pt x="7" y="117"/>
                    <a:pt x="0" y="216"/>
                    <a:pt x="55" y="281"/>
                  </a:cubicBezTo>
                  <a:cubicBezTo>
                    <a:pt x="110" y="345"/>
                    <a:pt x="206" y="349"/>
                    <a:pt x="268" y="291"/>
                  </a:cubicBezTo>
                  <a:cubicBezTo>
                    <a:pt x="331" y="232"/>
                    <a:pt x="337" y="133"/>
                    <a:pt x="282" y="68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4" name="Freeform 42"/>
            <p:cNvSpPr>
              <a:spLocks/>
            </p:cNvSpPr>
            <p:nvPr/>
          </p:nvSpPr>
          <p:spPr bwMode="auto">
            <a:xfrm>
              <a:off x="9392157" y="2296064"/>
              <a:ext cx="207000" cy="196875"/>
            </a:xfrm>
            <a:custGeom>
              <a:avLst/>
              <a:gdLst>
                <a:gd name="T0" fmla="*/ 120 w 246"/>
                <a:gd name="T1" fmla="*/ 233 h 233"/>
                <a:gd name="T2" fmla="*/ 40 w 246"/>
                <a:gd name="T3" fmla="*/ 195 h 233"/>
                <a:gd name="T4" fmla="*/ 51 w 246"/>
                <a:gd name="T5" fmla="*/ 31 h 233"/>
                <a:gd name="T6" fmla="*/ 126 w 246"/>
                <a:gd name="T7" fmla="*/ 0 h 233"/>
                <a:gd name="T8" fmla="*/ 205 w 246"/>
                <a:gd name="T9" fmla="*/ 37 h 233"/>
                <a:gd name="T10" fmla="*/ 195 w 246"/>
                <a:gd name="T11" fmla="*/ 202 h 233"/>
                <a:gd name="T12" fmla="*/ 120 w 246"/>
                <a:gd name="T13" fmla="*/ 233 h 233"/>
                <a:gd name="T14" fmla="*/ 120 w 246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33">
                  <a:moveTo>
                    <a:pt x="120" y="233"/>
                  </a:moveTo>
                  <a:cubicBezTo>
                    <a:pt x="89" y="233"/>
                    <a:pt x="61" y="219"/>
                    <a:pt x="40" y="195"/>
                  </a:cubicBezTo>
                  <a:cubicBezTo>
                    <a:pt x="0" y="148"/>
                    <a:pt x="4" y="74"/>
                    <a:pt x="51" y="31"/>
                  </a:cubicBezTo>
                  <a:cubicBezTo>
                    <a:pt x="72" y="11"/>
                    <a:pt x="98" y="0"/>
                    <a:pt x="126" y="0"/>
                  </a:cubicBezTo>
                  <a:cubicBezTo>
                    <a:pt x="156" y="0"/>
                    <a:pt x="185" y="13"/>
                    <a:pt x="205" y="37"/>
                  </a:cubicBezTo>
                  <a:cubicBezTo>
                    <a:pt x="246" y="85"/>
                    <a:pt x="241" y="159"/>
                    <a:pt x="195" y="202"/>
                  </a:cubicBezTo>
                  <a:cubicBezTo>
                    <a:pt x="174" y="222"/>
                    <a:pt x="147" y="233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5" name="Freeform 43"/>
            <p:cNvSpPr>
              <a:spLocks/>
            </p:cNvSpPr>
            <p:nvPr/>
          </p:nvSpPr>
          <p:spPr bwMode="auto">
            <a:xfrm>
              <a:off x="9578906" y="2483377"/>
              <a:ext cx="185625" cy="202500"/>
            </a:xfrm>
            <a:custGeom>
              <a:avLst/>
              <a:gdLst>
                <a:gd name="T0" fmla="*/ 206 w 220"/>
                <a:gd name="T1" fmla="*/ 170 h 240"/>
                <a:gd name="T2" fmla="*/ 211 w 220"/>
                <a:gd name="T3" fmla="*/ 209 h 240"/>
                <a:gd name="T4" fmla="*/ 186 w 220"/>
                <a:gd name="T5" fmla="*/ 232 h 240"/>
                <a:gd name="T6" fmla="*/ 148 w 220"/>
                <a:gd name="T7" fmla="*/ 223 h 240"/>
                <a:gd name="T8" fmla="*/ 14 w 220"/>
                <a:gd name="T9" fmla="*/ 70 h 240"/>
                <a:gd name="T10" fmla="*/ 9 w 220"/>
                <a:gd name="T11" fmla="*/ 31 h 240"/>
                <a:gd name="T12" fmla="*/ 34 w 220"/>
                <a:gd name="T13" fmla="*/ 8 h 240"/>
                <a:gd name="T14" fmla="*/ 72 w 220"/>
                <a:gd name="T15" fmla="*/ 18 h 240"/>
                <a:gd name="T16" fmla="*/ 206 w 220"/>
                <a:gd name="T17" fmla="*/ 17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0">
                  <a:moveTo>
                    <a:pt x="206" y="170"/>
                  </a:moveTo>
                  <a:cubicBezTo>
                    <a:pt x="218" y="184"/>
                    <a:pt x="220" y="201"/>
                    <a:pt x="211" y="209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77" y="240"/>
                    <a:pt x="160" y="236"/>
                    <a:pt x="148" y="22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" y="57"/>
                    <a:pt x="0" y="40"/>
                    <a:pt x="9" y="3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3" y="0"/>
                    <a:pt x="60" y="4"/>
                    <a:pt x="72" y="18"/>
                  </a:cubicBezTo>
                  <a:lnTo>
                    <a:pt x="206" y="17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6" name="Freeform 44"/>
            <p:cNvSpPr>
              <a:spLocks/>
            </p:cNvSpPr>
            <p:nvPr/>
          </p:nvSpPr>
          <p:spPr bwMode="auto">
            <a:xfrm>
              <a:off x="9622781" y="2503064"/>
              <a:ext cx="113063" cy="126000"/>
            </a:xfrm>
            <a:custGeom>
              <a:avLst/>
              <a:gdLst>
                <a:gd name="T0" fmla="*/ 132 w 134"/>
                <a:gd name="T1" fmla="*/ 137 h 150"/>
                <a:gd name="T2" fmla="*/ 130 w 134"/>
                <a:gd name="T3" fmla="*/ 147 h 150"/>
                <a:gd name="T4" fmla="*/ 130 w 134"/>
                <a:gd name="T5" fmla="*/ 147 h 150"/>
                <a:gd name="T6" fmla="*/ 121 w 134"/>
                <a:gd name="T7" fmla="*/ 147 h 150"/>
                <a:gd name="T8" fmla="*/ 2 w 134"/>
                <a:gd name="T9" fmla="*/ 12 h 150"/>
                <a:gd name="T10" fmla="*/ 4 w 134"/>
                <a:gd name="T11" fmla="*/ 3 h 150"/>
                <a:gd name="T12" fmla="*/ 4 w 134"/>
                <a:gd name="T13" fmla="*/ 3 h 150"/>
                <a:gd name="T14" fmla="*/ 13 w 134"/>
                <a:gd name="T15" fmla="*/ 3 h 150"/>
                <a:gd name="T16" fmla="*/ 132 w 134"/>
                <a:gd name="T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0">
                  <a:moveTo>
                    <a:pt x="132" y="137"/>
                  </a:moveTo>
                  <a:cubicBezTo>
                    <a:pt x="134" y="140"/>
                    <a:pt x="133" y="144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8" y="150"/>
                    <a:pt x="123" y="150"/>
                    <a:pt x="121" y="1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0"/>
                    <a:pt x="11" y="0"/>
                    <a:pt x="13" y="3"/>
                  </a:cubicBezTo>
                  <a:lnTo>
                    <a:pt x="13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7" name="Freeform 45"/>
            <p:cNvSpPr>
              <a:spLocks/>
            </p:cNvSpPr>
            <p:nvPr/>
          </p:nvSpPr>
          <p:spPr bwMode="auto">
            <a:xfrm>
              <a:off x="9734156" y="2630189"/>
              <a:ext cx="23625" cy="25313"/>
            </a:xfrm>
            <a:custGeom>
              <a:avLst/>
              <a:gdLst>
                <a:gd name="T0" fmla="*/ 23 w 28"/>
                <a:gd name="T1" fmla="*/ 6 h 30"/>
                <a:gd name="T2" fmla="*/ 23 w 28"/>
                <a:gd name="T3" fmla="*/ 25 h 30"/>
                <a:gd name="T4" fmla="*/ 5 w 28"/>
                <a:gd name="T5" fmla="*/ 23 h 30"/>
                <a:gd name="T6" fmla="*/ 5 w 28"/>
                <a:gd name="T7" fmla="*/ 5 h 30"/>
                <a:gd name="T8" fmla="*/ 23 w 28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3" y="6"/>
                  </a:moveTo>
                  <a:cubicBezTo>
                    <a:pt x="28" y="12"/>
                    <a:pt x="28" y="20"/>
                    <a:pt x="23" y="25"/>
                  </a:cubicBezTo>
                  <a:cubicBezTo>
                    <a:pt x="18" y="30"/>
                    <a:pt x="10" y="29"/>
                    <a:pt x="5" y="23"/>
                  </a:cubicBezTo>
                  <a:cubicBezTo>
                    <a:pt x="0" y="18"/>
                    <a:pt x="0" y="9"/>
                    <a:pt x="5" y="5"/>
                  </a:cubicBezTo>
                  <a:cubicBezTo>
                    <a:pt x="10" y="0"/>
                    <a:pt x="19" y="1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8328870" y="1617905"/>
            <a:ext cx="646312" cy="540000"/>
            <a:chOff x="8422177" y="2215064"/>
            <a:chExt cx="646312" cy="540000"/>
          </a:xfrm>
        </p:grpSpPr>
        <p:sp>
          <p:nvSpPr>
            <p:cNvPr id="109" name="Freeform 82"/>
            <p:cNvSpPr>
              <a:spLocks/>
            </p:cNvSpPr>
            <p:nvPr/>
          </p:nvSpPr>
          <p:spPr bwMode="auto">
            <a:xfrm>
              <a:off x="8638177" y="2596439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09" y="51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0" name="Freeform 83"/>
            <p:cNvSpPr>
              <a:spLocks/>
            </p:cNvSpPr>
            <p:nvPr/>
          </p:nvSpPr>
          <p:spPr bwMode="auto">
            <a:xfrm>
              <a:off x="8590927" y="2728626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1" name="Freeform 84"/>
            <p:cNvSpPr>
              <a:spLocks noEditPoints="1"/>
            </p:cNvSpPr>
            <p:nvPr/>
          </p:nvSpPr>
          <p:spPr bwMode="auto">
            <a:xfrm>
              <a:off x="8422177" y="2215064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4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2" name="Freeform 85"/>
            <p:cNvSpPr>
              <a:spLocks/>
            </p:cNvSpPr>
            <p:nvPr/>
          </p:nvSpPr>
          <p:spPr bwMode="auto">
            <a:xfrm>
              <a:off x="8462115" y="2248814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" name="Freeform 86"/>
            <p:cNvSpPr>
              <a:spLocks/>
            </p:cNvSpPr>
            <p:nvPr/>
          </p:nvSpPr>
          <p:spPr bwMode="auto">
            <a:xfrm>
              <a:off x="8837302" y="2324189"/>
              <a:ext cx="69188" cy="189000"/>
            </a:xfrm>
            <a:custGeom>
              <a:avLst/>
              <a:gdLst>
                <a:gd name="T0" fmla="*/ 82 w 82"/>
                <a:gd name="T1" fmla="*/ 220 h 224"/>
                <a:gd name="T2" fmla="*/ 82 w 82"/>
                <a:gd name="T3" fmla="*/ 109 h 224"/>
                <a:gd name="T4" fmla="*/ 82 w 82"/>
                <a:gd name="T5" fmla="*/ 31 h 224"/>
                <a:gd name="T6" fmla="*/ 41 w 82"/>
                <a:gd name="T7" fmla="*/ 0 h 224"/>
                <a:gd name="T8" fmla="*/ 0 w 82"/>
                <a:gd name="T9" fmla="*/ 31 h 224"/>
                <a:gd name="T10" fmla="*/ 0 w 82"/>
                <a:gd name="T11" fmla="*/ 145 h 224"/>
                <a:gd name="T12" fmla="*/ 0 w 82"/>
                <a:gd name="T13" fmla="*/ 218 h 224"/>
                <a:gd name="T14" fmla="*/ 0 w 82"/>
                <a:gd name="T15" fmla="*/ 224 h 224"/>
                <a:gd name="T16" fmla="*/ 82 w 82"/>
                <a:gd name="T17" fmla="*/ 224 h 224"/>
                <a:gd name="T18" fmla="*/ 82 w 82"/>
                <a:gd name="T19" fmla="*/ 22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4">
                  <a:moveTo>
                    <a:pt x="82" y="220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8"/>
                    <a:pt x="60" y="0"/>
                    <a:pt x="41" y="0"/>
                  </a:cubicBezTo>
                  <a:cubicBezTo>
                    <a:pt x="22" y="0"/>
                    <a:pt x="0" y="8"/>
                    <a:pt x="0" y="3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2"/>
                    <a:pt x="0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2"/>
                    <a:pt x="82" y="221"/>
                    <a:pt x="82" y="22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4" name="Freeform 87"/>
            <p:cNvSpPr>
              <a:spLocks/>
            </p:cNvSpPr>
            <p:nvPr/>
          </p:nvSpPr>
          <p:spPr bwMode="auto">
            <a:xfrm>
              <a:off x="8712989" y="2383252"/>
              <a:ext cx="70313" cy="129938"/>
            </a:xfrm>
            <a:custGeom>
              <a:avLst/>
              <a:gdLst>
                <a:gd name="T0" fmla="*/ 83 w 83"/>
                <a:gd name="T1" fmla="*/ 149 h 154"/>
                <a:gd name="T2" fmla="*/ 83 w 83"/>
                <a:gd name="T3" fmla="*/ 85 h 154"/>
                <a:gd name="T4" fmla="*/ 83 w 83"/>
                <a:gd name="T5" fmla="*/ 25 h 154"/>
                <a:gd name="T6" fmla="*/ 44 w 83"/>
                <a:gd name="T7" fmla="*/ 0 h 154"/>
                <a:gd name="T8" fmla="*/ 0 w 83"/>
                <a:gd name="T9" fmla="*/ 25 h 154"/>
                <a:gd name="T10" fmla="*/ 0 w 83"/>
                <a:gd name="T11" fmla="*/ 100 h 154"/>
                <a:gd name="T12" fmla="*/ 0 w 83"/>
                <a:gd name="T13" fmla="*/ 149 h 154"/>
                <a:gd name="T14" fmla="*/ 1 w 83"/>
                <a:gd name="T15" fmla="*/ 154 h 154"/>
                <a:gd name="T16" fmla="*/ 83 w 83"/>
                <a:gd name="T17" fmla="*/ 154 h 154"/>
                <a:gd name="T18" fmla="*/ 83 w 83"/>
                <a:gd name="T19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54">
                  <a:moveTo>
                    <a:pt x="83" y="14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9"/>
                    <a:pt x="67" y="0"/>
                    <a:pt x="44" y="0"/>
                  </a:cubicBezTo>
                  <a:cubicBezTo>
                    <a:pt x="21" y="0"/>
                    <a:pt x="0" y="9"/>
                    <a:pt x="0" y="2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1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3" y="152"/>
                    <a:pt x="83" y="151"/>
                    <a:pt x="83" y="149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" name="Freeform 88"/>
            <p:cNvSpPr>
              <a:spLocks/>
            </p:cNvSpPr>
            <p:nvPr/>
          </p:nvSpPr>
          <p:spPr bwMode="auto">
            <a:xfrm>
              <a:off x="8593177" y="2422627"/>
              <a:ext cx="69188" cy="90563"/>
            </a:xfrm>
            <a:custGeom>
              <a:avLst/>
              <a:gdLst>
                <a:gd name="T0" fmla="*/ 82 w 82"/>
                <a:gd name="T1" fmla="*/ 107 h 107"/>
                <a:gd name="T2" fmla="*/ 82 w 82"/>
                <a:gd name="T3" fmla="*/ 62 h 107"/>
                <a:gd name="T4" fmla="*/ 82 w 82"/>
                <a:gd name="T5" fmla="*/ 20 h 107"/>
                <a:gd name="T6" fmla="*/ 41 w 82"/>
                <a:gd name="T7" fmla="*/ 0 h 107"/>
                <a:gd name="T8" fmla="*/ 0 w 82"/>
                <a:gd name="T9" fmla="*/ 20 h 107"/>
                <a:gd name="T10" fmla="*/ 0 w 82"/>
                <a:gd name="T11" fmla="*/ 67 h 107"/>
                <a:gd name="T12" fmla="*/ 0 w 82"/>
                <a:gd name="T13" fmla="*/ 107 h 107"/>
                <a:gd name="T14" fmla="*/ 0 w 82"/>
                <a:gd name="T15" fmla="*/ 107 h 107"/>
                <a:gd name="T16" fmla="*/ 82 w 82"/>
                <a:gd name="T17" fmla="*/ 107 h 107"/>
                <a:gd name="T18" fmla="*/ 82 w 82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07">
                  <a:moveTo>
                    <a:pt x="82" y="107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9"/>
                    <a:pt x="64" y="0"/>
                    <a:pt x="41" y="0"/>
                  </a:cubicBezTo>
                  <a:cubicBezTo>
                    <a:pt x="18" y="0"/>
                    <a:pt x="0" y="9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2" y="107"/>
                    <a:pt x="82" y="107"/>
                    <a:pt x="82" y="107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" name="Rectangle 89"/>
            <p:cNvSpPr>
              <a:spLocks noChangeArrowheads="1"/>
            </p:cNvSpPr>
            <p:nvPr/>
          </p:nvSpPr>
          <p:spPr bwMode="auto">
            <a:xfrm>
              <a:off x="8589240" y="2409127"/>
              <a:ext cx="110250" cy="8438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7" name="Rectangle 90"/>
            <p:cNvSpPr>
              <a:spLocks noChangeArrowheads="1"/>
            </p:cNvSpPr>
            <p:nvPr/>
          </p:nvSpPr>
          <p:spPr bwMode="auto">
            <a:xfrm>
              <a:off x="8688802" y="2356814"/>
              <a:ext cx="10688" cy="60750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8" name="Rectangle 91"/>
            <p:cNvSpPr>
              <a:spLocks noChangeArrowheads="1"/>
            </p:cNvSpPr>
            <p:nvPr/>
          </p:nvSpPr>
          <p:spPr bwMode="auto">
            <a:xfrm>
              <a:off x="8688802" y="2356814"/>
              <a:ext cx="131625" cy="8438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9" name="Rectangle 92"/>
            <p:cNvSpPr>
              <a:spLocks noChangeArrowheads="1"/>
            </p:cNvSpPr>
            <p:nvPr/>
          </p:nvSpPr>
          <p:spPr bwMode="auto">
            <a:xfrm>
              <a:off x="8809177" y="2305627"/>
              <a:ext cx="11250" cy="59625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0" name="Freeform 93"/>
            <p:cNvSpPr>
              <a:spLocks/>
            </p:cNvSpPr>
            <p:nvPr/>
          </p:nvSpPr>
          <p:spPr bwMode="auto">
            <a:xfrm>
              <a:off x="8802427" y="2292127"/>
              <a:ext cx="23625" cy="15750"/>
            </a:xfrm>
            <a:custGeom>
              <a:avLst/>
              <a:gdLst>
                <a:gd name="T0" fmla="*/ 42 w 42"/>
                <a:gd name="T1" fmla="*/ 28 h 28"/>
                <a:gd name="T2" fmla="*/ 0 w 42"/>
                <a:gd name="T3" fmla="*/ 28 h 28"/>
                <a:gd name="T4" fmla="*/ 21 w 42"/>
                <a:gd name="T5" fmla="*/ 0 h 28"/>
                <a:gd name="T6" fmla="*/ 42 w 4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1" name="Rectangle 94"/>
            <p:cNvSpPr>
              <a:spLocks noChangeArrowheads="1"/>
            </p:cNvSpPr>
            <p:nvPr/>
          </p:nvSpPr>
          <p:spPr bwMode="auto">
            <a:xfrm>
              <a:off x="8543677" y="2260064"/>
              <a:ext cx="16313" cy="273937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2" name="Rectangle 95"/>
            <p:cNvSpPr>
              <a:spLocks noChangeArrowheads="1"/>
            </p:cNvSpPr>
            <p:nvPr/>
          </p:nvSpPr>
          <p:spPr bwMode="auto">
            <a:xfrm>
              <a:off x="8543677" y="2522189"/>
              <a:ext cx="396562" cy="11813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7572078" y="1617905"/>
            <a:ext cx="645749" cy="540000"/>
            <a:chOff x="7665385" y="2215064"/>
            <a:chExt cx="645749" cy="540000"/>
          </a:xfrm>
        </p:grpSpPr>
        <p:sp>
          <p:nvSpPr>
            <p:cNvPr id="124" name="Freeform 128"/>
            <p:cNvSpPr>
              <a:spLocks/>
            </p:cNvSpPr>
            <p:nvPr/>
          </p:nvSpPr>
          <p:spPr bwMode="auto">
            <a:xfrm>
              <a:off x="7880260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3"/>
                    <a:pt x="220" y="109"/>
                    <a:pt x="213" y="66"/>
                  </a:cubicBezTo>
                  <a:cubicBezTo>
                    <a:pt x="210" y="51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5" name="Freeform 129"/>
            <p:cNvSpPr>
              <a:spLocks/>
            </p:cNvSpPr>
            <p:nvPr/>
          </p:nvSpPr>
          <p:spPr bwMode="auto">
            <a:xfrm>
              <a:off x="7834135" y="2728626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6" name="Freeform 130"/>
            <p:cNvSpPr>
              <a:spLocks noEditPoints="1"/>
            </p:cNvSpPr>
            <p:nvPr/>
          </p:nvSpPr>
          <p:spPr bwMode="auto">
            <a:xfrm>
              <a:off x="7665385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7" name="Freeform 131"/>
            <p:cNvSpPr>
              <a:spLocks/>
            </p:cNvSpPr>
            <p:nvPr/>
          </p:nvSpPr>
          <p:spPr bwMode="auto">
            <a:xfrm>
              <a:off x="7704760" y="2248814"/>
              <a:ext cx="560249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8" name="Freeform 132"/>
            <p:cNvSpPr>
              <a:spLocks/>
            </p:cNvSpPr>
            <p:nvPr/>
          </p:nvSpPr>
          <p:spPr bwMode="auto">
            <a:xfrm>
              <a:off x="7861135" y="2445689"/>
              <a:ext cx="94500" cy="20250"/>
            </a:xfrm>
            <a:custGeom>
              <a:avLst/>
              <a:gdLst>
                <a:gd name="T0" fmla="*/ 168 w 168"/>
                <a:gd name="T1" fmla="*/ 16 h 36"/>
                <a:gd name="T2" fmla="*/ 1 w 168"/>
                <a:gd name="T3" fmla="*/ 36 h 36"/>
                <a:gd name="T4" fmla="*/ 0 w 168"/>
                <a:gd name="T5" fmla="*/ 18 h 36"/>
                <a:gd name="T6" fmla="*/ 165 w 168"/>
                <a:gd name="T7" fmla="*/ 0 h 36"/>
                <a:gd name="T8" fmla="*/ 168 w 168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6">
                  <a:moveTo>
                    <a:pt x="168" y="16"/>
                  </a:moveTo>
                  <a:lnTo>
                    <a:pt x="1" y="36"/>
                  </a:lnTo>
                  <a:lnTo>
                    <a:pt x="0" y="18"/>
                  </a:lnTo>
                  <a:lnTo>
                    <a:pt x="165" y="0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9" name="Freeform 133"/>
            <p:cNvSpPr>
              <a:spLocks/>
            </p:cNvSpPr>
            <p:nvPr/>
          </p:nvSpPr>
          <p:spPr bwMode="auto">
            <a:xfrm>
              <a:off x="7946072" y="2387189"/>
              <a:ext cx="28125" cy="67500"/>
            </a:xfrm>
            <a:custGeom>
              <a:avLst/>
              <a:gdLst>
                <a:gd name="T0" fmla="*/ 50 w 50"/>
                <a:gd name="T1" fmla="*/ 5 h 120"/>
                <a:gd name="T2" fmla="*/ 17 w 50"/>
                <a:gd name="T3" fmla="*/ 120 h 120"/>
                <a:gd name="T4" fmla="*/ 0 w 50"/>
                <a:gd name="T5" fmla="*/ 116 h 120"/>
                <a:gd name="T6" fmla="*/ 35 w 50"/>
                <a:gd name="T7" fmla="*/ 0 h 120"/>
                <a:gd name="T8" fmla="*/ 50 w 50"/>
                <a:gd name="T9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20">
                  <a:moveTo>
                    <a:pt x="50" y="5"/>
                  </a:moveTo>
                  <a:lnTo>
                    <a:pt x="17" y="120"/>
                  </a:lnTo>
                  <a:lnTo>
                    <a:pt x="0" y="116"/>
                  </a:lnTo>
                  <a:lnTo>
                    <a:pt x="35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0" name="Freeform 134"/>
            <p:cNvSpPr>
              <a:spLocks/>
            </p:cNvSpPr>
            <p:nvPr/>
          </p:nvSpPr>
          <p:spPr bwMode="auto">
            <a:xfrm>
              <a:off x="7965760" y="2333189"/>
              <a:ext cx="102938" cy="62438"/>
            </a:xfrm>
            <a:custGeom>
              <a:avLst/>
              <a:gdLst>
                <a:gd name="T0" fmla="*/ 183 w 183"/>
                <a:gd name="T1" fmla="*/ 15 h 111"/>
                <a:gd name="T2" fmla="*/ 7 w 183"/>
                <a:gd name="T3" fmla="*/ 111 h 111"/>
                <a:gd name="T4" fmla="*/ 0 w 183"/>
                <a:gd name="T5" fmla="*/ 96 h 111"/>
                <a:gd name="T6" fmla="*/ 175 w 183"/>
                <a:gd name="T7" fmla="*/ 0 h 111"/>
                <a:gd name="T8" fmla="*/ 183 w 183"/>
                <a:gd name="T9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183" y="15"/>
                  </a:moveTo>
                  <a:lnTo>
                    <a:pt x="7" y="111"/>
                  </a:lnTo>
                  <a:lnTo>
                    <a:pt x="0" y="96"/>
                  </a:lnTo>
                  <a:lnTo>
                    <a:pt x="175" y="0"/>
                  </a:lnTo>
                  <a:lnTo>
                    <a:pt x="183" y="1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1" name="Freeform 135"/>
            <p:cNvSpPr>
              <a:spLocks/>
            </p:cNvSpPr>
            <p:nvPr/>
          </p:nvSpPr>
          <p:spPr bwMode="auto">
            <a:xfrm>
              <a:off x="8060259" y="2275252"/>
              <a:ext cx="27563" cy="66375"/>
            </a:xfrm>
            <a:custGeom>
              <a:avLst/>
              <a:gdLst>
                <a:gd name="T0" fmla="*/ 49 w 49"/>
                <a:gd name="T1" fmla="*/ 4 h 118"/>
                <a:gd name="T2" fmla="*/ 15 w 49"/>
                <a:gd name="T3" fmla="*/ 118 h 118"/>
                <a:gd name="T4" fmla="*/ 0 w 49"/>
                <a:gd name="T5" fmla="*/ 114 h 118"/>
                <a:gd name="T6" fmla="*/ 34 w 49"/>
                <a:gd name="T7" fmla="*/ 0 h 118"/>
                <a:gd name="T8" fmla="*/ 49 w 49"/>
                <a:gd name="T9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8">
                  <a:moveTo>
                    <a:pt x="49" y="4"/>
                  </a:moveTo>
                  <a:lnTo>
                    <a:pt x="15" y="118"/>
                  </a:lnTo>
                  <a:lnTo>
                    <a:pt x="0" y="114"/>
                  </a:lnTo>
                  <a:lnTo>
                    <a:pt x="34" y="0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2" name="Freeform 136"/>
            <p:cNvSpPr>
              <a:spLocks/>
            </p:cNvSpPr>
            <p:nvPr/>
          </p:nvSpPr>
          <p:spPr bwMode="auto">
            <a:xfrm>
              <a:off x="8073759" y="2261752"/>
              <a:ext cx="19125" cy="20813"/>
            </a:xfrm>
            <a:custGeom>
              <a:avLst/>
              <a:gdLst>
                <a:gd name="T0" fmla="*/ 34 w 34"/>
                <a:gd name="T1" fmla="*/ 37 h 37"/>
                <a:gd name="T2" fmla="*/ 0 w 34"/>
                <a:gd name="T3" fmla="*/ 25 h 37"/>
                <a:gd name="T4" fmla="*/ 27 w 34"/>
                <a:gd name="T5" fmla="*/ 0 h 37"/>
                <a:gd name="T6" fmla="*/ 34 w 3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34" y="37"/>
                  </a:moveTo>
                  <a:lnTo>
                    <a:pt x="0" y="25"/>
                  </a:lnTo>
                  <a:lnTo>
                    <a:pt x="27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3" name="Freeform 137"/>
            <p:cNvSpPr>
              <a:spLocks/>
            </p:cNvSpPr>
            <p:nvPr/>
          </p:nvSpPr>
          <p:spPr bwMode="auto">
            <a:xfrm>
              <a:off x="7861135" y="2307314"/>
              <a:ext cx="84375" cy="59625"/>
            </a:xfrm>
            <a:custGeom>
              <a:avLst/>
              <a:gdLst>
                <a:gd name="T0" fmla="*/ 141 w 150"/>
                <a:gd name="T1" fmla="*/ 106 h 106"/>
                <a:gd name="T2" fmla="*/ 0 w 150"/>
                <a:gd name="T3" fmla="*/ 15 h 106"/>
                <a:gd name="T4" fmla="*/ 9 w 150"/>
                <a:gd name="T5" fmla="*/ 0 h 106"/>
                <a:gd name="T6" fmla="*/ 150 w 150"/>
                <a:gd name="T7" fmla="*/ 93 h 106"/>
                <a:gd name="T8" fmla="*/ 141 w 150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6">
                  <a:moveTo>
                    <a:pt x="141" y="106"/>
                  </a:moveTo>
                  <a:lnTo>
                    <a:pt x="0" y="15"/>
                  </a:lnTo>
                  <a:lnTo>
                    <a:pt x="9" y="0"/>
                  </a:lnTo>
                  <a:lnTo>
                    <a:pt x="150" y="93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4" name="Freeform 138"/>
            <p:cNvSpPr>
              <a:spLocks/>
            </p:cNvSpPr>
            <p:nvPr/>
          </p:nvSpPr>
          <p:spPr bwMode="auto">
            <a:xfrm>
              <a:off x="7935385" y="2321377"/>
              <a:ext cx="59063" cy="45563"/>
            </a:xfrm>
            <a:custGeom>
              <a:avLst/>
              <a:gdLst>
                <a:gd name="T0" fmla="*/ 105 w 105"/>
                <a:gd name="T1" fmla="*/ 14 h 81"/>
                <a:gd name="T2" fmla="*/ 9 w 105"/>
                <a:gd name="T3" fmla="*/ 81 h 81"/>
                <a:gd name="T4" fmla="*/ 0 w 105"/>
                <a:gd name="T5" fmla="*/ 68 h 81"/>
                <a:gd name="T6" fmla="*/ 96 w 105"/>
                <a:gd name="T7" fmla="*/ 0 h 81"/>
                <a:gd name="T8" fmla="*/ 105 w 105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5" y="14"/>
                  </a:moveTo>
                  <a:lnTo>
                    <a:pt x="9" y="81"/>
                  </a:lnTo>
                  <a:lnTo>
                    <a:pt x="0" y="68"/>
                  </a:lnTo>
                  <a:lnTo>
                    <a:pt x="96" y="0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5" name="Freeform 139"/>
            <p:cNvSpPr>
              <a:spLocks/>
            </p:cNvSpPr>
            <p:nvPr/>
          </p:nvSpPr>
          <p:spPr bwMode="auto">
            <a:xfrm>
              <a:off x="7987697" y="2321377"/>
              <a:ext cx="111375" cy="31500"/>
            </a:xfrm>
            <a:custGeom>
              <a:avLst/>
              <a:gdLst>
                <a:gd name="T0" fmla="*/ 195 w 198"/>
                <a:gd name="T1" fmla="*/ 56 h 56"/>
                <a:gd name="T2" fmla="*/ 0 w 198"/>
                <a:gd name="T3" fmla="*/ 17 h 56"/>
                <a:gd name="T4" fmla="*/ 3 w 198"/>
                <a:gd name="T5" fmla="*/ 0 h 56"/>
                <a:gd name="T6" fmla="*/ 198 w 198"/>
                <a:gd name="T7" fmla="*/ 39 h 56"/>
                <a:gd name="T8" fmla="*/ 195 w 198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6">
                  <a:moveTo>
                    <a:pt x="195" y="56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198" y="39"/>
                  </a:lnTo>
                  <a:lnTo>
                    <a:pt x="195" y="56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6" name="Freeform 140"/>
            <p:cNvSpPr>
              <a:spLocks/>
            </p:cNvSpPr>
            <p:nvPr/>
          </p:nvSpPr>
          <p:spPr bwMode="auto">
            <a:xfrm>
              <a:off x="8092322" y="2307314"/>
              <a:ext cx="59625" cy="45563"/>
            </a:xfrm>
            <a:custGeom>
              <a:avLst/>
              <a:gdLst>
                <a:gd name="T0" fmla="*/ 106 w 106"/>
                <a:gd name="T1" fmla="*/ 15 h 81"/>
                <a:gd name="T2" fmla="*/ 9 w 106"/>
                <a:gd name="T3" fmla="*/ 81 h 81"/>
                <a:gd name="T4" fmla="*/ 0 w 106"/>
                <a:gd name="T5" fmla="*/ 67 h 81"/>
                <a:gd name="T6" fmla="*/ 97 w 106"/>
                <a:gd name="T7" fmla="*/ 0 h 81"/>
                <a:gd name="T8" fmla="*/ 106 w 106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6" y="15"/>
                  </a:moveTo>
                  <a:lnTo>
                    <a:pt x="9" y="81"/>
                  </a:lnTo>
                  <a:lnTo>
                    <a:pt x="0" y="67"/>
                  </a:lnTo>
                  <a:lnTo>
                    <a:pt x="97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7" name="Freeform 141"/>
            <p:cNvSpPr>
              <a:spLocks/>
            </p:cNvSpPr>
            <p:nvPr/>
          </p:nvSpPr>
          <p:spPr bwMode="auto">
            <a:xfrm>
              <a:off x="8141259" y="2302814"/>
              <a:ext cx="19688" cy="18563"/>
            </a:xfrm>
            <a:custGeom>
              <a:avLst/>
              <a:gdLst>
                <a:gd name="T0" fmla="*/ 21 w 35"/>
                <a:gd name="T1" fmla="*/ 33 h 33"/>
                <a:gd name="T2" fmla="*/ 0 w 35"/>
                <a:gd name="T3" fmla="*/ 3 h 33"/>
                <a:gd name="T4" fmla="*/ 35 w 35"/>
                <a:gd name="T5" fmla="*/ 0 h 33"/>
                <a:gd name="T6" fmla="*/ 21 w 3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1" y="33"/>
                  </a:moveTo>
                  <a:lnTo>
                    <a:pt x="0" y="3"/>
                  </a:lnTo>
                  <a:lnTo>
                    <a:pt x="35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8" name="Freeform 142"/>
            <p:cNvSpPr>
              <a:spLocks/>
            </p:cNvSpPr>
            <p:nvPr/>
          </p:nvSpPr>
          <p:spPr bwMode="auto">
            <a:xfrm>
              <a:off x="7847635" y="2463127"/>
              <a:ext cx="90000" cy="45000"/>
            </a:xfrm>
            <a:custGeom>
              <a:avLst/>
              <a:gdLst>
                <a:gd name="T0" fmla="*/ 154 w 160"/>
                <a:gd name="T1" fmla="*/ 80 h 80"/>
                <a:gd name="T2" fmla="*/ 0 w 160"/>
                <a:gd name="T3" fmla="*/ 17 h 80"/>
                <a:gd name="T4" fmla="*/ 6 w 160"/>
                <a:gd name="T5" fmla="*/ 0 h 80"/>
                <a:gd name="T6" fmla="*/ 160 w 160"/>
                <a:gd name="T7" fmla="*/ 65 h 80"/>
                <a:gd name="T8" fmla="*/ 154 w 1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154" y="80"/>
                  </a:moveTo>
                  <a:lnTo>
                    <a:pt x="0" y="17"/>
                  </a:lnTo>
                  <a:lnTo>
                    <a:pt x="6" y="0"/>
                  </a:lnTo>
                  <a:lnTo>
                    <a:pt x="160" y="65"/>
                  </a:lnTo>
                  <a:lnTo>
                    <a:pt x="154" y="8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9" name="Freeform 143"/>
            <p:cNvSpPr>
              <a:spLocks/>
            </p:cNvSpPr>
            <p:nvPr/>
          </p:nvSpPr>
          <p:spPr bwMode="auto">
            <a:xfrm>
              <a:off x="7928635" y="2454127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2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2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0" name="Freeform 144"/>
            <p:cNvSpPr>
              <a:spLocks/>
            </p:cNvSpPr>
            <p:nvPr/>
          </p:nvSpPr>
          <p:spPr bwMode="auto">
            <a:xfrm>
              <a:off x="7974760" y="2454127"/>
              <a:ext cx="111375" cy="10125"/>
            </a:xfrm>
            <a:custGeom>
              <a:avLst/>
              <a:gdLst>
                <a:gd name="T0" fmla="*/ 198 w 198"/>
                <a:gd name="T1" fmla="*/ 18 h 18"/>
                <a:gd name="T2" fmla="*/ 0 w 198"/>
                <a:gd name="T3" fmla="*/ 16 h 18"/>
                <a:gd name="T4" fmla="*/ 0 w 198"/>
                <a:gd name="T5" fmla="*/ 0 h 18"/>
                <a:gd name="T6" fmla="*/ 198 w 198"/>
                <a:gd name="T7" fmla="*/ 0 h 18"/>
                <a:gd name="T8" fmla="*/ 198 w 1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8">
                  <a:moveTo>
                    <a:pt x="198" y="1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1" name="Freeform 145"/>
            <p:cNvSpPr>
              <a:spLocks/>
            </p:cNvSpPr>
            <p:nvPr/>
          </p:nvSpPr>
          <p:spPr bwMode="auto">
            <a:xfrm>
              <a:off x="8080509" y="2410252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4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4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2" name="Freeform 146"/>
            <p:cNvSpPr>
              <a:spLocks/>
            </p:cNvSpPr>
            <p:nvPr/>
          </p:nvSpPr>
          <p:spPr bwMode="auto">
            <a:xfrm>
              <a:off x="8121572" y="2402377"/>
              <a:ext cx="19688" cy="20250"/>
            </a:xfrm>
            <a:custGeom>
              <a:avLst/>
              <a:gdLst>
                <a:gd name="T0" fmla="*/ 24 w 35"/>
                <a:gd name="T1" fmla="*/ 36 h 36"/>
                <a:gd name="T2" fmla="*/ 0 w 35"/>
                <a:gd name="T3" fmla="*/ 9 h 36"/>
                <a:gd name="T4" fmla="*/ 35 w 35"/>
                <a:gd name="T5" fmla="*/ 0 h 36"/>
                <a:gd name="T6" fmla="*/ 24 w 35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24" y="36"/>
                  </a:moveTo>
                  <a:lnTo>
                    <a:pt x="0" y="9"/>
                  </a:lnTo>
                  <a:lnTo>
                    <a:pt x="35" y="0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3" name="Freeform 147"/>
            <p:cNvSpPr>
              <a:spLocks/>
            </p:cNvSpPr>
            <p:nvPr/>
          </p:nvSpPr>
          <p:spPr bwMode="auto">
            <a:xfrm>
              <a:off x="7849322" y="2352877"/>
              <a:ext cx="64688" cy="81563"/>
            </a:xfrm>
            <a:custGeom>
              <a:avLst/>
              <a:gdLst>
                <a:gd name="T0" fmla="*/ 103 w 115"/>
                <a:gd name="T1" fmla="*/ 145 h 145"/>
                <a:gd name="T2" fmla="*/ 0 w 115"/>
                <a:gd name="T3" fmla="*/ 10 h 145"/>
                <a:gd name="T4" fmla="*/ 12 w 115"/>
                <a:gd name="T5" fmla="*/ 0 h 145"/>
                <a:gd name="T6" fmla="*/ 115 w 115"/>
                <a:gd name="T7" fmla="*/ 135 h 145"/>
                <a:gd name="T8" fmla="*/ 103 w 11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5">
                  <a:moveTo>
                    <a:pt x="103" y="145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115" y="135"/>
                  </a:lnTo>
                  <a:lnTo>
                    <a:pt x="103" y="14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4" name="Freeform 148"/>
            <p:cNvSpPr>
              <a:spLocks/>
            </p:cNvSpPr>
            <p:nvPr/>
          </p:nvSpPr>
          <p:spPr bwMode="auto">
            <a:xfrm>
              <a:off x="7901635" y="2385502"/>
              <a:ext cx="57375" cy="48938"/>
            </a:xfrm>
            <a:custGeom>
              <a:avLst/>
              <a:gdLst>
                <a:gd name="T0" fmla="*/ 102 w 102"/>
                <a:gd name="T1" fmla="*/ 14 h 87"/>
                <a:gd name="T2" fmla="*/ 10 w 102"/>
                <a:gd name="T3" fmla="*/ 87 h 87"/>
                <a:gd name="T4" fmla="*/ 0 w 102"/>
                <a:gd name="T5" fmla="*/ 74 h 87"/>
                <a:gd name="T6" fmla="*/ 91 w 102"/>
                <a:gd name="T7" fmla="*/ 0 h 87"/>
                <a:gd name="T8" fmla="*/ 102 w 102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7">
                  <a:moveTo>
                    <a:pt x="102" y="14"/>
                  </a:moveTo>
                  <a:lnTo>
                    <a:pt x="10" y="87"/>
                  </a:lnTo>
                  <a:lnTo>
                    <a:pt x="0" y="74"/>
                  </a:lnTo>
                  <a:lnTo>
                    <a:pt x="91" y="0"/>
                  </a:lnTo>
                  <a:lnTo>
                    <a:pt x="102" y="14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5" name="Freeform 149"/>
            <p:cNvSpPr>
              <a:spLocks/>
            </p:cNvSpPr>
            <p:nvPr/>
          </p:nvSpPr>
          <p:spPr bwMode="auto">
            <a:xfrm>
              <a:off x="7952260" y="2385502"/>
              <a:ext cx="111375" cy="23625"/>
            </a:xfrm>
            <a:custGeom>
              <a:avLst/>
              <a:gdLst>
                <a:gd name="T0" fmla="*/ 196 w 198"/>
                <a:gd name="T1" fmla="*/ 42 h 42"/>
                <a:gd name="T2" fmla="*/ 0 w 198"/>
                <a:gd name="T3" fmla="*/ 17 h 42"/>
                <a:gd name="T4" fmla="*/ 1 w 198"/>
                <a:gd name="T5" fmla="*/ 0 h 42"/>
                <a:gd name="T6" fmla="*/ 198 w 198"/>
                <a:gd name="T7" fmla="*/ 26 h 42"/>
                <a:gd name="T8" fmla="*/ 196 w 19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42">
                  <a:moveTo>
                    <a:pt x="196" y="42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198" y="26"/>
                  </a:lnTo>
                  <a:lnTo>
                    <a:pt x="196" y="42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6" name="Freeform 150"/>
            <p:cNvSpPr>
              <a:spLocks/>
            </p:cNvSpPr>
            <p:nvPr/>
          </p:nvSpPr>
          <p:spPr bwMode="auto">
            <a:xfrm>
              <a:off x="8056884" y="2361314"/>
              <a:ext cx="57938" cy="47813"/>
            </a:xfrm>
            <a:custGeom>
              <a:avLst/>
              <a:gdLst>
                <a:gd name="T0" fmla="*/ 103 w 103"/>
                <a:gd name="T1" fmla="*/ 12 h 85"/>
                <a:gd name="T2" fmla="*/ 10 w 103"/>
                <a:gd name="T3" fmla="*/ 85 h 85"/>
                <a:gd name="T4" fmla="*/ 0 w 103"/>
                <a:gd name="T5" fmla="*/ 72 h 85"/>
                <a:gd name="T6" fmla="*/ 93 w 103"/>
                <a:gd name="T7" fmla="*/ 0 h 85"/>
                <a:gd name="T8" fmla="*/ 103 w 103"/>
                <a:gd name="T9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85">
                  <a:moveTo>
                    <a:pt x="103" y="12"/>
                  </a:moveTo>
                  <a:lnTo>
                    <a:pt x="10" y="85"/>
                  </a:lnTo>
                  <a:lnTo>
                    <a:pt x="0" y="72"/>
                  </a:lnTo>
                  <a:lnTo>
                    <a:pt x="93" y="0"/>
                  </a:lnTo>
                  <a:lnTo>
                    <a:pt x="103" y="12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7" name="Freeform 151"/>
            <p:cNvSpPr>
              <a:spLocks/>
            </p:cNvSpPr>
            <p:nvPr/>
          </p:nvSpPr>
          <p:spPr bwMode="auto">
            <a:xfrm>
              <a:off x="8103009" y="2355127"/>
              <a:ext cx="20250" cy="19688"/>
            </a:xfrm>
            <a:custGeom>
              <a:avLst/>
              <a:gdLst>
                <a:gd name="T0" fmla="*/ 23 w 36"/>
                <a:gd name="T1" fmla="*/ 35 h 35"/>
                <a:gd name="T2" fmla="*/ 0 w 36"/>
                <a:gd name="T3" fmla="*/ 5 h 35"/>
                <a:gd name="T4" fmla="*/ 36 w 36"/>
                <a:gd name="T5" fmla="*/ 0 h 35"/>
                <a:gd name="T6" fmla="*/ 23 w 36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5">
                  <a:moveTo>
                    <a:pt x="23" y="35"/>
                  </a:moveTo>
                  <a:lnTo>
                    <a:pt x="0" y="5"/>
                  </a:lnTo>
                  <a:lnTo>
                    <a:pt x="36" y="0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8" name="Freeform 152"/>
            <p:cNvSpPr>
              <a:spLocks/>
            </p:cNvSpPr>
            <p:nvPr/>
          </p:nvSpPr>
          <p:spPr bwMode="auto">
            <a:xfrm>
              <a:off x="7788572" y="2262314"/>
              <a:ext cx="395437" cy="275062"/>
            </a:xfrm>
            <a:custGeom>
              <a:avLst/>
              <a:gdLst>
                <a:gd name="T0" fmla="*/ 27 w 703"/>
                <a:gd name="T1" fmla="*/ 468 h 489"/>
                <a:gd name="T2" fmla="*/ 27 w 703"/>
                <a:gd name="T3" fmla="*/ 0 h 489"/>
                <a:gd name="T4" fmla="*/ 0 w 703"/>
                <a:gd name="T5" fmla="*/ 0 h 489"/>
                <a:gd name="T6" fmla="*/ 0 w 703"/>
                <a:gd name="T7" fmla="*/ 468 h 489"/>
                <a:gd name="T8" fmla="*/ 0 w 703"/>
                <a:gd name="T9" fmla="*/ 489 h 489"/>
                <a:gd name="T10" fmla="*/ 27 w 703"/>
                <a:gd name="T11" fmla="*/ 489 h 489"/>
                <a:gd name="T12" fmla="*/ 703 w 703"/>
                <a:gd name="T13" fmla="*/ 489 h 489"/>
                <a:gd name="T14" fmla="*/ 703 w 703"/>
                <a:gd name="T15" fmla="*/ 468 h 489"/>
                <a:gd name="T16" fmla="*/ 27 w 703"/>
                <a:gd name="T17" fmla="*/ 46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489">
                  <a:moveTo>
                    <a:pt x="27" y="468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468"/>
                  </a:lnTo>
                  <a:lnTo>
                    <a:pt x="0" y="489"/>
                  </a:lnTo>
                  <a:lnTo>
                    <a:pt x="27" y="489"/>
                  </a:lnTo>
                  <a:lnTo>
                    <a:pt x="703" y="489"/>
                  </a:lnTo>
                  <a:lnTo>
                    <a:pt x="703" y="468"/>
                  </a:lnTo>
                  <a:lnTo>
                    <a:pt x="27" y="468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1516616" y="1617905"/>
            <a:ext cx="645749" cy="538875"/>
            <a:chOff x="1609923" y="2215064"/>
            <a:chExt cx="645749" cy="538875"/>
          </a:xfrm>
        </p:grpSpPr>
        <p:sp>
          <p:nvSpPr>
            <p:cNvPr id="150" name="Freeform 112"/>
            <p:cNvSpPr>
              <a:spLocks/>
            </p:cNvSpPr>
            <p:nvPr/>
          </p:nvSpPr>
          <p:spPr bwMode="auto">
            <a:xfrm>
              <a:off x="1824798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1" name="Freeform 113"/>
            <p:cNvSpPr>
              <a:spLocks/>
            </p:cNvSpPr>
            <p:nvPr/>
          </p:nvSpPr>
          <p:spPr bwMode="auto">
            <a:xfrm>
              <a:off x="1778673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2" name="Freeform 114"/>
            <p:cNvSpPr>
              <a:spLocks noEditPoints="1"/>
            </p:cNvSpPr>
            <p:nvPr/>
          </p:nvSpPr>
          <p:spPr bwMode="auto">
            <a:xfrm>
              <a:off x="1609923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3" name="Freeform 115"/>
            <p:cNvSpPr>
              <a:spLocks/>
            </p:cNvSpPr>
            <p:nvPr/>
          </p:nvSpPr>
          <p:spPr bwMode="auto">
            <a:xfrm>
              <a:off x="1649298" y="2248814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4" name="Freeform 116"/>
            <p:cNvSpPr>
              <a:spLocks/>
            </p:cNvSpPr>
            <p:nvPr/>
          </p:nvSpPr>
          <p:spPr bwMode="auto">
            <a:xfrm>
              <a:off x="1785423" y="2265689"/>
              <a:ext cx="288562" cy="96750"/>
            </a:xfrm>
            <a:custGeom>
              <a:avLst/>
              <a:gdLst>
                <a:gd name="T0" fmla="*/ 253 w 342"/>
                <a:gd name="T1" fmla="*/ 16 h 115"/>
                <a:gd name="T2" fmla="*/ 171 w 342"/>
                <a:gd name="T3" fmla="*/ 0 h 115"/>
                <a:gd name="T4" fmla="*/ 88 w 342"/>
                <a:gd name="T5" fmla="*/ 16 h 115"/>
                <a:gd name="T6" fmla="*/ 0 w 342"/>
                <a:gd name="T7" fmla="*/ 74 h 115"/>
                <a:gd name="T8" fmla="*/ 34 w 342"/>
                <a:gd name="T9" fmla="*/ 115 h 115"/>
                <a:gd name="T10" fmla="*/ 171 w 342"/>
                <a:gd name="T11" fmla="*/ 52 h 115"/>
                <a:gd name="T12" fmla="*/ 307 w 342"/>
                <a:gd name="T13" fmla="*/ 115 h 115"/>
                <a:gd name="T14" fmla="*/ 342 w 342"/>
                <a:gd name="T15" fmla="*/ 74 h 115"/>
                <a:gd name="T16" fmla="*/ 253 w 342"/>
                <a:gd name="T17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15">
                  <a:moveTo>
                    <a:pt x="253" y="16"/>
                  </a:moveTo>
                  <a:cubicBezTo>
                    <a:pt x="227" y="5"/>
                    <a:pt x="199" y="2"/>
                    <a:pt x="171" y="0"/>
                  </a:cubicBezTo>
                  <a:cubicBezTo>
                    <a:pt x="143" y="2"/>
                    <a:pt x="115" y="5"/>
                    <a:pt x="88" y="16"/>
                  </a:cubicBezTo>
                  <a:cubicBezTo>
                    <a:pt x="56" y="29"/>
                    <a:pt x="26" y="49"/>
                    <a:pt x="0" y="74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74" y="76"/>
                    <a:pt x="120" y="53"/>
                    <a:pt x="171" y="52"/>
                  </a:cubicBezTo>
                  <a:cubicBezTo>
                    <a:pt x="222" y="52"/>
                    <a:pt x="267" y="76"/>
                    <a:pt x="307" y="115"/>
                  </a:cubicBezTo>
                  <a:cubicBezTo>
                    <a:pt x="342" y="74"/>
                    <a:pt x="342" y="74"/>
                    <a:pt x="342" y="74"/>
                  </a:cubicBezTo>
                  <a:cubicBezTo>
                    <a:pt x="315" y="49"/>
                    <a:pt x="286" y="29"/>
                    <a:pt x="253" y="16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5" name="Freeform 117"/>
            <p:cNvSpPr>
              <a:spLocks/>
            </p:cNvSpPr>
            <p:nvPr/>
          </p:nvSpPr>
          <p:spPr bwMode="auto">
            <a:xfrm>
              <a:off x="1837735" y="2348939"/>
              <a:ext cx="183937" cy="70875"/>
            </a:xfrm>
            <a:custGeom>
              <a:avLst/>
              <a:gdLst>
                <a:gd name="T0" fmla="*/ 109 w 218"/>
                <a:gd name="T1" fmla="*/ 1 h 84"/>
                <a:gd name="T2" fmla="*/ 51 w 218"/>
                <a:gd name="T3" fmla="*/ 12 h 84"/>
                <a:gd name="T4" fmla="*/ 0 w 218"/>
                <a:gd name="T5" fmla="*/ 45 h 84"/>
                <a:gd name="T6" fmla="*/ 32 w 218"/>
                <a:gd name="T7" fmla="*/ 84 h 84"/>
                <a:gd name="T8" fmla="*/ 110 w 218"/>
                <a:gd name="T9" fmla="*/ 53 h 84"/>
                <a:gd name="T10" fmla="*/ 186 w 218"/>
                <a:gd name="T11" fmla="*/ 84 h 84"/>
                <a:gd name="T12" fmla="*/ 218 w 218"/>
                <a:gd name="T13" fmla="*/ 45 h 84"/>
                <a:gd name="T14" fmla="*/ 167 w 218"/>
                <a:gd name="T15" fmla="*/ 12 h 84"/>
                <a:gd name="T16" fmla="*/ 109 w 218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84">
                  <a:moveTo>
                    <a:pt x="109" y="1"/>
                  </a:moveTo>
                  <a:cubicBezTo>
                    <a:pt x="89" y="0"/>
                    <a:pt x="70" y="4"/>
                    <a:pt x="51" y="12"/>
                  </a:cubicBezTo>
                  <a:cubicBezTo>
                    <a:pt x="32" y="19"/>
                    <a:pt x="15" y="31"/>
                    <a:pt x="0" y="4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3" y="63"/>
                    <a:pt x="80" y="54"/>
                    <a:pt x="110" y="53"/>
                  </a:cubicBezTo>
                  <a:cubicBezTo>
                    <a:pt x="140" y="53"/>
                    <a:pt x="165" y="63"/>
                    <a:pt x="186" y="84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03" y="31"/>
                    <a:pt x="185" y="19"/>
                    <a:pt x="167" y="12"/>
                  </a:cubicBezTo>
                  <a:cubicBezTo>
                    <a:pt x="148" y="4"/>
                    <a:pt x="128" y="0"/>
                    <a:pt x="109" y="1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6" name="Freeform 118"/>
            <p:cNvSpPr>
              <a:spLocks/>
            </p:cNvSpPr>
            <p:nvPr/>
          </p:nvSpPr>
          <p:spPr bwMode="auto">
            <a:xfrm>
              <a:off x="1882173" y="2424877"/>
              <a:ext cx="93938" cy="35438"/>
            </a:xfrm>
            <a:custGeom>
              <a:avLst/>
              <a:gdLst>
                <a:gd name="T0" fmla="*/ 56 w 111"/>
                <a:gd name="T1" fmla="*/ 0 h 42"/>
                <a:gd name="T2" fmla="*/ 56 w 111"/>
                <a:gd name="T3" fmla="*/ 0 h 42"/>
                <a:gd name="T4" fmla="*/ 56 w 111"/>
                <a:gd name="T5" fmla="*/ 0 h 42"/>
                <a:gd name="T6" fmla="*/ 26 w 111"/>
                <a:gd name="T7" fmla="*/ 5 h 42"/>
                <a:gd name="T8" fmla="*/ 0 w 111"/>
                <a:gd name="T9" fmla="*/ 23 h 42"/>
                <a:gd name="T10" fmla="*/ 16 w 111"/>
                <a:gd name="T11" fmla="*/ 42 h 42"/>
                <a:gd name="T12" fmla="*/ 56 w 111"/>
                <a:gd name="T13" fmla="*/ 24 h 42"/>
                <a:gd name="T14" fmla="*/ 95 w 111"/>
                <a:gd name="T15" fmla="*/ 42 h 42"/>
                <a:gd name="T16" fmla="*/ 111 w 111"/>
                <a:gd name="T17" fmla="*/ 23 h 42"/>
                <a:gd name="T18" fmla="*/ 85 w 111"/>
                <a:gd name="T19" fmla="*/ 5 h 42"/>
                <a:gd name="T20" fmla="*/ 56 w 111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42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6" y="0"/>
                    <a:pt x="36" y="1"/>
                    <a:pt x="26" y="5"/>
                  </a:cubicBezTo>
                  <a:cubicBezTo>
                    <a:pt x="17" y="9"/>
                    <a:pt x="8" y="15"/>
                    <a:pt x="0" y="2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7" y="31"/>
                    <a:pt x="40" y="24"/>
                    <a:pt x="56" y="24"/>
                  </a:cubicBezTo>
                  <a:cubicBezTo>
                    <a:pt x="71" y="24"/>
                    <a:pt x="85" y="31"/>
                    <a:pt x="95" y="42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4" y="15"/>
                    <a:pt x="95" y="9"/>
                    <a:pt x="85" y="5"/>
                  </a:cubicBezTo>
                  <a:cubicBezTo>
                    <a:pt x="76" y="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7" name="Oval 119"/>
            <p:cNvSpPr>
              <a:spLocks noChangeArrowheads="1"/>
            </p:cNvSpPr>
            <p:nvPr/>
          </p:nvSpPr>
          <p:spPr bwMode="auto">
            <a:xfrm>
              <a:off x="1903548" y="2480002"/>
              <a:ext cx="52313" cy="51188"/>
            </a:xfrm>
            <a:prstGeom prst="ellipse">
              <a:avLst/>
            </a:pr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9843022" y="1617905"/>
            <a:ext cx="645749" cy="540000"/>
            <a:chOff x="9936329" y="2215064"/>
            <a:chExt cx="645749" cy="540000"/>
          </a:xfrm>
        </p:grpSpPr>
        <p:sp>
          <p:nvSpPr>
            <p:cNvPr id="159" name="Freeform 30"/>
            <p:cNvSpPr>
              <a:spLocks/>
            </p:cNvSpPr>
            <p:nvPr/>
          </p:nvSpPr>
          <p:spPr bwMode="auto">
            <a:xfrm>
              <a:off x="10151204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0" name="Freeform 31"/>
            <p:cNvSpPr>
              <a:spLocks/>
            </p:cNvSpPr>
            <p:nvPr/>
          </p:nvSpPr>
          <p:spPr bwMode="auto">
            <a:xfrm>
              <a:off x="10103954" y="2728626"/>
              <a:ext cx="303187" cy="26438"/>
            </a:xfrm>
            <a:custGeom>
              <a:avLst/>
              <a:gdLst>
                <a:gd name="T0" fmla="*/ 345 w 359"/>
                <a:gd name="T1" fmla="*/ 0 h 31"/>
                <a:gd name="T2" fmla="*/ 14 w 359"/>
                <a:gd name="T3" fmla="*/ 0 h 31"/>
                <a:gd name="T4" fmla="*/ 0 w 359"/>
                <a:gd name="T5" fmla="*/ 15 h 31"/>
                <a:gd name="T6" fmla="*/ 14 w 359"/>
                <a:gd name="T7" fmla="*/ 31 h 31"/>
                <a:gd name="T8" fmla="*/ 345 w 359"/>
                <a:gd name="T9" fmla="*/ 31 h 31"/>
                <a:gd name="T10" fmla="*/ 359 w 359"/>
                <a:gd name="T11" fmla="*/ 15 h 31"/>
                <a:gd name="T12" fmla="*/ 345 w 35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1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345" y="31"/>
                    <a:pt x="345" y="31"/>
                    <a:pt x="345" y="31"/>
                  </a:cubicBezTo>
                  <a:cubicBezTo>
                    <a:pt x="352" y="31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1" name="Freeform 32"/>
            <p:cNvSpPr>
              <a:spLocks noEditPoints="1"/>
            </p:cNvSpPr>
            <p:nvPr/>
          </p:nvSpPr>
          <p:spPr bwMode="auto">
            <a:xfrm>
              <a:off x="9936329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6 h 438"/>
                <a:gd name="T22" fmla="*/ 62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5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2" name="Freeform 33"/>
            <p:cNvSpPr>
              <a:spLocks/>
            </p:cNvSpPr>
            <p:nvPr/>
          </p:nvSpPr>
          <p:spPr bwMode="auto">
            <a:xfrm>
              <a:off x="9975142" y="2248814"/>
              <a:ext cx="560812" cy="300375"/>
            </a:xfrm>
            <a:custGeom>
              <a:avLst/>
              <a:gdLst>
                <a:gd name="T0" fmla="*/ 665 w 665"/>
                <a:gd name="T1" fmla="*/ 345 h 356"/>
                <a:gd name="T2" fmla="*/ 665 w 665"/>
                <a:gd name="T3" fmla="*/ 10 h 356"/>
                <a:gd name="T4" fmla="*/ 649 w 665"/>
                <a:gd name="T5" fmla="*/ 0 h 356"/>
                <a:gd name="T6" fmla="*/ 16 w 665"/>
                <a:gd name="T7" fmla="*/ 0 h 356"/>
                <a:gd name="T8" fmla="*/ 0 w 665"/>
                <a:gd name="T9" fmla="*/ 10 h 356"/>
                <a:gd name="T10" fmla="*/ 0 w 665"/>
                <a:gd name="T11" fmla="*/ 345 h 356"/>
                <a:gd name="T12" fmla="*/ 16 w 665"/>
                <a:gd name="T13" fmla="*/ 356 h 356"/>
                <a:gd name="T14" fmla="*/ 649 w 665"/>
                <a:gd name="T15" fmla="*/ 356 h 356"/>
                <a:gd name="T16" fmla="*/ 665 w 665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6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6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3" name="Freeform 34"/>
            <p:cNvSpPr>
              <a:spLocks noEditPoints="1"/>
            </p:cNvSpPr>
            <p:nvPr/>
          </p:nvSpPr>
          <p:spPr bwMode="auto">
            <a:xfrm>
              <a:off x="10127579" y="2273564"/>
              <a:ext cx="255937" cy="253125"/>
            </a:xfrm>
            <a:custGeom>
              <a:avLst/>
              <a:gdLst>
                <a:gd name="T0" fmla="*/ 271 w 303"/>
                <a:gd name="T1" fmla="*/ 160 h 300"/>
                <a:gd name="T2" fmla="*/ 303 w 303"/>
                <a:gd name="T3" fmla="*/ 158 h 300"/>
                <a:gd name="T4" fmla="*/ 301 w 303"/>
                <a:gd name="T5" fmla="*/ 126 h 300"/>
                <a:gd name="T6" fmla="*/ 269 w 303"/>
                <a:gd name="T7" fmla="*/ 128 h 300"/>
                <a:gd name="T8" fmla="*/ 260 w 303"/>
                <a:gd name="T9" fmla="*/ 97 h 300"/>
                <a:gd name="T10" fmla="*/ 285 w 303"/>
                <a:gd name="T11" fmla="*/ 80 h 300"/>
                <a:gd name="T12" fmla="*/ 267 w 303"/>
                <a:gd name="T13" fmla="*/ 53 h 300"/>
                <a:gd name="T14" fmla="*/ 242 w 303"/>
                <a:gd name="T15" fmla="*/ 70 h 300"/>
                <a:gd name="T16" fmla="*/ 226 w 303"/>
                <a:gd name="T17" fmla="*/ 55 h 300"/>
                <a:gd name="T18" fmla="*/ 242 w 303"/>
                <a:gd name="T19" fmla="*/ 29 h 300"/>
                <a:gd name="T20" fmla="*/ 214 w 303"/>
                <a:gd name="T21" fmla="*/ 12 h 300"/>
                <a:gd name="T22" fmla="*/ 199 w 303"/>
                <a:gd name="T23" fmla="*/ 38 h 300"/>
                <a:gd name="T24" fmla="*/ 168 w 303"/>
                <a:gd name="T25" fmla="*/ 29 h 300"/>
                <a:gd name="T26" fmla="*/ 168 w 303"/>
                <a:gd name="T27" fmla="*/ 0 h 300"/>
                <a:gd name="T28" fmla="*/ 135 w 303"/>
                <a:gd name="T29" fmla="*/ 0 h 300"/>
                <a:gd name="T30" fmla="*/ 135 w 303"/>
                <a:gd name="T31" fmla="*/ 29 h 300"/>
                <a:gd name="T32" fmla="*/ 92 w 303"/>
                <a:gd name="T33" fmla="*/ 44 h 300"/>
                <a:gd name="T34" fmla="*/ 74 w 303"/>
                <a:gd name="T35" fmla="*/ 20 h 300"/>
                <a:gd name="T36" fmla="*/ 48 w 303"/>
                <a:gd name="T37" fmla="*/ 40 h 300"/>
                <a:gd name="T38" fmla="*/ 67 w 303"/>
                <a:gd name="T39" fmla="*/ 64 h 300"/>
                <a:gd name="T40" fmla="*/ 53 w 303"/>
                <a:gd name="T41" fmla="*/ 81 h 300"/>
                <a:gd name="T42" fmla="*/ 25 w 303"/>
                <a:gd name="T43" fmla="*/ 67 h 300"/>
                <a:gd name="T44" fmla="*/ 10 w 303"/>
                <a:gd name="T45" fmla="*/ 95 h 300"/>
                <a:gd name="T46" fmla="*/ 38 w 303"/>
                <a:gd name="T47" fmla="*/ 110 h 300"/>
                <a:gd name="T48" fmla="*/ 32 w 303"/>
                <a:gd name="T49" fmla="*/ 140 h 300"/>
                <a:gd name="T50" fmla="*/ 0 w 303"/>
                <a:gd name="T51" fmla="*/ 142 h 300"/>
                <a:gd name="T52" fmla="*/ 2 w 303"/>
                <a:gd name="T53" fmla="*/ 174 h 300"/>
                <a:gd name="T54" fmla="*/ 34 w 303"/>
                <a:gd name="T55" fmla="*/ 172 h 300"/>
                <a:gd name="T56" fmla="*/ 43 w 303"/>
                <a:gd name="T57" fmla="*/ 203 h 300"/>
                <a:gd name="T58" fmla="*/ 18 w 303"/>
                <a:gd name="T59" fmla="*/ 220 h 300"/>
                <a:gd name="T60" fmla="*/ 36 w 303"/>
                <a:gd name="T61" fmla="*/ 247 h 300"/>
                <a:gd name="T62" fmla="*/ 61 w 303"/>
                <a:gd name="T63" fmla="*/ 230 h 300"/>
                <a:gd name="T64" fmla="*/ 77 w 303"/>
                <a:gd name="T65" fmla="*/ 245 h 300"/>
                <a:gd name="T66" fmla="*/ 61 w 303"/>
                <a:gd name="T67" fmla="*/ 271 h 300"/>
                <a:gd name="T68" fmla="*/ 89 w 303"/>
                <a:gd name="T69" fmla="*/ 288 h 300"/>
                <a:gd name="T70" fmla="*/ 104 w 303"/>
                <a:gd name="T71" fmla="*/ 262 h 300"/>
                <a:gd name="T72" fmla="*/ 135 w 303"/>
                <a:gd name="T73" fmla="*/ 271 h 300"/>
                <a:gd name="T74" fmla="*/ 135 w 303"/>
                <a:gd name="T75" fmla="*/ 300 h 300"/>
                <a:gd name="T76" fmla="*/ 168 w 303"/>
                <a:gd name="T77" fmla="*/ 300 h 300"/>
                <a:gd name="T78" fmla="*/ 168 w 303"/>
                <a:gd name="T79" fmla="*/ 271 h 300"/>
                <a:gd name="T80" fmla="*/ 211 w 303"/>
                <a:gd name="T81" fmla="*/ 256 h 300"/>
                <a:gd name="T82" fmla="*/ 229 w 303"/>
                <a:gd name="T83" fmla="*/ 280 h 300"/>
                <a:gd name="T84" fmla="*/ 255 w 303"/>
                <a:gd name="T85" fmla="*/ 261 h 300"/>
                <a:gd name="T86" fmla="*/ 236 w 303"/>
                <a:gd name="T87" fmla="*/ 236 h 300"/>
                <a:gd name="T88" fmla="*/ 250 w 303"/>
                <a:gd name="T89" fmla="*/ 219 h 300"/>
                <a:gd name="T90" fmla="*/ 278 w 303"/>
                <a:gd name="T91" fmla="*/ 234 h 300"/>
                <a:gd name="T92" fmla="*/ 293 w 303"/>
                <a:gd name="T93" fmla="*/ 205 h 300"/>
                <a:gd name="T94" fmla="*/ 265 w 303"/>
                <a:gd name="T95" fmla="*/ 190 h 300"/>
                <a:gd name="T96" fmla="*/ 271 w 303"/>
                <a:gd name="T97" fmla="*/ 160 h 300"/>
                <a:gd name="T98" fmla="*/ 151 w 303"/>
                <a:gd name="T99" fmla="*/ 240 h 300"/>
                <a:gd name="T100" fmla="*/ 63 w 303"/>
                <a:gd name="T101" fmla="*/ 150 h 300"/>
                <a:gd name="T102" fmla="*/ 151 w 303"/>
                <a:gd name="T103" fmla="*/ 60 h 300"/>
                <a:gd name="T104" fmla="*/ 240 w 303"/>
                <a:gd name="T105" fmla="*/ 150 h 300"/>
                <a:gd name="T106" fmla="*/ 151 w 303"/>
                <a:gd name="T107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" h="300">
                  <a:moveTo>
                    <a:pt x="271" y="160"/>
                  </a:moveTo>
                  <a:cubicBezTo>
                    <a:pt x="303" y="158"/>
                    <a:pt x="303" y="158"/>
                    <a:pt x="303" y="158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7" y="117"/>
                    <a:pt x="264" y="107"/>
                    <a:pt x="260" y="97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37" y="65"/>
                    <a:pt x="232" y="59"/>
                    <a:pt x="226" y="55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89" y="34"/>
                    <a:pt x="179" y="31"/>
                    <a:pt x="168" y="29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20" y="31"/>
                    <a:pt x="105" y="36"/>
                    <a:pt x="92" y="44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2" y="69"/>
                    <a:pt x="57" y="75"/>
                    <a:pt x="53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5" y="119"/>
                    <a:pt x="33" y="130"/>
                    <a:pt x="32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6" y="183"/>
                    <a:pt x="39" y="193"/>
                    <a:pt x="43" y="203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36"/>
                    <a:pt x="71" y="241"/>
                    <a:pt x="77" y="245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04" y="262"/>
                    <a:pt x="104" y="262"/>
                    <a:pt x="104" y="262"/>
                  </a:cubicBezTo>
                  <a:cubicBezTo>
                    <a:pt x="114" y="267"/>
                    <a:pt x="124" y="269"/>
                    <a:pt x="135" y="271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68" y="300"/>
                    <a:pt x="168" y="300"/>
                    <a:pt x="168" y="300"/>
                  </a:cubicBezTo>
                  <a:cubicBezTo>
                    <a:pt x="168" y="271"/>
                    <a:pt x="168" y="271"/>
                    <a:pt x="168" y="271"/>
                  </a:cubicBezTo>
                  <a:cubicBezTo>
                    <a:pt x="183" y="269"/>
                    <a:pt x="198" y="264"/>
                    <a:pt x="211" y="256"/>
                  </a:cubicBezTo>
                  <a:cubicBezTo>
                    <a:pt x="229" y="280"/>
                    <a:pt x="229" y="280"/>
                    <a:pt x="229" y="280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41" y="231"/>
                    <a:pt x="246" y="225"/>
                    <a:pt x="250" y="219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8" y="181"/>
                    <a:pt x="270" y="171"/>
                    <a:pt x="271" y="160"/>
                  </a:cubicBezTo>
                  <a:close/>
                  <a:moveTo>
                    <a:pt x="151" y="240"/>
                  </a:moveTo>
                  <a:cubicBezTo>
                    <a:pt x="103" y="240"/>
                    <a:pt x="63" y="200"/>
                    <a:pt x="63" y="150"/>
                  </a:cubicBezTo>
                  <a:cubicBezTo>
                    <a:pt x="63" y="101"/>
                    <a:pt x="103" y="60"/>
                    <a:pt x="151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1" y="240"/>
                  </a:cubicBezTo>
                  <a:close/>
                </a:path>
              </a:pathLst>
            </a:custGeom>
            <a:solidFill>
              <a:srgbClr val="1E5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3783216" y="2465832"/>
            <a:ext cx="645749" cy="538875"/>
            <a:chOff x="3876523" y="2959252"/>
            <a:chExt cx="645749" cy="538875"/>
          </a:xfrm>
        </p:grpSpPr>
        <p:sp>
          <p:nvSpPr>
            <p:cNvPr id="165" name="Freeform 5"/>
            <p:cNvSpPr>
              <a:spLocks/>
            </p:cNvSpPr>
            <p:nvPr/>
          </p:nvSpPr>
          <p:spPr bwMode="auto">
            <a:xfrm>
              <a:off x="4091398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6" name="Freeform 6"/>
            <p:cNvSpPr>
              <a:spLocks/>
            </p:cNvSpPr>
            <p:nvPr/>
          </p:nvSpPr>
          <p:spPr bwMode="auto">
            <a:xfrm>
              <a:off x="4044148" y="3472814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7" name="Freeform 7"/>
            <p:cNvSpPr>
              <a:spLocks noEditPoints="1"/>
            </p:cNvSpPr>
            <p:nvPr/>
          </p:nvSpPr>
          <p:spPr bwMode="auto">
            <a:xfrm>
              <a:off x="3876523" y="2959252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8" name="Freeform 8"/>
            <p:cNvSpPr>
              <a:spLocks/>
            </p:cNvSpPr>
            <p:nvPr/>
          </p:nvSpPr>
          <p:spPr bwMode="auto">
            <a:xfrm>
              <a:off x="3915336" y="2993002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9" name="Freeform 9"/>
            <p:cNvSpPr>
              <a:spLocks/>
            </p:cNvSpPr>
            <p:nvPr/>
          </p:nvSpPr>
          <p:spPr bwMode="auto">
            <a:xfrm>
              <a:off x="4038523" y="3005377"/>
              <a:ext cx="213187" cy="276750"/>
            </a:xfrm>
            <a:custGeom>
              <a:avLst/>
              <a:gdLst>
                <a:gd name="T0" fmla="*/ 184 w 253"/>
                <a:gd name="T1" fmla="*/ 193 h 328"/>
                <a:gd name="T2" fmla="*/ 165 w 253"/>
                <a:gd name="T3" fmla="*/ 164 h 328"/>
                <a:gd name="T4" fmla="*/ 165 w 253"/>
                <a:gd name="T5" fmla="*/ 0 h 328"/>
                <a:gd name="T6" fmla="*/ 0 w 253"/>
                <a:gd name="T7" fmla="*/ 164 h 328"/>
                <a:gd name="T8" fmla="*/ 42 w 253"/>
                <a:gd name="T9" fmla="*/ 273 h 328"/>
                <a:gd name="T10" fmla="*/ 165 w 253"/>
                <a:gd name="T11" fmla="*/ 328 h 328"/>
                <a:gd name="T12" fmla="*/ 253 w 253"/>
                <a:gd name="T13" fmla="*/ 302 h 328"/>
                <a:gd name="T14" fmla="*/ 184 w 253"/>
                <a:gd name="T15" fmla="*/ 19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328">
                  <a:moveTo>
                    <a:pt x="184" y="193"/>
                  </a:moveTo>
                  <a:cubicBezTo>
                    <a:pt x="165" y="164"/>
                    <a:pt x="165" y="164"/>
                    <a:pt x="165" y="16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06"/>
                    <a:pt x="16" y="244"/>
                    <a:pt x="42" y="273"/>
                  </a:cubicBezTo>
                  <a:cubicBezTo>
                    <a:pt x="72" y="306"/>
                    <a:pt x="116" y="328"/>
                    <a:pt x="165" y="328"/>
                  </a:cubicBezTo>
                  <a:cubicBezTo>
                    <a:pt x="197" y="328"/>
                    <a:pt x="227" y="318"/>
                    <a:pt x="253" y="302"/>
                  </a:cubicBezTo>
                  <a:lnTo>
                    <a:pt x="184" y="193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0" name="Freeform 10"/>
            <p:cNvSpPr>
              <a:spLocks/>
            </p:cNvSpPr>
            <p:nvPr/>
          </p:nvSpPr>
          <p:spPr bwMode="auto">
            <a:xfrm>
              <a:off x="4206147" y="3005377"/>
              <a:ext cx="139500" cy="138375"/>
            </a:xfrm>
            <a:custGeom>
              <a:avLst/>
              <a:gdLst>
                <a:gd name="T0" fmla="*/ 105 w 165"/>
                <a:gd name="T1" fmla="*/ 38 h 164"/>
                <a:gd name="T2" fmla="*/ 0 w 165"/>
                <a:gd name="T3" fmla="*/ 0 h 164"/>
                <a:gd name="T4" fmla="*/ 0 w 165"/>
                <a:gd name="T5" fmla="*/ 164 h 164"/>
                <a:gd name="T6" fmla="*/ 19 w 165"/>
                <a:gd name="T7" fmla="*/ 164 h 164"/>
                <a:gd name="T8" fmla="*/ 165 w 165"/>
                <a:gd name="T9" fmla="*/ 164 h 164"/>
                <a:gd name="T10" fmla="*/ 105 w 165"/>
                <a:gd name="T11" fmla="*/ 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64">
                  <a:moveTo>
                    <a:pt x="105" y="38"/>
                  </a:moveTo>
                  <a:cubicBezTo>
                    <a:pt x="76" y="14"/>
                    <a:pt x="4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13"/>
                    <a:pt x="141" y="68"/>
                    <a:pt x="105" y="38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1" name="Freeform 11"/>
            <p:cNvSpPr>
              <a:spLocks/>
            </p:cNvSpPr>
            <p:nvPr/>
          </p:nvSpPr>
          <p:spPr bwMode="auto">
            <a:xfrm>
              <a:off x="4214022" y="3157252"/>
              <a:ext cx="138937" cy="75938"/>
            </a:xfrm>
            <a:custGeom>
              <a:avLst/>
              <a:gdLst>
                <a:gd name="T0" fmla="*/ 165 w 165"/>
                <a:gd name="T1" fmla="*/ 0 h 90"/>
                <a:gd name="T2" fmla="*/ 0 w 165"/>
                <a:gd name="T3" fmla="*/ 0 h 90"/>
                <a:gd name="T4" fmla="*/ 138 w 165"/>
                <a:gd name="T5" fmla="*/ 90 h 90"/>
                <a:gd name="T6" fmla="*/ 165 w 16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90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55" y="64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2" name="Freeform 12"/>
            <p:cNvSpPr>
              <a:spLocks/>
            </p:cNvSpPr>
            <p:nvPr/>
          </p:nvSpPr>
          <p:spPr bwMode="auto">
            <a:xfrm>
              <a:off x="4212335" y="3158940"/>
              <a:ext cx="111375" cy="121500"/>
            </a:xfrm>
            <a:custGeom>
              <a:avLst/>
              <a:gdLst>
                <a:gd name="T0" fmla="*/ 0 w 132"/>
                <a:gd name="T1" fmla="*/ 0 h 144"/>
                <a:gd name="T2" fmla="*/ 0 w 132"/>
                <a:gd name="T3" fmla="*/ 0 h 144"/>
                <a:gd name="T4" fmla="*/ 79 w 132"/>
                <a:gd name="T5" fmla="*/ 144 h 144"/>
                <a:gd name="T6" fmla="*/ 132 w 132"/>
                <a:gd name="T7" fmla="*/ 98 h 144"/>
                <a:gd name="T8" fmla="*/ 0 w 1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100" y="132"/>
                    <a:pt x="118" y="117"/>
                    <a:pt x="132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3026424" y="3313759"/>
            <a:ext cx="645749" cy="538875"/>
            <a:chOff x="3119731" y="3803291"/>
            <a:chExt cx="645749" cy="538875"/>
          </a:xfrm>
        </p:grpSpPr>
        <p:sp>
          <p:nvSpPr>
            <p:cNvPr id="174" name="Freeform 64"/>
            <p:cNvSpPr>
              <a:spLocks/>
            </p:cNvSpPr>
            <p:nvPr/>
          </p:nvSpPr>
          <p:spPr bwMode="auto">
            <a:xfrm>
              <a:off x="3334606" y="4184666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5" name="Freeform 65"/>
            <p:cNvSpPr>
              <a:spLocks/>
            </p:cNvSpPr>
            <p:nvPr/>
          </p:nvSpPr>
          <p:spPr bwMode="auto">
            <a:xfrm>
              <a:off x="3287356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6" name="Freeform 66"/>
            <p:cNvSpPr>
              <a:spLocks noEditPoints="1"/>
            </p:cNvSpPr>
            <p:nvPr/>
          </p:nvSpPr>
          <p:spPr bwMode="auto">
            <a:xfrm>
              <a:off x="3119731" y="3803291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7" name="Freeform 67"/>
            <p:cNvSpPr>
              <a:spLocks/>
            </p:cNvSpPr>
            <p:nvPr/>
          </p:nvSpPr>
          <p:spPr bwMode="auto">
            <a:xfrm>
              <a:off x="3158544" y="3837041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8" name="Freeform 68"/>
            <p:cNvSpPr>
              <a:spLocks/>
            </p:cNvSpPr>
            <p:nvPr/>
          </p:nvSpPr>
          <p:spPr bwMode="auto">
            <a:xfrm>
              <a:off x="3194544" y="3972604"/>
              <a:ext cx="145125" cy="136125"/>
            </a:xfrm>
            <a:custGeom>
              <a:avLst/>
              <a:gdLst>
                <a:gd name="T0" fmla="*/ 258 w 258"/>
                <a:gd name="T1" fmla="*/ 18 h 242"/>
                <a:gd name="T2" fmla="*/ 17 w 258"/>
                <a:gd name="T3" fmla="*/ 242 h 242"/>
                <a:gd name="T4" fmla="*/ 0 w 258"/>
                <a:gd name="T5" fmla="*/ 224 h 242"/>
                <a:gd name="T6" fmla="*/ 242 w 258"/>
                <a:gd name="T7" fmla="*/ 0 h 242"/>
                <a:gd name="T8" fmla="*/ 258 w 258"/>
                <a:gd name="T9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2">
                  <a:moveTo>
                    <a:pt x="258" y="18"/>
                  </a:moveTo>
                  <a:lnTo>
                    <a:pt x="17" y="242"/>
                  </a:lnTo>
                  <a:lnTo>
                    <a:pt x="0" y="224"/>
                  </a:lnTo>
                  <a:lnTo>
                    <a:pt x="242" y="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9" name="Freeform 69"/>
            <p:cNvSpPr>
              <a:spLocks/>
            </p:cNvSpPr>
            <p:nvPr/>
          </p:nvSpPr>
          <p:spPr bwMode="auto">
            <a:xfrm>
              <a:off x="3339668" y="3970354"/>
              <a:ext cx="120937" cy="72563"/>
            </a:xfrm>
            <a:custGeom>
              <a:avLst/>
              <a:gdLst>
                <a:gd name="T0" fmla="*/ 204 w 215"/>
                <a:gd name="T1" fmla="*/ 129 h 129"/>
                <a:gd name="T2" fmla="*/ 0 w 215"/>
                <a:gd name="T3" fmla="*/ 22 h 129"/>
                <a:gd name="T4" fmla="*/ 12 w 215"/>
                <a:gd name="T5" fmla="*/ 0 h 129"/>
                <a:gd name="T6" fmla="*/ 215 w 215"/>
                <a:gd name="T7" fmla="*/ 106 h 129"/>
                <a:gd name="T8" fmla="*/ 204 w 21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9">
                  <a:moveTo>
                    <a:pt x="204" y="12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215" y="106"/>
                  </a:lnTo>
                  <a:lnTo>
                    <a:pt x="204" y="129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0" name="Freeform 70"/>
            <p:cNvSpPr>
              <a:spLocks/>
            </p:cNvSpPr>
            <p:nvPr/>
          </p:nvSpPr>
          <p:spPr bwMode="auto">
            <a:xfrm>
              <a:off x="3584918" y="3891604"/>
              <a:ext cx="99000" cy="104063"/>
            </a:xfrm>
            <a:custGeom>
              <a:avLst/>
              <a:gdLst>
                <a:gd name="T0" fmla="*/ 158 w 176"/>
                <a:gd name="T1" fmla="*/ 185 h 185"/>
                <a:gd name="T2" fmla="*/ 0 w 176"/>
                <a:gd name="T3" fmla="*/ 17 h 185"/>
                <a:gd name="T4" fmla="*/ 18 w 176"/>
                <a:gd name="T5" fmla="*/ 0 h 185"/>
                <a:gd name="T6" fmla="*/ 176 w 176"/>
                <a:gd name="T7" fmla="*/ 168 h 185"/>
                <a:gd name="T8" fmla="*/ 158 w 17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85">
                  <a:moveTo>
                    <a:pt x="158" y="185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176" y="168"/>
                  </a:lnTo>
                  <a:lnTo>
                    <a:pt x="158" y="1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1" name="Freeform 71"/>
            <p:cNvSpPr>
              <a:spLocks/>
            </p:cNvSpPr>
            <p:nvPr/>
          </p:nvSpPr>
          <p:spPr bwMode="auto">
            <a:xfrm>
              <a:off x="3443730" y="3886541"/>
              <a:ext cx="155812" cy="156375"/>
            </a:xfrm>
            <a:custGeom>
              <a:avLst/>
              <a:gdLst>
                <a:gd name="T0" fmla="*/ 277 w 277"/>
                <a:gd name="T1" fmla="*/ 17 h 278"/>
                <a:gd name="T2" fmla="*/ 18 w 277"/>
                <a:gd name="T3" fmla="*/ 278 h 278"/>
                <a:gd name="T4" fmla="*/ 0 w 277"/>
                <a:gd name="T5" fmla="*/ 260 h 278"/>
                <a:gd name="T6" fmla="*/ 259 w 277"/>
                <a:gd name="T7" fmla="*/ 0 h 278"/>
                <a:gd name="T8" fmla="*/ 277 w 277"/>
                <a:gd name="T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8">
                  <a:moveTo>
                    <a:pt x="277" y="17"/>
                  </a:moveTo>
                  <a:lnTo>
                    <a:pt x="18" y="278"/>
                  </a:lnTo>
                  <a:lnTo>
                    <a:pt x="0" y="260"/>
                  </a:lnTo>
                  <a:lnTo>
                    <a:pt x="259" y="0"/>
                  </a:lnTo>
                  <a:lnTo>
                    <a:pt x="277" y="17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2" name="Oval 72"/>
            <p:cNvSpPr>
              <a:spLocks noChangeArrowheads="1"/>
            </p:cNvSpPr>
            <p:nvPr/>
          </p:nvSpPr>
          <p:spPr bwMode="auto">
            <a:xfrm>
              <a:off x="3315481" y="3954041"/>
              <a:ext cx="42750" cy="41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3" name="Freeform 73"/>
            <p:cNvSpPr>
              <a:spLocks noEditPoints="1"/>
            </p:cNvSpPr>
            <p:nvPr/>
          </p:nvSpPr>
          <p:spPr bwMode="auto">
            <a:xfrm>
              <a:off x="3310981" y="3948979"/>
              <a:ext cx="51750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1 h 60"/>
                <a:gd name="T12" fmla="*/ 10 w 61"/>
                <a:gd name="T13" fmla="*/ 30 h 60"/>
                <a:gd name="T14" fmla="*/ 30 w 61"/>
                <a:gd name="T15" fmla="*/ 50 h 60"/>
                <a:gd name="T16" fmla="*/ 51 w 61"/>
                <a:gd name="T17" fmla="*/ 30 h 60"/>
                <a:gd name="T18" fmla="*/ 30 w 61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1"/>
                    <a:pt x="30" y="11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4" name="Oval 74"/>
            <p:cNvSpPr>
              <a:spLocks noChangeArrowheads="1"/>
            </p:cNvSpPr>
            <p:nvPr/>
          </p:nvSpPr>
          <p:spPr bwMode="auto">
            <a:xfrm>
              <a:off x="3177669" y="4083416"/>
              <a:ext cx="43313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5" name="Freeform 75"/>
            <p:cNvSpPr>
              <a:spLocks noEditPoints="1"/>
            </p:cNvSpPr>
            <p:nvPr/>
          </p:nvSpPr>
          <p:spPr bwMode="auto">
            <a:xfrm>
              <a:off x="3173731" y="4078916"/>
              <a:ext cx="51188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6" name="Oval 76"/>
            <p:cNvSpPr>
              <a:spLocks noChangeArrowheads="1"/>
            </p:cNvSpPr>
            <p:nvPr/>
          </p:nvSpPr>
          <p:spPr bwMode="auto">
            <a:xfrm>
              <a:off x="3430231" y="4009729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7" name="Freeform 77"/>
            <p:cNvSpPr>
              <a:spLocks noEditPoints="1"/>
            </p:cNvSpPr>
            <p:nvPr/>
          </p:nvSpPr>
          <p:spPr bwMode="auto">
            <a:xfrm>
              <a:off x="3425731" y="4005791"/>
              <a:ext cx="50625" cy="506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0 h 60"/>
                <a:gd name="T12" fmla="*/ 10 w 60"/>
                <a:gd name="T13" fmla="*/ 30 h 60"/>
                <a:gd name="T14" fmla="*/ 30 w 60"/>
                <a:gd name="T15" fmla="*/ 50 h 60"/>
                <a:gd name="T16" fmla="*/ 50 w 60"/>
                <a:gd name="T17" fmla="*/ 30 h 60"/>
                <a:gd name="T18" fmla="*/ 30 w 60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8" name="Oval 78"/>
            <p:cNvSpPr>
              <a:spLocks noChangeArrowheads="1"/>
            </p:cNvSpPr>
            <p:nvPr/>
          </p:nvSpPr>
          <p:spPr bwMode="auto">
            <a:xfrm>
              <a:off x="3568043" y="3877541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9" name="Freeform 79"/>
            <p:cNvSpPr>
              <a:spLocks noEditPoints="1"/>
            </p:cNvSpPr>
            <p:nvPr/>
          </p:nvSpPr>
          <p:spPr bwMode="auto">
            <a:xfrm>
              <a:off x="3564105" y="3873041"/>
              <a:ext cx="51188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0 h 60"/>
                <a:gd name="T12" fmla="*/ 10 w 61"/>
                <a:gd name="T13" fmla="*/ 30 h 60"/>
                <a:gd name="T14" fmla="*/ 30 w 61"/>
                <a:gd name="T15" fmla="*/ 50 h 60"/>
                <a:gd name="T16" fmla="*/ 50 w 61"/>
                <a:gd name="T17" fmla="*/ 30 h 60"/>
                <a:gd name="T18" fmla="*/ 30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0" name="Oval 80"/>
            <p:cNvSpPr>
              <a:spLocks noChangeArrowheads="1"/>
            </p:cNvSpPr>
            <p:nvPr/>
          </p:nvSpPr>
          <p:spPr bwMode="auto">
            <a:xfrm>
              <a:off x="3658605" y="3970354"/>
              <a:ext cx="42750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1" name="Freeform 81"/>
            <p:cNvSpPr>
              <a:spLocks noEditPoints="1"/>
            </p:cNvSpPr>
            <p:nvPr/>
          </p:nvSpPr>
          <p:spPr bwMode="auto">
            <a:xfrm>
              <a:off x="3654105" y="3965854"/>
              <a:ext cx="51750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2269069" y="2465832"/>
            <a:ext cx="646312" cy="538875"/>
            <a:chOff x="2362376" y="2959252"/>
            <a:chExt cx="646312" cy="538875"/>
          </a:xfrm>
        </p:grpSpPr>
        <p:sp>
          <p:nvSpPr>
            <p:cNvPr id="193" name="Freeform 104"/>
            <p:cNvSpPr>
              <a:spLocks/>
            </p:cNvSpPr>
            <p:nvPr/>
          </p:nvSpPr>
          <p:spPr bwMode="auto">
            <a:xfrm>
              <a:off x="2578376" y="3340627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4" name="Freeform 105"/>
            <p:cNvSpPr>
              <a:spLocks/>
            </p:cNvSpPr>
            <p:nvPr/>
          </p:nvSpPr>
          <p:spPr bwMode="auto">
            <a:xfrm>
              <a:off x="2531126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5" name="Freeform 106"/>
            <p:cNvSpPr>
              <a:spLocks noEditPoints="1"/>
            </p:cNvSpPr>
            <p:nvPr/>
          </p:nvSpPr>
          <p:spPr bwMode="auto">
            <a:xfrm>
              <a:off x="2362376" y="2959252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6" name="Freeform 107"/>
            <p:cNvSpPr>
              <a:spLocks/>
            </p:cNvSpPr>
            <p:nvPr/>
          </p:nvSpPr>
          <p:spPr bwMode="auto">
            <a:xfrm>
              <a:off x="2402314" y="2993002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7" name="Freeform 108"/>
            <p:cNvSpPr>
              <a:spLocks/>
            </p:cNvSpPr>
            <p:nvPr/>
          </p:nvSpPr>
          <p:spPr bwMode="auto">
            <a:xfrm>
              <a:off x="2564876" y="3002002"/>
              <a:ext cx="241875" cy="282937"/>
            </a:xfrm>
            <a:custGeom>
              <a:avLst/>
              <a:gdLst>
                <a:gd name="T0" fmla="*/ 143 w 287"/>
                <a:gd name="T1" fmla="*/ 335 h 335"/>
                <a:gd name="T2" fmla="*/ 143 w 287"/>
                <a:gd name="T3" fmla="*/ 335 h 335"/>
                <a:gd name="T4" fmla="*/ 142 w 287"/>
                <a:gd name="T5" fmla="*/ 335 h 335"/>
                <a:gd name="T6" fmla="*/ 49 w 287"/>
                <a:gd name="T7" fmla="*/ 274 h 335"/>
                <a:gd name="T8" fmla="*/ 2 w 287"/>
                <a:gd name="T9" fmla="*/ 151 h 335"/>
                <a:gd name="T10" fmla="*/ 18 w 287"/>
                <a:gd name="T11" fmla="*/ 48 h 335"/>
                <a:gd name="T12" fmla="*/ 42 w 287"/>
                <a:gd name="T13" fmla="*/ 3 h 335"/>
                <a:gd name="T14" fmla="*/ 45 w 287"/>
                <a:gd name="T15" fmla="*/ 0 h 335"/>
                <a:gd name="T16" fmla="*/ 48 w 287"/>
                <a:gd name="T17" fmla="*/ 1 h 335"/>
                <a:gd name="T18" fmla="*/ 50 w 287"/>
                <a:gd name="T19" fmla="*/ 2 h 335"/>
                <a:gd name="T20" fmla="*/ 92 w 287"/>
                <a:gd name="T21" fmla="*/ 11 h 335"/>
                <a:gd name="T22" fmla="*/ 141 w 287"/>
                <a:gd name="T23" fmla="*/ 2 h 335"/>
                <a:gd name="T24" fmla="*/ 143 w 287"/>
                <a:gd name="T25" fmla="*/ 1 h 335"/>
                <a:gd name="T26" fmla="*/ 145 w 287"/>
                <a:gd name="T27" fmla="*/ 2 h 335"/>
                <a:gd name="T28" fmla="*/ 195 w 287"/>
                <a:gd name="T29" fmla="*/ 11 h 335"/>
                <a:gd name="T30" fmla="*/ 236 w 287"/>
                <a:gd name="T31" fmla="*/ 2 h 335"/>
                <a:gd name="T32" fmla="*/ 239 w 287"/>
                <a:gd name="T33" fmla="*/ 1 h 335"/>
                <a:gd name="T34" fmla="*/ 242 w 287"/>
                <a:gd name="T35" fmla="*/ 0 h 335"/>
                <a:gd name="T36" fmla="*/ 244 w 287"/>
                <a:gd name="T37" fmla="*/ 3 h 335"/>
                <a:gd name="T38" fmla="*/ 268 w 287"/>
                <a:gd name="T39" fmla="*/ 48 h 335"/>
                <a:gd name="T40" fmla="*/ 285 w 287"/>
                <a:gd name="T41" fmla="*/ 151 h 335"/>
                <a:gd name="T42" fmla="*/ 237 w 287"/>
                <a:gd name="T43" fmla="*/ 274 h 335"/>
                <a:gd name="T44" fmla="*/ 144 w 287"/>
                <a:gd name="T45" fmla="*/ 335 h 335"/>
                <a:gd name="T46" fmla="*/ 143 w 287"/>
                <a:gd name="T4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7" h="335">
                  <a:moveTo>
                    <a:pt x="143" y="335"/>
                  </a:moveTo>
                  <a:cubicBezTo>
                    <a:pt x="143" y="335"/>
                    <a:pt x="143" y="335"/>
                    <a:pt x="143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09" y="329"/>
                    <a:pt x="77" y="308"/>
                    <a:pt x="49" y="274"/>
                  </a:cubicBezTo>
                  <a:cubicBezTo>
                    <a:pt x="21" y="238"/>
                    <a:pt x="4" y="195"/>
                    <a:pt x="2" y="151"/>
                  </a:cubicBezTo>
                  <a:cubicBezTo>
                    <a:pt x="0" y="107"/>
                    <a:pt x="10" y="71"/>
                    <a:pt x="18" y="48"/>
                  </a:cubicBezTo>
                  <a:cubicBezTo>
                    <a:pt x="27" y="25"/>
                    <a:pt x="35" y="10"/>
                    <a:pt x="42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60" y="5"/>
                    <a:pt x="79" y="11"/>
                    <a:pt x="92" y="11"/>
                  </a:cubicBezTo>
                  <a:cubicBezTo>
                    <a:pt x="117" y="11"/>
                    <a:pt x="141" y="2"/>
                    <a:pt x="141" y="2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6" y="2"/>
                    <a:pt x="170" y="11"/>
                    <a:pt x="195" y="11"/>
                  </a:cubicBezTo>
                  <a:cubicBezTo>
                    <a:pt x="208" y="11"/>
                    <a:pt x="227" y="5"/>
                    <a:pt x="236" y="2"/>
                  </a:cubicBezTo>
                  <a:cubicBezTo>
                    <a:pt x="237" y="2"/>
                    <a:pt x="238" y="2"/>
                    <a:pt x="239" y="1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4" y="3"/>
                    <a:pt x="244" y="3"/>
                    <a:pt x="244" y="3"/>
                  </a:cubicBezTo>
                  <a:cubicBezTo>
                    <a:pt x="251" y="10"/>
                    <a:pt x="260" y="25"/>
                    <a:pt x="268" y="48"/>
                  </a:cubicBezTo>
                  <a:cubicBezTo>
                    <a:pt x="277" y="71"/>
                    <a:pt x="287" y="107"/>
                    <a:pt x="285" y="151"/>
                  </a:cubicBezTo>
                  <a:cubicBezTo>
                    <a:pt x="282" y="195"/>
                    <a:pt x="265" y="238"/>
                    <a:pt x="237" y="274"/>
                  </a:cubicBezTo>
                  <a:cubicBezTo>
                    <a:pt x="210" y="308"/>
                    <a:pt x="178" y="329"/>
                    <a:pt x="144" y="335"/>
                  </a:cubicBezTo>
                  <a:cubicBezTo>
                    <a:pt x="143" y="335"/>
                    <a:pt x="143" y="335"/>
                    <a:pt x="143" y="335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8" name="Freeform 109"/>
            <p:cNvSpPr>
              <a:spLocks/>
            </p:cNvSpPr>
            <p:nvPr/>
          </p:nvSpPr>
          <p:spPr bwMode="auto">
            <a:xfrm>
              <a:off x="2572188" y="3013815"/>
              <a:ext cx="227812" cy="261000"/>
            </a:xfrm>
            <a:custGeom>
              <a:avLst/>
              <a:gdLst>
                <a:gd name="T0" fmla="*/ 39 w 270"/>
                <a:gd name="T1" fmla="*/ 1 h 309"/>
                <a:gd name="T2" fmla="*/ 5 w 270"/>
                <a:gd name="T3" fmla="*/ 136 h 309"/>
                <a:gd name="T4" fmla="*/ 134 w 270"/>
                <a:gd name="T5" fmla="*/ 309 h 309"/>
                <a:gd name="T6" fmla="*/ 260 w 270"/>
                <a:gd name="T7" fmla="*/ 136 h 309"/>
                <a:gd name="T8" fmla="*/ 227 w 270"/>
                <a:gd name="T9" fmla="*/ 0 h 309"/>
                <a:gd name="T10" fmla="*/ 134 w 270"/>
                <a:gd name="T11" fmla="*/ 0 h 309"/>
                <a:gd name="T12" fmla="*/ 39 w 270"/>
                <a:gd name="T13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309">
                  <a:moveTo>
                    <a:pt x="39" y="1"/>
                  </a:moveTo>
                  <a:cubicBezTo>
                    <a:pt x="39" y="1"/>
                    <a:pt x="0" y="56"/>
                    <a:pt x="5" y="136"/>
                  </a:cubicBezTo>
                  <a:cubicBezTo>
                    <a:pt x="10" y="226"/>
                    <a:pt x="76" y="297"/>
                    <a:pt x="134" y="309"/>
                  </a:cubicBezTo>
                  <a:cubicBezTo>
                    <a:pt x="134" y="309"/>
                    <a:pt x="251" y="276"/>
                    <a:pt x="260" y="136"/>
                  </a:cubicBezTo>
                  <a:cubicBezTo>
                    <a:pt x="260" y="136"/>
                    <a:pt x="270" y="62"/>
                    <a:pt x="227" y="0"/>
                  </a:cubicBezTo>
                  <a:cubicBezTo>
                    <a:pt x="227" y="0"/>
                    <a:pt x="181" y="20"/>
                    <a:pt x="134" y="0"/>
                  </a:cubicBezTo>
                  <a:cubicBezTo>
                    <a:pt x="134" y="0"/>
                    <a:pt x="84" y="19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9" name="Freeform 110"/>
            <p:cNvSpPr>
              <a:spLocks/>
            </p:cNvSpPr>
            <p:nvPr/>
          </p:nvSpPr>
          <p:spPr bwMode="auto">
            <a:xfrm>
              <a:off x="2582313" y="3084690"/>
              <a:ext cx="207562" cy="180000"/>
            </a:xfrm>
            <a:custGeom>
              <a:avLst/>
              <a:gdLst>
                <a:gd name="T0" fmla="*/ 122 w 246"/>
                <a:gd name="T1" fmla="*/ 213 h 213"/>
                <a:gd name="T2" fmla="*/ 51 w 246"/>
                <a:gd name="T3" fmla="*/ 169 h 213"/>
                <a:gd name="T4" fmla="*/ 6 w 246"/>
                <a:gd name="T5" fmla="*/ 80 h 213"/>
                <a:gd name="T6" fmla="*/ 8 w 246"/>
                <a:gd name="T7" fmla="*/ 0 h 213"/>
                <a:gd name="T8" fmla="*/ 235 w 246"/>
                <a:gd name="T9" fmla="*/ 0 h 213"/>
                <a:gd name="T10" fmla="*/ 216 w 246"/>
                <a:gd name="T11" fmla="*/ 134 h 213"/>
                <a:gd name="T12" fmla="*/ 184 w 246"/>
                <a:gd name="T13" fmla="*/ 174 h 213"/>
                <a:gd name="T14" fmla="*/ 122 w 24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13">
                  <a:moveTo>
                    <a:pt x="122" y="213"/>
                  </a:moveTo>
                  <a:cubicBezTo>
                    <a:pt x="98" y="207"/>
                    <a:pt x="72" y="191"/>
                    <a:pt x="51" y="169"/>
                  </a:cubicBezTo>
                  <a:cubicBezTo>
                    <a:pt x="28" y="143"/>
                    <a:pt x="12" y="112"/>
                    <a:pt x="6" y="80"/>
                  </a:cubicBezTo>
                  <a:cubicBezTo>
                    <a:pt x="4" y="70"/>
                    <a:pt x="0" y="28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6" y="51"/>
                    <a:pt x="228" y="112"/>
                    <a:pt x="216" y="134"/>
                  </a:cubicBezTo>
                  <a:cubicBezTo>
                    <a:pt x="214" y="139"/>
                    <a:pt x="204" y="155"/>
                    <a:pt x="184" y="174"/>
                  </a:cubicBezTo>
                  <a:cubicBezTo>
                    <a:pt x="165" y="192"/>
                    <a:pt x="144" y="205"/>
                    <a:pt x="122" y="213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0" name="Freeform 111"/>
            <p:cNvSpPr>
              <a:spLocks/>
            </p:cNvSpPr>
            <p:nvPr/>
          </p:nvSpPr>
          <p:spPr bwMode="auto">
            <a:xfrm>
              <a:off x="2593563" y="3023940"/>
              <a:ext cx="182812" cy="38813"/>
            </a:xfrm>
            <a:custGeom>
              <a:avLst/>
              <a:gdLst>
                <a:gd name="T0" fmla="*/ 0 w 217"/>
                <a:gd name="T1" fmla="*/ 46 h 46"/>
                <a:gd name="T2" fmla="*/ 8 w 217"/>
                <a:gd name="T3" fmla="*/ 25 h 46"/>
                <a:gd name="T4" fmla="*/ 18 w 217"/>
                <a:gd name="T5" fmla="*/ 2 h 46"/>
                <a:gd name="T6" fmla="*/ 59 w 217"/>
                <a:gd name="T7" fmla="*/ 8 h 46"/>
                <a:gd name="T8" fmla="*/ 109 w 217"/>
                <a:gd name="T9" fmla="*/ 0 h 46"/>
                <a:gd name="T10" fmla="*/ 158 w 217"/>
                <a:gd name="T11" fmla="*/ 8 h 46"/>
                <a:gd name="T12" fmla="*/ 158 w 217"/>
                <a:gd name="T13" fmla="*/ 8 h 46"/>
                <a:gd name="T14" fmla="*/ 198 w 217"/>
                <a:gd name="T15" fmla="*/ 1 h 46"/>
                <a:gd name="T16" fmla="*/ 217 w 217"/>
                <a:gd name="T17" fmla="*/ 45 h 46"/>
                <a:gd name="T18" fmla="*/ 0 w 217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46">
                  <a:moveTo>
                    <a:pt x="0" y="46"/>
                  </a:moveTo>
                  <a:cubicBezTo>
                    <a:pt x="2" y="40"/>
                    <a:pt x="4" y="32"/>
                    <a:pt x="8" y="25"/>
                  </a:cubicBezTo>
                  <a:cubicBezTo>
                    <a:pt x="13" y="11"/>
                    <a:pt x="16" y="5"/>
                    <a:pt x="18" y="2"/>
                  </a:cubicBezTo>
                  <a:cubicBezTo>
                    <a:pt x="30" y="6"/>
                    <a:pt x="44" y="8"/>
                    <a:pt x="59" y="8"/>
                  </a:cubicBezTo>
                  <a:cubicBezTo>
                    <a:pt x="83" y="8"/>
                    <a:pt x="102" y="3"/>
                    <a:pt x="109" y="0"/>
                  </a:cubicBezTo>
                  <a:cubicBezTo>
                    <a:pt x="117" y="3"/>
                    <a:pt x="136" y="8"/>
                    <a:pt x="15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73" y="8"/>
                    <a:pt x="187" y="6"/>
                    <a:pt x="198" y="1"/>
                  </a:cubicBezTo>
                  <a:cubicBezTo>
                    <a:pt x="204" y="10"/>
                    <a:pt x="213" y="30"/>
                    <a:pt x="217" y="45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6810947" y="2465832"/>
            <a:ext cx="645749" cy="538875"/>
            <a:chOff x="6904254" y="2959252"/>
            <a:chExt cx="645749" cy="538875"/>
          </a:xfrm>
        </p:grpSpPr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7119129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3" name="Freeform 14"/>
            <p:cNvSpPr>
              <a:spLocks/>
            </p:cNvSpPr>
            <p:nvPr/>
          </p:nvSpPr>
          <p:spPr bwMode="auto">
            <a:xfrm>
              <a:off x="7071879" y="3472814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6904254" y="2959252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5" name="Freeform 16"/>
            <p:cNvSpPr>
              <a:spLocks/>
            </p:cNvSpPr>
            <p:nvPr/>
          </p:nvSpPr>
          <p:spPr bwMode="auto">
            <a:xfrm>
              <a:off x="6943067" y="2993002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6" name="Oval 17"/>
            <p:cNvSpPr>
              <a:spLocks noChangeArrowheads="1"/>
            </p:cNvSpPr>
            <p:nvPr/>
          </p:nvSpPr>
          <p:spPr bwMode="auto">
            <a:xfrm>
              <a:off x="7039816" y="3022814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7" name="Freeform 18"/>
            <p:cNvSpPr>
              <a:spLocks noEditPoints="1"/>
            </p:cNvSpPr>
            <p:nvPr/>
          </p:nvSpPr>
          <p:spPr bwMode="auto">
            <a:xfrm>
              <a:off x="7036441" y="3018314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5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8" name="Oval 19"/>
            <p:cNvSpPr>
              <a:spLocks noChangeArrowheads="1"/>
            </p:cNvSpPr>
            <p:nvPr/>
          </p:nvSpPr>
          <p:spPr bwMode="auto">
            <a:xfrm>
              <a:off x="7051629" y="3034627"/>
              <a:ext cx="23625" cy="23625"/>
            </a:xfrm>
            <a:prstGeom prst="ellipse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9" name="Freeform 20"/>
            <p:cNvSpPr>
              <a:spLocks/>
            </p:cNvSpPr>
            <p:nvPr/>
          </p:nvSpPr>
          <p:spPr bwMode="auto">
            <a:xfrm>
              <a:off x="7102254" y="3021127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0" name="Freeform 21"/>
            <p:cNvSpPr>
              <a:spLocks noEditPoints="1"/>
            </p:cNvSpPr>
            <p:nvPr/>
          </p:nvSpPr>
          <p:spPr bwMode="auto">
            <a:xfrm>
              <a:off x="7096629" y="3014939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1" name="Oval 22"/>
            <p:cNvSpPr>
              <a:spLocks noChangeArrowheads="1"/>
            </p:cNvSpPr>
            <p:nvPr/>
          </p:nvSpPr>
          <p:spPr bwMode="auto">
            <a:xfrm>
              <a:off x="7039816" y="3116189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2" name="Freeform 23"/>
            <p:cNvSpPr>
              <a:spLocks noEditPoints="1"/>
            </p:cNvSpPr>
            <p:nvPr/>
          </p:nvSpPr>
          <p:spPr bwMode="auto">
            <a:xfrm>
              <a:off x="7036441" y="3111689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6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6"/>
                    <a:pt x="32" y="56"/>
                  </a:cubicBezTo>
                  <a:cubicBezTo>
                    <a:pt x="45" y="56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3" name="Freeform 24"/>
            <p:cNvSpPr>
              <a:spLocks/>
            </p:cNvSpPr>
            <p:nvPr/>
          </p:nvSpPr>
          <p:spPr bwMode="auto">
            <a:xfrm>
              <a:off x="7102254" y="3114502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4" name="Freeform 25"/>
            <p:cNvSpPr>
              <a:spLocks noEditPoints="1"/>
            </p:cNvSpPr>
            <p:nvPr/>
          </p:nvSpPr>
          <p:spPr bwMode="auto">
            <a:xfrm>
              <a:off x="7096629" y="3108314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5" name="Oval 26"/>
            <p:cNvSpPr>
              <a:spLocks noChangeArrowheads="1"/>
            </p:cNvSpPr>
            <p:nvPr/>
          </p:nvSpPr>
          <p:spPr bwMode="auto">
            <a:xfrm>
              <a:off x="7039816" y="3210689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6" name="Freeform 27"/>
            <p:cNvSpPr>
              <a:spLocks noEditPoints="1"/>
            </p:cNvSpPr>
            <p:nvPr/>
          </p:nvSpPr>
          <p:spPr bwMode="auto">
            <a:xfrm>
              <a:off x="7036441" y="3206189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2 h 65"/>
                <a:gd name="T4" fmla="*/ 32 w 65"/>
                <a:gd name="T5" fmla="*/ 0 h 65"/>
                <a:gd name="T6" fmla="*/ 65 w 65"/>
                <a:gd name="T7" fmla="*/ 32 h 65"/>
                <a:gd name="T8" fmla="*/ 32 w 65"/>
                <a:gd name="T9" fmla="*/ 65 h 65"/>
                <a:gd name="T10" fmla="*/ 32 w 65"/>
                <a:gd name="T11" fmla="*/ 9 h 65"/>
                <a:gd name="T12" fmla="*/ 9 w 65"/>
                <a:gd name="T13" fmla="*/ 32 h 65"/>
                <a:gd name="T14" fmla="*/ 32 w 65"/>
                <a:gd name="T15" fmla="*/ 55 h 65"/>
                <a:gd name="T16" fmla="*/ 56 w 65"/>
                <a:gd name="T17" fmla="*/ 32 h 65"/>
                <a:gd name="T18" fmla="*/ 32 w 65"/>
                <a:gd name="T1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5" y="14"/>
                    <a:pt x="65" y="32"/>
                  </a:cubicBezTo>
                  <a:cubicBezTo>
                    <a:pt x="65" y="50"/>
                    <a:pt x="50" y="65"/>
                    <a:pt x="32" y="65"/>
                  </a:cubicBezTo>
                  <a:close/>
                  <a:moveTo>
                    <a:pt x="32" y="9"/>
                  </a:moveTo>
                  <a:cubicBezTo>
                    <a:pt x="19" y="9"/>
                    <a:pt x="9" y="20"/>
                    <a:pt x="9" y="32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2"/>
                  </a:cubicBezTo>
                  <a:cubicBezTo>
                    <a:pt x="56" y="20"/>
                    <a:pt x="45" y="9"/>
                    <a:pt x="32" y="9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7" name="Freeform 28"/>
            <p:cNvSpPr>
              <a:spLocks/>
            </p:cNvSpPr>
            <p:nvPr/>
          </p:nvSpPr>
          <p:spPr bwMode="auto">
            <a:xfrm>
              <a:off x="7102254" y="3207877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4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8" name="Freeform 29"/>
            <p:cNvSpPr>
              <a:spLocks noEditPoints="1"/>
            </p:cNvSpPr>
            <p:nvPr/>
          </p:nvSpPr>
          <p:spPr bwMode="auto">
            <a:xfrm>
              <a:off x="7096629" y="3202252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4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4 h 74"/>
                <a:gd name="T26" fmla="*/ 41 w 348"/>
                <a:gd name="T2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4"/>
                  </a:moveTo>
                  <a:cubicBezTo>
                    <a:pt x="25" y="14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4"/>
                    <a:pt x="308" y="14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6054155" y="2465832"/>
            <a:ext cx="645749" cy="538875"/>
            <a:chOff x="6147462" y="2959252"/>
            <a:chExt cx="645749" cy="538875"/>
          </a:xfrm>
        </p:grpSpPr>
        <p:sp>
          <p:nvSpPr>
            <p:cNvPr id="220" name="Freeform 46"/>
            <p:cNvSpPr>
              <a:spLocks/>
            </p:cNvSpPr>
            <p:nvPr/>
          </p:nvSpPr>
          <p:spPr bwMode="auto">
            <a:xfrm>
              <a:off x="6362337" y="3340627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1" name="Freeform 47"/>
            <p:cNvSpPr>
              <a:spLocks/>
            </p:cNvSpPr>
            <p:nvPr/>
          </p:nvSpPr>
          <p:spPr bwMode="auto">
            <a:xfrm>
              <a:off x="6315087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2" name="Freeform 48"/>
            <p:cNvSpPr>
              <a:spLocks noEditPoints="1"/>
            </p:cNvSpPr>
            <p:nvPr/>
          </p:nvSpPr>
          <p:spPr bwMode="auto">
            <a:xfrm>
              <a:off x="6147462" y="2959252"/>
              <a:ext cx="645749" cy="369563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3" name="Freeform 49"/>
            <p:cNvSpPr>
              <a:spLocks/>
            </p:cNvSpPr>
            <p:nvPr/>
          </p:nvSpPr>
          <p:spPr bwMode="auto">
            <a:xfrm>
              <a:off x="6186275" y="2993002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4" name="Freeform 50"/>
            <p:cNvSpPr>
              <a:spLocks/>
            </p:cNvSpPr>
            <p:nvPr/>
          </p:nvSpPr>
          <p:spPr bwMode="auto">
            <a:xfrm>
              <a:off x="6276274" y="3229814"/>
              <a:ext cx="35438" cy="25313"/>
            </a:xfrm>
            <a:custGeom>
              <a:avLst/>
              <a:gdLst>
                <a:gd name="T0" fmla="*/ 0 w 42"/>
                <a:gd name="T1" fmla="*/ 30 h 30"/>
                <a:gd name="T2" fmla="*/ 42 w 42"/>
                <a:gd name="T3" fmla="*/ 30 h 30"/>
                <a:gd name="T4" fmla="*/ 42 w 42"/>
                <a:gd name="T5" fmla="*/ 0 h 30"/>
                <a:gd name="T6" fmla="*/ 0 w 42"/>
                <a:gd name="T7" fmla="*/ 7 h 30"/>
                <a:gd name="T8" fmla="*/ 0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2"/>
                    <a:pt x="14" y="5"/>
                    <a:pt x="0" y="7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5" name="Freeform 51"/>
            <p:cNvSpPr>
              <a:spLocks/>
            </p:cNvSpPr>
            <p:nvPr/>
          </p:nvSpPr>
          <p:spPr bwMode="auto">
            <a:xfrm>
              <a:off x="6276274" y="3151627"/>
              <a:ext cx="35438" cy="74813"/>
            </a:xfrm>
            <a:custGeom>
              <a:avLst/>
              <a:gdLst>
                <a:gd name="T0" fmla="*/ 42 w 42"/>
                <a:gd name="T1" fmla="*/ 0 h 89"/>
                <a:gd name="T2" fmla="*/ 0 w 42"/>
                <a:gd name="T3" fmla="*/ 0 h 89"/>
                <a:gd name="T4" fmla="*/ 0 w 42"/>
                <a:gd name="T5" fmla="*/ 89 h 89"/>
                <a:gd name="T6" fmla="*/ 42 w 42"/>
                <a:gd name="T7" fmla="*/ 82 h 89"/>
                <a:gd name="T8" fmla="*/ 42 w 42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87"/>
                    <a:pt x="27" y="85"/>
                    <a:pt x="42" y="8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6" name="Freeform 52"/>
            <p:cNvSpPr>
              <a:spLocks/>
            </p:cNvSpPr>
            <p:nvPr/>
          </p:nvSpPr>
          <p:spPr bwMode="auto">
            <a:xfrm>
              <a:off x="6333649" y="3217439"/>
              <a:ext cx="35438" cy="37688"/>
            </a:xfrm>
            <a:custGeom>
              <a:avLst/>
              <a:gdLst>
                <a:gd name="T0" fmla="*/ 0 w 42"/>
                <a:gd name="T1" fmla="*/ 10 h 45"/>
                <a:gd name="T2" fmla="*/ 0 w 42"/>
                <a:gd name="T3" fmla="*/ 45 h 45"/>
                <a:gd name="T4" fmla="*/ 42 w 42"/>
                <a:gd name="T5" fmla="*/ 45 h 45"/>
                <a:gd name="T6" fmla="*/ 42 w 42"/>
                <a:gd name="T7" fmla="*/ 0 h 45"/>
                <a:gd name="T8" fmla="*/ 5 w 42"/>
                <a:gd name="T9" fmla="*/ 9 h 45"/>
                <a:gd name="T10" fmla="*/ 0 w 42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3"/>
                    <a:pt x="17" y="6"/>
                    <a:pt x="5" y="9"/>
                  </a:cubicBezTo>
                  <a:cubicBezTo>
                    <a:pt x="3" y="9"/>
                    <a:pt x="2" y="9"/>
                    <a:pt x="0" y="1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7" name="Freeform 53"/>
            <p:cNvSpPr>
              <a:spLocks/>
            </p:cNvSpPr>
            <p:nvPr/>
          </p:nvSpPr>
          <p:spPr bwMode="auto">
            <a:xfrm>
              <a:off x="6333649" y="3129689"/>
              <a:ext cx="35438" cy="86625"/>
            </a:xfrm>
            <a:custGeom>
              <a:avLst/>
              <a:gdLst>
                <a:gd name="T0" fmla="*/ 42 w 42"/>
                <a:gd name="T1" fmla="*/ 93 h 103"/>
                <a:gd name="T2" fmla="*/ 42 w 42"/>
                <a:gd name="T3" fmla="*/ 0 h 103"/>
                <a:gd name="T4" fmla="*/ 0 w 42"/>
                <a:gd name="T5" fmla="*/ 0 h 103"/>
                <a:gd name="T6" fmla="*/ 0 w 42"/>
                <a:gd name="T7" fmla="*/ 103 h 103"/>
                <a:gd name="T8" fmla="*/ 1 w 42"/>
                <a:gd name="T9" fmla="*/ 102 h 103"/>
                <a:gd name="T10" fmla="*/ 42 w 42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3">
                  <a:moveTo>
                    <a:pt x="42" y="9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15" y="100"/>
                    <a:pt x="28" y="97"/>
                    <a:pt x="42" y="93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8" name="Freeform 54"/>
            <p:cNvSpPr>
              <a:spLocks/>
            </p:cNvSpPr>
            <p:nvPr/>
          </p:nvSpPr>
          <p:spPr bwMode="auto">
            <a:xfrm>
              <a:off x="6391024" y="3202252"/>
              <a:ext cx="35438" cy="52875"/>
            </a:xfrm>
            <a:custGeom>
              <a:avLst/>
              <a:gdLst>
                <a:gd name="T0" fmla="*/ 0 w 42"/>
                <a:gd name="T1" fmla="*/ 63 h 63"/>
                <a:gd name="T2" fmla="*/ 42 w 42"/>
                <a:gd name="T3" fmla="*/ 63 h 63"/>
                <a:gd name="T4" fmla="*/ 42 w 42"/>
                <a:gd name="T5" fmla="*/ 0 h 63"/>
                <a:gd name="T6" fmla="*/ 0 w 42"/>
                <a:gd name="T7" fmla="*/ 12 h 63"/>
                <a:gd name="T8" fmla="*/ 0 w 4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3">
                  <a:moveTo>
                    <a:pt x="0" y="63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8"/>
                    <a:pt x="0" y="12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9" name="Freeform 55"/>
            <p:cNvSpPr>
              <a:spLocks/>
            </p:cNvSpPr>
            <p:nvPr/>
          </p:nvSpPr>
          <p:spPr bwMode="auto">
            <a:xfrm>
              <a:off x="6391024" y="3111127"/>
              <a:ext cx="35438" cy="91688"/>
            </a:xfrm>
            <a:custGeom>
              <a:avLst/>
              <a:gdLst>
                <a:gd name="T0" fmla="*/ 42 w 42"/>
                <a:gd name="T1" fmla="*/ 0 h 109"/>
                <a:gd name="T2" fmla="*/ 0 w 42"/>
                <a:gd name="T3" fmla="*/ 0 h 109"/>
                <a:gd name="T4" fmla="*/ 0 w 42"/>
                <a:gd name="T5" fmla="*/ 109 h 109"/>
                <a:gd name="T6" fmla="*/ 42 w 42"/>
                <a:gd name="T7" fmla="*/ 97 h 109"/>
                <a:gd name="T8" fmla="*/ 42 w 4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" y="105"/>
                    <a:pt x="28" y="101"/>
                    <a:pt x="42" y="97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0" name="Freeform 56"/>
            <p:cNvSpPr>
              <a:spLocks/>
            </p:cNvSpPr>
            <p:nvPr/>
          </p:nvSpPr>
          <p:spPr bwMode="auto">
            <a:xfrm>
              <a:off x="6448399" y="3086939"/>
              <a:ext cx="35438" cy="99000"/>
            </a:xfrm>
            <a:custGeom>
              <a:avLst/>
              <a:gdLst>
                <a:gd name="T0" fmla="*/ 42 w 42"/>
                <a:gd name="T1" fmla="*/ 0 h 118"/>
                <a:gd name="T2" fmla="*/ 0 w 42"/>
                <a:gd name="T3" fmla="*/ 0 h 118"/>
                <a:gd name="T4" fmla="*/ 0 w 42"/>
                <a:gd name="T5" fmla="*/ 118 h 118"/>
                <a:gd name="T6" fmla="*/ 42 w 42"/>
                <a:gd name="T7" fmla="*/ 104 h 118"/>
                <a:gd name="T8" fmla="*/ 42 w 4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8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4" y="114"/>
                    <a:pt x="28" y="109"/>
                    <a:pt x="42" y="10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1" name="Freeform 57"/>
            <p:cNvSpPr>
              <a:spLocks/>
            </p:cNvSpPr>
            <p:nvPr/>
          </p:nvSpPr>
          <p:spPr bwMode="auto">
            <a:xfrm>
              <a:off x="6448399" y="3184252"/>
              <a:ext cx="35438" cy="70875"/>
            </a:xfrm>
            <a:custGeom>
              <a:avLst/>
              <a:gdLst>
                <a:gd name="T0" fmla="*/ 0 w 42"/>
                <a:gd name="T1" fmla="*/ 84 h 84"/>
                <a:gd name="T2" fmla="*/ 42 w 42"/>
                <a:gd name="T3" fmla="*/ 84 h 84"/>
                <a:gd name="T4" fmla="*/ 42 w 42"/>
                <a:gd name="T5" fmla="*/ 0 h 84"/>
                <a:gd name="T6" fmla="*/ 0 w 42"/>
                <a:gd name="T7" fmla="*/ 13 h 84"/>
                <a:gd name="T8" fmla="*/ 0 w 42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4">
                  <a:moveTo>
                    <a:pt x="0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9"/>
                    <a:pt x="0" y="13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2" name="Freeform 58"/>
            <p:cNvSpPr>
              <a:spLocks/>
            </p:cNvSpPr>
            <p:nvPr/>
          </p:nvSpPr>
          <p:spPr bwMode="auto">
            <a:xfrm>
              <a:off x="6506336" y="3163439"/>
              <a:ext cx="34875" cy="91688"/>
            </a:xfrm>
            <a:custGeom>
              <a:avLst/>
              <a:gdLst>
                <a:gd name="T0" fmla="*/ 0 w 41"/>
                <a:gd name="T1" fmla="*/ 109 h 109"/>
                <a:gd name="T2" fmla="*/ 41 w 41"/>
                <a:gd name="T3" fmla="*/ 109 h 109"/>
                <a:gd name="T4" fmla="*/ 41 w 41"/>
                <a:gd name="T5" fmla="*/ 0 h 109"/>
                <a:gd name="T6" fmla="*/ 0 w 41"/>
                <a:gd name="T7" fmla="*/ 16 h 109"/>
                <a:gd name="T8" fmla="*/ 0 w 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5"/>
                    <a:pt x="14" y="11"/>
                    <a:pt x="0" y="16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3" name="Freeform 59"/>
            <p:cNvSpPr>
              <a:spLocks/>
            </p:cNvSpPr>
            <p:nvPr/>
          </p:nvSpPr>
          <p:spPr bwMode="auto">
            <a:xfrm>
              <a:off x="6506336" y="3068939"/>
              <a:ext cx="34875" cy="97875"/>
            </a:xfrm>
            <a:custGeom>
              <a:avLst/>
              <a:gdLst>
                <a:gd name="T0" fmla="*/ 41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41 w 41"/>
                <a:gd name="T7" fmla="*/ 10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4" y="111"/>
                    <a:pt x="28" y="106"/>
                    <a:pt x="41" y="10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4" name="Freeform 60"/>
            <p:cNvSpPr>
              <a:spLocks/>
            </p:cNvSpPr>
            <p:nvPr/>
          </p:nvSpPr>
          <p:spPr bwMode="auto">
            <a:xfrm>
              <a:off x="6563711" y="3138127"/>
              <a:ext cx="34875" cy="117000"/>
            </a:xfrm>
            <a:custGeom>
              <a:avLst/>
              <a:gdLst>
                <a:gd name="T0" fmla="*/ 0 w 41"/>
                <a:gd name="T1" fmla="*/ 139 h 139"/>
                <a:gd name="T2" fmla="*/ 41 w 41"/>
                <a:gd name="T3" fmla="*/ 139 h 139"/>
                <a:gd name="T4" fmla="*/ 41 w 41"/>
                <a:gd name="T5" fmla="*/ 0 h 139"/>
                <a:gd name="T6" fmla="*/ 0 w 41"/>
                <a:gd name="T7" fmla="*/ 19 h 139"/>
                <a:gd name="T8" fmla="*/ 0 w 4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9">
                  <a:moveTo>
                    <a:pt x="0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6"/>
                    <a:pt x="15" y="13"/>
                    <a:pt x="0" y="1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5" name="Freeform 61"/>
            <p:cNvSpPr>
              <a:spLocks/>
            </p:cNvSpPr>
            <p:nvPr/>
          </p:nvSpPr>
          <p:spPr bwMode="auto">
            <a:xfrm>
              <a:off x="6563711" y="3052064"/>
              <a:ext cx="34875" cy="91688"/>
            </a:xfrm>
            <a:custGeom>
              <a:avLst/>
              <a:gdLst>
                <a:gd name="T0" fmla="*/ 41 w 41"/>
                <a:gd name="T1" fmla="*/ 0 h 109"/>
                <a:gd name="T2" fmla="*/ 0 w 41"/>
                <a:gd name="T3" fmla="*/ 0 h 109"/>
                <a:gd name="T4" fmla="*/ 0 w 41"/>
                <a:gd name="T5" fmla="*/ 109 h 109"/>
                <a:gd name="T6" fmla="*/ 41 w 41"/>
                <a:gd name="T7" fmla="*/ 89 h 109"/>
                <a:gd name="T8" fmla="*/ 41 w 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02"/>
                    <a:pt x="29" y="96"/>
                    <a:pt x="41" y="8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6" name="Freeform 62"/>
            <p:cNvSpPr>
              <a:spLocks/>
            </p:cNvSpPr>
            <p:nvPr/>
          </p:nvSpPr>
          <p:spPr bwMode="auto">
            <a:xfrm>
              <a:off x="6621086" y="3030127"/>
              <a:ext cx="35438" cy="84938"/>
            </a:xfrm>
            <a:custGeom>
              <a:avLst/>
              <a:gdLst>
                <a:gd name="T0" fmla="*/ 42 w 42"/>
                <a:gd name="T1" fmla="*/ 72 h 101"/>
                <a:gd name="T2" fmla="*/ 42 w 42"/>
                <a:gd name="T3" fmla="*/ 0 h 101"/>
                <a:gd name="T4" fmla="*/ 0 w 42"/>
                <a:gd name="T5" fmla="*/ 0 h 101"/>
                <a:gd name="T6" fmla="*/ 0 w 42"/>
                <a:gd name="T7" fmla="*/ 101 h 101"/>
                <a:gd name="T8" fmla="*/ 24 w 42"/>
                <a:gd name="T9" fmla="*/ 86 h 101"/>
                <a:gd name="T10" fmla="*/ 42 w 42"/>
                <a:gd name="T11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1">
                  <a:moveTo>
                    <a:pt x="42" y="7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" y="96"/>
                    <a:pt x="17" y="91"/>
                    <a:pt x="24" y="86"/>
                  </a:cubicBezTo>
                  <a:cubicBezTo>
                    <a:pt x="31" y="81"/>
                    <a:pt x="37" y="77"/>
                    <a:pt x="42" y="72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7" name="Freeform 63"/>
            <p:cNvSpPr>
              <a:spLocks/>
            </p:cNvSpPr>
            <p:nvPr/>
          </p:nvSpPr>
          <p:spPr bwMode="auto">
            <a:xfrm>
              <a:off x="6621086" y="3103252"/>
              <a:ext cx="35438" cy="151875"/>
            </a:xfrm>
            <a:custGeom>
              <a:avLst/>
              <a:gdLst>
                <a:gd name="T0" fmla="*/ 33 w 42"/>
                <a:gd name="T1" fmla="*/ 7 h 180"/>
                <a:gd name="T2" fmla="*/ 0 w 42"/>
                <a:gd name="T3" fmla="*/ 27 h 180"/>
                <a:gd name="T4" fmla="*/ 0 w 42"/>
                <a:gd name="T5" fmla="*/ 180 h 180"/>
                <a:gd name="T6" fmla="*/ 42 w 42"/>
                <a:gd name="T7" fmla="*/ 180 h 180"/>
                <a:gd name="T8" fmla="*/ 42 w 42"/>
                <a:gd name="T9" fmla="*/ 0 h 180"/>
                <a:gd name="T10" fmla="*/ 33 w 42"/>
                <a:gd name="T11" fmla="*/ 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0">
                  <a:moveTo>
                    <a:pt x="33" y="7"/>
                  </a:moveTo>
                  <a:cubicBezTo>
                    <a:pt x="24" y="13"/>
                    <a:pt x="12" y="20"/>
                    <a:pt x="0" y="27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2"/>
                    <a:pt x="36" y="4"/>
                    <a:pt x="33" y="7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5296800" y="2465832"/>
            <a:ext cx="646312" cy="538875"/>
            <a:chOff x="5390107" y="2959252"/>
            <a:chExt cx="646312" cy="538875"/>
          </a:xfrm>
        </p:grpSpPr>
        <p:sp>
          <p:nvSpPr>
            <p:cNvPr id="239" name="Freeform 96"/>
            <p:cNvSpPr>
              <a:spLocks/>
            </p:cNvSpPr>
            <p:nvPr/>
          </p:nvSpPr>
          <p:spPr bwMode="auto">
            <a:xfrm>
              <a:off x="5606107" y="3340627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0" name="Freeform 97"/>
            <p:cNvSpPr>
              <a:spLocks/>
            </p:cNvSpPr>
            <p:nvPr/>
          </p:nvSpPr>
          <p:spPr bwMode="auto">
            <a:xfrm>
              <a:off x="5558857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1" name="Freeform 98"/>
            <p:cNvSpPr>
              <a:spLocks noEditPoints="1"/>
            </p:cNvSpPr>
            <p:nvPr/>
          </p:nvSpPr>
          <p:spPr bwMode="auto">
            <a:xfrm>
              <a:off x="5390107" y="2959252"/>
              <a:ext cx="646312" cy="369563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2" name="Freeform 99"/>
            <p:cNvSpPr>
              <a:spLocks/>
            </p:cNvSpPr>
            <p:nvPr/>
          </p:nvSpPr>
          <p:spPr bwMode="auto">
            <a:xfrm>
              <a:off x="5430045" y="2993002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3" name="Rectangle 100"/>
            <p:cNvSpPr>
              <a:spLocks noChangeArrowheads="1"/>
            </p:cNvSpPr>
            <p:nvPr/>
          </p:nvSpPr>
          <p:spPr bwMode="auto">
            <a:xfrm>
              <a:off x="5699482" y="3019439"/>
              <a:ext cx="263250" cy="59063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4" name="Rectangle 101"/>
            <p:cNvSpPr>
              <a:spLocks noChangeArrowheads="1"/>
            </p:cNvSpPr>
            <p:nvPr/>
          </p:nvSpPr>
          <p:spPr bwMode="auto">
            <a:xfrm>
              <a:off x="5699482" y="3114502"/>
              <a:ext cx="263250" cy="59063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5" name="Rectangle 102"/>
            <p:cNvSpPr>
              <a:spLocks noChangeArrowheads="1"/>
            </p:cNvSpPr>
            <p:nvPr/>
          </p:nvSpPr>
          <p:spPr bwMode="auto">
            <a:xfrm>
              <a:off x="5699482" y="3209564"/>
              <a:ext cx="263250" cy="58500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6" name="Rectangle 103"/>
            <p:cNvSpPr>
              <a:spLocks noChangeArrowheads="1"/>
            </p:cNvSpPr>
            <p:nvPr/>
          </p:nvSpPr>
          <p:spPr bwMode="auto">
            <a:xfrm>
              <a:off x="5457045" y="3019439"/>
              <a:ext cx="192937" cy="248625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4540008" y="2465832"/>
            <a:ext cx="645749" cy="538875"/>
            <a:chOff x="4633315" y="2959252"/>
            <a:chExt cx="645749" cy="538875"/>
          </a:xfrm>
        </p:grpSpPr>
        <p:sp>
          <p:nvSpPr>
            <p:cNvPr id="248" name="Freeform 120"/>
            <p:cNvSpPr>
              <a:spLocks/>
            </p:cNvSpPr>
            <p:nvPr/>
          </p:nvSpPr>
          <p:spPr bwMode="auto">
            <a:xfrm>
              <a:off x="4848190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9" name="Freeform 121"/>
            <p:cNvSpPr>
              <a:spLocks/>
            </p:cNvSpPr>
            <p:nvPr/>
          </p:nvSpPr>
          <p:spPr bwMode="auto">
            <a:xfrm>
              <a:off x="4802065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0" name="Freeform 122"/>
            <p:cNvSpPr>
              <a:spLocks noEditPoints="1"/>
            </p:cNvSpPr>
            <p:nvPr/>
          </p:nvSpPr>
          <p:spPr bwMode="auto">
            <a:xfrm>
              <a:off x="4633315" y="2959252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1" name="Freeform 123"/>
            <p:cNvSpPr>
              <a:spLocks/>
            </p:cNvSpPr>
            <p:nvPr/>
          </p:nvSpPr>
          <p:spPr bwMode="auto">
            <a:xfrm>
              <a:off x="4672690" y="2993002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2" name="Freeform 124"/>
            <p:cNvSpPr>
              <a:spLocks/>
            </p:cNvSpPr>
            <p:nvPr/>
          </p:nvSpPr>
          <p:spPr bwMode="auto">
            <a:xfrm>
              <a:off x="4795315" y="3004252"/>
              <a:ext cx="307687" cy="201375"/>
            </a:xfrm>
            <a:custGeom>
              <a:avLst/>
              <a:gdLst>
                <a:gd name="T0" fmla="*/ 364 w 365"/>
                <a:gd name="T1" fmla="*/ 24 h 239"/>
                <a:gd name="T2" fmla="*/ 349 w 365"/>
                <a:gd name="T3" fmla="*/ 9 h 239"/>
                <a:gd name="T4" fmla="*/ 280 w 365"/>
                <a:gd name="T5" fmla="*/ 1 h 239"/>
                <a:gd name="T6" fmla="*/ 263 w 365"/>
                <a:gd name="T7" fmla="*/ 17 h 239"/>
                <a:gd name="T8" fmla="*/ 276 w 365"/>
                <a:gd name="T9" fmla="*/ 36 h 239"/>
                <a:gd name="T10" fmla="*/ 291 w 365"/>
                <a:gd name="T11" fmla="*/ 38 h 239"/>
                <a:gd name="T12" fmla="*/ 219 w 365"/>
                <a:gd name="T13" fmla="*/ 108 h 239"/>
                <a:gd name="T14" fmla="*/ 109 w 365"/>
                <a:gd name="T15" fmla="*/ 108 h 239"/>
                <a:gd name="T16" fmla="*/ 88 w 365"/>
                <a:gd name="T17" fmla="*/ 117 h 239"/>
                <a:gd name="T18" fmla="*/ 10 w 365"/>
                <a:gd name="T19" fmla="*/ 197 h 239"/>
                <a:gd name="T20" fmla="*/ 13 w 365"/>
                <a:gd name="T21" fmla="*/ 230 h 239"/>
                <a:gd name="T22" fmla="*/ 50 w 365"/>
                <a:gd name="T23" fmla="*/ 228 h 239"/>
                <a:gd name="T24" fmla="*/ 121 w 365"/>
                <a:gd name="T25" fmla="*/ 155 h 239"/>
                <a:gd name="T26" fmla="*/ 229 w 365"/>
                <a:gd name="T27" fmla="*/ 155 h 239"/>
                <a:gd name="T28" fmla="*/ 253 w 365"/>
                <a:gd name="T29" fmla="*/ 145 h 239"/>
                <a:gd name="T30" fmla="*/ 329 w 365"/>
                <a:gd name="T31" fmla="*/ 71 h 239"/>
                <a:gd name="T32" fmla="*/ 329 w 365"/>
                <a:gd name="T33" fmla="*/ 93 h 239"/>
                <a:gd name="T34" fmla="*/ 347 w 365"/>
                <a:gd name="T35" fmla="*/ 108 h 239"/>
                <a:gd name="T36" fmla="*/ 365 w 365"/>
                <a:gd name="T37" fmla="*/ 93 h 239"/>
                <a:gd name="T38" fmla="*/ 364 w 365"/>
                <a:gd name="T39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239">
                  <a:moveTo>
                    <a:pt x="364" y="24"/>
                  </a:moveTo>
                  <a:cubicBezTo>
                    <a:pt x="364" y="19"/>
                    <a:pt x="357" y="9"/>
                    <a:pt x="349" y="9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1" y="0"/>
                    <a:pt x="264" y="7"/>
                    <a:pt x="263" y="17"/>
                  </a:cubicBezTo>
                  <a:cubicBezTo>
                    <a:pt x="262" y="27"/>
                    <a:pt x="268" y="35"/>
                    <a:pt x="276" y="36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19" y="108"/>
                    <a:pt x="119" y="108"/>
                    <a:pt x="109" y="108"/>
                  </a:cubicBezTo>
                  <a:cubicBezTo>
                    <a:pt x="98" y="108"/>
                    <a:pt x="92" y="112"/>
                    <a:pt x="88" y="117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0" y="207"/>
                    <a:pt x="1" y="222"/>
                    <a:pt x="13" y="230"/>
                  </a:cubicBezTo>
                  <a:cubicBezTo>
                    <a:pt x="24" y="239"/>
                    <a:pt x="41" y="238"/>
                    <a:pt x="50" y="228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221" y="155"/>
                    <a:pt x="229" y="155"/>
                  </a:cubicBezTo>
                  <a:cubicBezTo>
                    <a:pt x="241" y="155"/>
                    <a:pt x="249" y="150"/>
                    <a:pt x="253" y="145"/>
                  </a:cubicBezTo>
                  <a:cubicBezTo>
                    <a:pt x="262" y="136"/>
                    <a:pt x="329" y="71"/>
                    <a:pt x="329" y="71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101"/>
                    <a:pt x="338" y="108"/>
                    <a:pt x="347" y="108"/>
                  </a:cubicBezTo>
                  <a:cubicBezTo>
                    <a:pt x="357" y="108"/>
                    <a:pt x="365" y="101"/>
                    <a:pt x="365" y="93"/>
                  </a:cubicBezTo>
                  <a:lnTo>
                    <a:pt x="364" y="24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3" name="Rectangle 125"/>
            <p:cNvSpPr>
              <a:spLocks noChangeArrowheads="1"/>
            </p:cNvSpPr>
            <p:nvPr/>
          </p:nvSpPr>
          <p:spPr bwMode="auto">
            <a:xfrm>
              <a:off x="4812752" y="3207877"/>
              <a:ext cx="48375" cy="77625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4" name="Rectangle 126"/>
            <p:cNvSpPr>
              <a:spLocks noChangeArrowheads="1"/>
            </p:cNvSpPr>
            <p:nvPr/>
          </p:nvSpPr>
          <p:spPr bwMode="auto">
            <a:xfrm>
              <a:off x="4932002" y="3160064"/>
              <a:ext cx="48938" cy="125438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5" name="Rectangle 127"/>
            <p:cNvSpPr>
              <a:spLocks noChangeArrowheads="1"/>
            </p:cNvSpPr>
            <p:nvPr/>
          </p:nvSpPr>
          <p:spPr bwMode="auto">
            <a:xfrm>
              <a:off x="5065314" y="3130252"/>
              <a:ext cx="47813" cy="155250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56" name="组合 255"/>
          <p:cNvGrpSpPr/>
          <p:nvPr/>
        </p:nvGrpSpPr>
        <p:grpSpPr>
          <a:xfrm>
            <a:off x="9081886" y="2464707"/>
            <a:ext cx="645749" cy="540000"/>
            <a:chOff x="9175193" y="2959252"/>
            <a:chExt cx="645749" cy="540000"/>
          </a:xfrm>
        </p:grpSpPr>
        <p:sp>
          <p:nvSpPr>
            <p:cNvPr id="257" name="Freeform 35"/>
            <p:cNvSpPr>
              <a:spLocks/>
            </p:cNvSpPr>
            <p:nvPr/>
          </p:nvSpPr>
          <p:spPr bwMode="auto">
            <a:xfrm>
              <a:off x="9390068" y="3340627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8" name="Freeform 36"/>
            <p:cNvSpPr>
              <a:spLocks/>
            </p:cNvSpPr>
            <p:nvPr/>
          </p:nvSpPr>
          <p:spPr bwMode="auto">
            <a:xfrm>
              <a:off x="9342818" y="3472814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9" name="Freeform 37"/>
            <p:cNvSpPr>
              <a:spLocks noEditPoints="1"/>
            </p:cNvSpPr>
            <p:nvPr/>
          </p:nvSpPr>
          <p:spPr bwMode="auto">
            <a:xfrm>
              <a:off x="9175193" y="2959252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6 h 438"/>
                <a:gd name="T22" fmla="*/ 61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6"/>
                    <a:pt x="695" y="396"/>
                  </a:cubicBezTo>
                  <a:cubicBezTo>
                    <a:pt x="61" y="396"/>
                    <a:pt x="61" y="396"/>
                    <a:pt x="61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0" name="Freeform 38"/>
            <p:cNvSpPr>
              <a:spLocks/>
            </p:cNvSpPr>
            <p:nvPr/>
          </p:nvSpPr>
          <p:spPr bwMode="auto">
            <a:xfrm>
              <a:off x="9214006" y="2993002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1" name="Freeform 39"/>
            <p:cNvSpPr>
              <a:spLocks/>
            </p:cNvSpPr>
            <p:nvPr/>
          </p:nvSpPr>
          <p:spPr bwMode="auto">
            <a:xfrm>
              <a:off x="9566130" y="3223627"/>
              <a:ext cx="202500" cy="210375"/>
            </a:xfrm>
            <a:custGeom>
              <a:avLst/>
              <a:gdLst>
                <a:gd name="T0" fmla="*/ 184 w 240"/>
                <a:gd name="T1" fmla="*/ 250 h 250"/>
                <a:gd name="T2" fmla="*/ 152 w 240"/>
                <a:gd name="T3" fmla="*/ 234 h 250"/>
                <a:gd name="T4" fmla="*/ 17 w 240"/>
                <a:gd name="T5" fmla="*/ 81 h 250"/>
                <a:gd name="T6" fmla="*/ 13 w 240"/>
                <a:gd name="T7" fmla="*/ 30 h 250"/>
                <a:gd name="T8" fmla="*/ 38 w 240"/>
                <a:gd name="T9" fmla="*/ 7 h 250"/>
                <a:gd name="T10" fmla="*/ 56 w 240"/>
                <a:gd name="T11" fmla="*/ 0 h 250"/>
                <a:gd name="T12" fmla="*/ 88 w 240"/>
                <a:gd name="T13" fmla="*/ 17 h 250"/>
                <a:gd name="T14" fmla="*/ 223 w 240"/>
                <a:gd name="T15" fmla="*/ 170 h 250"/>
                <a:gd name="T16" fmla="*/ 227 w 240"/>
                <a:gd name="T17" fmla="*/ 221 h 250"/>
                <a:gd name="T18" fmla="*/ 202 w 240"/>
                <a:gd name="T19" fmla="*/ 244 h 250"/>
                <a:gd name="T20" fmla="*/ 184 w 240"/>
                <a:gd name="T2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0">
                  <a:moveTo>
                    <a:pt x="184" y="250"/>
                  </a:moveTo>
                  <a:cubicBezTo>
                    <a:pt x="173" y="250"/>
                    <a:pt x="161" y="244"/>
                    <a:pt x="152" y="23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" y="64"/>
                    <a:pt x="0" y="42"/>
                    <a:pt x="13" y="3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3" y="3"/>
                    <a:pt x="49" y="0"/>
                    <a:pt x="56" y="0"/>
                  </a:cubicBezTo>
                  <a:cubicBezTo>
                    <a:pt x="67" y="0"/>
                    <a:pt x="79" y="7"/>
                    <a:pt x="88" y="17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38" y="187"/>
                    <a:pt x="240" y="209"/>
                    <a:pt x="227" y="221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197" y="248"/>
                    <a:pt x="191" y="250"/>
                    <a:pt x="18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2" name="Freeform 40"/>
            <p:cNvSpPr>
              <a:spLocks/>
            </p:cNvSpPr>
            <p:nvPr/>
          </p:nvSpPr>
          <p:spPr bwMode="auto">
            <a:xfrm>
              <a:off x="9558817" y="3206752"/>
              <a:ext cx="60750" cy="66375"/>
            </a:xfrm>
            <a:custGeom>
              <a:avLst/>
              <a:gdLst>
                <a:gd name="T0" fmla="*/ 59 w 72"/>
                <a:gd name="T1" fmla="*/ 18 h 79"/>
                <a:gd name="T2" fmla="*/ 60 w 72"/>
                <a:gd name="T3" fmla="*/ 67 h 79"/>
                <a:gd name="T4" fmla="*/ 14 w 72"/>
                <a:gd name="T5" fmla="*/ 61 h 79"/>
                <a:gd name="T6" fmla="*/ 13 w 72"/>
                <a:gd name="T7" fmla="*/ 12 h 79"/>
                <a:gd name="T8" fmla="*/ 59 w 72"/>
                <a:gd name="T9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9">
                  <a:moveTo>
                    <a:pt x="59" y="18"/>
                  </a:moveTo>
                  <a:cubicBezTo>
                    <a:pt x="72" y="33"/>
                    <a:pt x="72" y="55"/>
                    <a:pt x="60" y="67"/>
                  </a:cubicBezTo>
                  <a:cubicBezTo>
                    <a:pt x="47" y="79"/>
                    <a:pt x="27" y="76"/>
                    <a:pt x="14" y="61"/>
                  </a:cubicBezTo>
                  <a:cubicBezTo>
                    <a:pt x="1" y="45"/>
                    <a:pt x="0" y="24"/>
                    <a:pt x="13" y="12"/>
                  </a:cubicBezTo>
                  <a:cubicBezTo>
                    <a:pt x="25" y="0"/>
                    <a:pt x="46" y="3"/>
                    <a:pt x="59" y="18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3" name="Freeform 41"/>
            <p:cNvSpPr>
              <a:spLocks/>
            </p:cNvSpPr>
            <p:nvPr/>
          </p:nvSpPr>
          <p:spPr bwMode="auto">
            <a:xfrm>
              <a:off x="9349005" y="2991315"/>
              <a:ext cx="284062" cy="294750"/>
            </a:xfrm>
            <a:custGeom>
              <a:avLst/>
              <a:gdLst>
                <a:gd name="T0" fmla="*/ 282 w 337"/>
                <a:gd name="T1" fmla="*/ 68 h 349"/>
                <a:gd name="T2" fmla="*/ 69 w 337"/>
                <a:gd name="T3" fmla="*/ 58 h 349"/>
                <a:gd name="T4" fmla="*/ 55 w 337"/>
                <a:gd name="T5" fmla="*/ 281 h 349"/>
                <a:gd name="T6" fmla="*/ 268 w 337"/>
                <a:gd name="T7" fmla="*/ 291 h 349"/>
                <a:gd name="T8" fmla="*/ 282 w 337"/>
                <a:gd name="T9" fmla="*/ 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9">
                  <a:moveTo>
                    <a:pt x="282" y="68"/>
                  </a:moveTo>
                  <a:cubicBezTo>
                    <a:pt x="227" y="4"/>
                    <a:pt x="132" y="0"/>
                    <a:pt x="69" y="58"/>
                  </a:cubicBezTo>
                  <a:cubicBezTo>
                    <a:pt x="7" y="117"/>
                    <a:pt x="0" y="216"/>
                    <a:pt x="55" y="281"/>
                  </a:cubicBezTo>
                  <a:cubicBezTo>
                    <a:pt x="110" y="345"/>
                    <a:pt x="206" y="349"/>
                    <a:pt x="268" y="291"/>
                  </a:cubicBezTo>
                  <a:cubicBezTo>
                    <a:pt x="331" y="232"/>
                    <a:pt x="337" y="133"/>
                    <a:pt x="282" y="68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4" name="Freeform 42"/>
            <p:cNvSpPr>
              <a:spLocks/>
            </p:cNvSpPr>
            <p:nvPr/>
          </p:nvSpPr>
          <p:spPr bwMode="auto">
            <a:xfrm>
              <a:off x="9387818" y="3040252"/>
              <a:ext cx="207000" cy="196875"/>
            </a:xfrm>
            <a:custGeom>
              <a:avLst/>
              <a:gdLst>
                <a:gd name="T0" fmla="*/ 120 w 246"/>
                <a:gd name="T1" fmla="*/ 233 h 233"/>
                <a:gd name="T2" fmla="*/ 40 w 246"/>
                <a:gd name="T3" fmla="*/ 195 h 233"/>
                <a:gd name="T4" fmla="*/ 51 w 246"/>
                <a:gd name="T5" fmla="*/ 31 h 233"/>
                <a:gd name="T6" fmla="*/ 126 w 246"/>
                <a:gd name="T7" fmla="*/ 0 h 233"/>
                <a:gd name="T8" fmla="*/ 205 w 246"/>
                <a:gd name="T9" fmla="*/ 37 h 233"/>
                <a:gd name="T10" fmla="*/ 195 w 246"/>
                <a:gd name="T11" fmla="*/ 202 h 233"/>
                <a:gd name="T12" fmla="*/ 120 w 246"/>
                <a:gd name="T13" fmla="*/ 233 h 233"/>
                <a:gd name="T14" fmla="*/ 120 w 246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33">
                  <a:moveTo>
                    <a:pt x="120" y="233"/>
                  </a:moveTo>
                  <a:cubicBezTo>
                    <a:pt x="89" y="233"/>
                    <a:pt x="61" y="219"/>
                    <a:pt x="40" y="195"/>
                  </a:cubicBezTo>
                  <a:cubicBezTo>
                    <a:pt x="0" y="148"/>
                    <a:pt x="4" y="74"/>
                    <a:pt x="51" y="31"/>
                  </a:cubicBezTo>
                  <a:cubicBezTo>
                    <a:pt x="72" y="11"/>
                    <a:pt x="98" y="0"/>
                    <a:pt x="126" y="0"/>
                  </a:cubicBezTo>
                  <a:cubicBezTo>
                    <a:pt x="156" y="0"/>
                    <a:pt x="185" y="13"/>
                    <a:pt x="205" y="37"/>
                  </a:cubicBezTo>
                  <a:cubicBezTo>
                    <a:pt x="246" y="85"/>
                    <a:pt x="241" y="159"/>
                    <a:pt x="195" y="202"/>
                  </a:cubicBezTo>
                  <a:cubicBezTo>
                    <a:pt x="174" y="222"/>
                    <a:pt x="147" y="233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5" name="Freeform 43"/>
            <p:cNvSpPr>
              <a:spLocks/>
            </p:cNvSpPr>
            <p:nvPr/>
          </p:nvSpPr>
          <p:spPr bwMode="auto">
            <a:xfrm>
              <a:off x="9574567" y="3227565"/>
              <a:ext cx="185625" cy="202500"/>
            </a:xfrm>
            <a:custGeom>
              <a:avLst/>
              <a:gdLst>
                <a:gd name="T0" fmla="*/ 206 w 220"/>
                <a:gd name="T1" fmla="*/ 170 h 240"/>
                <a:gd name="T2" fmla="*/ 211 w 220"/>
                <a:gd name="T3" fmla="*/ 209 h 240"/>
                <a:gd name="T4" fmla="*/ 186 w 220"/>
                <a:gd name="T5" fmla="*/ 232 h 240"/>
                <a:gd name="T6" fmla="*/ 148 w 220"/>
                <a:gd name="T7" fmla="*/ 223 h 240"/>
                <a:gd name="T8" fmla="*/ 14 w 220"/>
                <a:gd name="T9" fmla="*/ 70 h 240"/>
                <a:gd name="T10" fmla="*/ 9 w 220"/>
                <a:gd name="T11" fmla="*/ 31 h 240"/>
                <a:gd name="T12" fmla="*/ 34 w 220"/>
                <a:gd name="T13" fmla="*/ 8 h 240"/>
                <a:gd name="T14" fmla="*/ 72 w 220"/>
                <a:gd name="T15" fmla="*/ 18 h 240"/>
                <a:gd name="T16" fmla="*/ 206 w 220"/>
                <a:gd name="T17" fmla="*/ 17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0">
                  <a:moveTo>
                    <a:pt x="206" y="170"/>
                  </a:moveTo>
                  <a:cubicBezTo>
                    <a:pt x="218" y="184"/>
                    <a:pt x="220" y="201"/>
                    <a:pt x="211" y="209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77" y="240"/>
                    <a:pt x="160" y="236"/>
                    <a:pt x="148" y="22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" y="57"/>
                    <a:pt x="0" y="40"/>
                    <a:pt x="9" y="3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3" y="0"/>
                    <a:pt x="60" y="4"/>
                    <a:pt x="72" y="18"/>
                  </a:cubicBezTo>
                  <a:lnTo>
                    <a:pt x="206" y="17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6" name="Freeform 44"/>
            <p:cNvSpPr>
              <a:spLocks/>
            </p:cNvSpPr>
            <p:nvPr/>
          </p:nvSpPr>
          <p:spPr bwMode="auto">
            <a:xfrm>
              <a:off x="9618442" y="3247252"/>
              <a:ext cx="113063" cy="126000"/>
            </a:xfrm>
            <a:custGeom>
              <a:avLst/>
              <a:gdLst>
                <a:gd name="T0" fmla="*/ 132 w 134"/>
                <a:gd name="T1" fmla="*/ 137 h 150"/>
                <a:gd name="T2" fmla="*/ 130 w 134"/>
                <a:gd name="T3" fmla="*/ 147 h 150"/>
                <a:gd name="T4" fmla="*/ 130 w 134"/>
                <a:gd name="T5" fmla="*/ 147 h 150"/>
                <a:gd name="T6" fmla="*/ 121 w 134"/>
                <a:gd name="T7" fmla="*/ 147 h 150"/>
                <a:gd name="T8" fmla="*/ 2 w 134"/>
                <a:gd name="T9" fmla="*/ 12 h 150"/>
                <a:gd name="T10" fmla="*/ 4 w 134"/>
                <a:gd name="T11" fmla="*/ 3 h 150"/>
                <a:gd name="T12" fmla="*/ 4 w 134"/>
                <a:gd name="T13" fmla="*/ 3 h 150"/>
                <a:gd name="T14" fmla="*/ 13 w 134"/>
                <a:gd name="T15" fmla="*/ 3 h 150"/>
                <a:gd name="T16" fmla="*/ 132 w 134"/>
                <a:gd name="T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0">
                  <a:moveTo>
                    <a:pt x="132" y="137"/>
                  </a:moveTo>
                  <a:cubicBezTo>
                    <a:pt x="134" y="140"/>
                    <a:pt x="133" y="144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8" y="150"/>
                    <a:pt x="123" y="150"/>
                    <a:pt x="121" y="1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0"/>
                    <a:pt x="11" y="0"/>
                    <a:pt x="13" y="3"/>
                  </a:cubicBezTo>
                  <a:lnTo>
                    <a:pt x="13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7" name="Freeform 45"/>
            <p:cNvSpPr>
              <a:spLocks/>
            </p:cNvSpPr>
            <p:nvPr/>
          </p:nvSpPr>
          <p:spPr bwMode="auto">
            <a:xfrm>
              <a:off x="9729817" y="3374377"/>
              <a:ext cx="23625" cy="25313"/>
            </a:xfrm>
            <a:custGeom>
              <a:avLst/>
              <a:gdLst>
                <a:gd name="T0" fmla="*/ 23 w 28"/>
                <a:gd name="T1" fmla="*/ 6 h 30"/>
                <a:gd name="T2" fmla="*/ 23 w 28"/>
                <a:gd name="T3" fmla="*/ 25 h 30"/>
                <a:gd name="T4" fmla="*/ 5 w 28"/>
                <a:gd name="T5" fmla="*/ 23 h 30"/>
                <a:gd name="T6" fmla="*/ 5 w 28"/>
                <a:gd name="T7" fmla="*/ 5 h 30"/>
                <a:gd name="T8" fmla="*/ 23 w 28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3" y="6"/>
                  </a:moveTo>
                  <a:cubicBezTo>
                    <a:pt x="28" y="12"/>
                    <a:pt x="28" y="20"/>
                    <a:pt x="23" y="25"/>
                  </a:cubicBezTo>
                  <a:cubicBezTo>
                    <a:pt x="18" y="30"/>
                    <a:pt x="10" y="29"/>
                    <a:pt x="5" y="23"/>
                  </a:cubicBezTo>
                  <a:cubicBezTo>
                    <a:pt x="0" y="18"/>
                    <a:pt x="0" y="9"/>
                    <a:pt x="5" y="5"/>
                  </a:cubicBezTo>
                  <a:cubicBezTo>
                    <a:pt x="10" y="0"/>
                    <a:pt x="19" y="1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8324531" y="2464707"/>
            <a:ext cx="646312" cy="540000"/>
            <a:chOff x="8417838" y="2959252"/>
            <a:chExt cx="646312" cy="540000"/>
          </a:xfrm>
        </p:grpSpPr>
        <p:sp>
          <p:nvSpPr>
            <p:cNvPr id="269" name="Freeform 82"/>
            <p:cNvSpPr>
              <a:spLocks/>
            </p:cNvSpPr>
            <p:nvPr/>
          </p:nvSpPr>
          <p:spPr bwMode="auto">
            <a:xfrm>
              <a:off x="8633838" y="3340627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09" y="51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0" name="Freeform 83"/>
            <p:cNvSpPr>
              <a:spLocks/>
            </p:cNvSpPr>
            <p:nvPr/>
          </p:nvSpPr>
          <p:spPr bwMode="auto">
            <a:xfrm>
              <a:off x="8586588" y="3472814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1" name="Freeform 84"/>
            <p:cNvSpPr>
              <a:spLocks noEditPoints="1"/>
            </p:cNvSpPr>
            <p:nvPr/>
          </p:nvSpPr>
          <p:spPr bwMode="auto">
            <a:xfrm>
              <a:off x="8417838" y="2959252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4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2" name="Freeform 85"/>
            <p:cNvSpPr>
              <a:spLocks/>
            </p:cNvSpPr>
            <p:nvPr/>
          </p:nvSpPr>
          <p:spPr bwMode="auto">
            <a:xfrm>
              <a:off x="8457776" y="2993002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3" name="Freeform 86"/>
            <p:cNvSpPr>
              <a:spLocks/>
            </p:cNvSpPr>
            <p:nvPr/>
          </p:nvSpPr>
          <p:spPr bwMode="auto">
            <a:xfrm>
              <a:off x="8832963" y="3068377"/>
              <a:ext cx="69188" cy="189000"/>
            </a:xfrm>
            <a:custGeom>
              <a:avLst/>
              <a:gdLst>
                <a:gd name="T0" fmla="*/ 82 w 82"/>
                <a:gd name="T1" fmla="*/ 220 h 224"/>
                <a:gd name="T2" fmla="*/ 82 w 82"/>
                <a:gd name="T3" fmla="*/ 109 h 224"/>
                <a:gd name="T4" fmla="*/ 82 w 82"/>
                <a:gd name="T5" fmla="*/ 31 h 224"/>
                <a:gd name="T6" fmla="*/ 41 w 82"/>
                <a:gd name="T7" fmla="*/ 0 h 224"/>
                <a:gd name="T8" fmla="*/ 0 w 82"/>
                <a:gd name="T9" fmla="*/ 31 h 224"/>
                <a:gd name="T10" fmla="*/ 0 w 82"/>
                <a:gd name="T11" fmla="*/ 145 h 224"/>
                <a:gd name="T12" fmla="*/ 0 w 82"/>
                <a:gd name="T13" fmla="*/ 218 h 224"/>
                <a:gd name="T14" fmla="*/ 0 w 82"/>
                <a:gd name="T15" fmla="*/ 224 h 224"/>
                <a:gd name="T16" fmla="*/ 82 w 82"/>
                <a:gd name="T17" fmla="*/ 224 h 224"/>
                <a:gd name="T18" fmla="*/ 82 w 82"/>
                <a:gd name="T19" fmla="*/ 22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4">
                  <a:moveTo>
                    <a:pt x="82" y="220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8"/>
                    <a:pt x="60" y="0"/>
                    <a:pt x="41" y="0"/>
                  </a:cubicBezTo>
                  <a:cubicBezTo>
                    <a:pt x="22" y="0"/>
                    <a:pt x="0" y="8"/>
                    <a:pt x="0" y="3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2"/>
                    <a:pt x="0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2"/>
                    <a:pt x="82" y="221"/>
                    <a:pt x="82" y="22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4" name="Freeform 87"/>
            <p:cNvSpPr>
              <a:spLocks/>
            </p:cNvSpPr>
            <p:nvPr/>
          </p:nvSpPr>
          <p:spPr bwMode="auto">
            <a:xfrm>
              <a:off x="8708650" y="3127440"/>
              <a:ext cx="70313" cy="129938"/>
            </a:xfrm>
            <a:custGeom>
              <a:avLst/>
              <a:gdLst>
                <a:gd name="T0" fmla="*/ 83 w 83"/>
                <a:gd name="T1" fmla="*/ 149 h 154"/>
                <a:gd name="T2" fmla="*/ 83 w 83"/>
                <a:gd name="T3" fmla="*/ 85 h 154"/>
                <a:gd name="T4" fmla="*/ 83 w 83"/>
                <a:gd name="T5" fmla="*/ 25 h 154"/>
                <a:gd name="T6" fmla="*/ 44 w 83"/>
                <a:gd name="T7" fmla="*/ 0 h 154"/>
                <a:gd name="T8" fmla="*/ 0 w 83"/>
                <a:gd name="T9" fmla="*/ 25 h 154"/>
                <a:gd name="T10" fmla="*/ 0 w 83"/>
                <a:gd name="T11" fmla="*/ 100 h 154"/>
                <a:gd name="T12" fmla="*/ 0 w 83"/>
                <a:gd name="T13" fmla="*/ 149 h 154"/>
                <a:gd name="T14" fmla="*/ 1 w 83"/>
                <a:gd name="T15" fmla="*/ 154 h 154"/>
                <a:gd name="T16" fmla="*/ 83 w 83"/>
                <a:gd name="T17" fmla="*/ 154 h 154"/>
                <a:gd name="T18" fmla="*/ 83 w 83"/>
                <a:gd name="T19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54">
                  <a:moveTo>
                    <a:pt x="83" y="14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9"/>
                    <a:pt x="67" y="0"/>
                    <a:pt x="44" y="0"/>
                  </a:cubicBezTo>
                  <a:cubicBezTo>
                    <a:pt x="21" y="0"/>
                    <a:pt x="0" y="9"/>
                    <a:pt x="0" y="2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1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3" y="152"/>
                    <a:pt x="83" y="151"/>
                    <a:pt x="83" y="149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5" name="Freeform 88"/>
            <p:cNvSpPr>
              <a:spLocks/>
            </p:cNvSpPr>
            <p:nvPr/>
          </p:nvSpPr>
          <p:spPr bwMode="auto">
            <a:xfrm>
              <a:off x="8588838" y="3166815"/>
              <a:ext cx="69188" cy="90563"/>
            </a:xfrm>
            <a:custGeom>
              <a:avLst/>
              <a:gdLst>
                <a:gd name="T0" fmla="*/ 82 w 82"/>
                <a:gd name="T1" fmla="*/ 107 h 107"/>
                <a:gd name="T2" fmla="*/ 82 w 82"/>
                <a:gd name="T3" fmla="*/ 62 h 107"/>
                <a:gd name="T4" fmla="*/ 82 w 82"/>
                <a:gd name="T5" fmla="*/ 20 h 107"/>
                <a:gd name="T6" fmla="*/ 41 w 82"/>
                <a:gd name="T7" fmla="*/ 0 h 107"/>
                <a:gd name="T8" fmla="*/ 0 w 82"/>
                <a:gd name="T9" fmla="*/ 20 h 107"/>
                <a:gd name="T10" fmla="*/ 0 w 82"/>
                <a:gd name="T11" fmla="*/ 67 h 107"/>
                <a:gd name="T12" fmla="*/ 0 w 82"/>
                <a:gd name="T13" fmla="*/ 107 h 107"/>
                <a:gd name="T14" fmla="*/ 0 w 82"/>
                <a:gd name="T15" fmla="*/ 107 h 107"/>
                <a:gd name="T16" fmla="*/ 82 w 82"/>
                <a:gd name="T17" fmla="*/ 107 h 107"/>
                <a:gd name="T18" fmla="*/ 82 w 82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07">
                  <a:moveTo>
                    <a:pt x="82" y="107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9"/>
                    <a:pt x="64" y="0"/>
                    <a:pt x="41" y="0"/>
                  </a:cubicBezTo>
                  <a:cubicBezTo>
                    <a:pt x="18" y="0"/>
                    <a:pt x="0" y="9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2" y="107"/>
                    <a:pt x="82" y="107"/>
                    <a:pt x="82" y="107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6" name="Rectangle 89"/>
            <p:cNvSpPr>
              <a:spLocks noChangeArrowheads="1"/>
            </p:cNvSpPr>
            <p:nvPr/>
          </p:nvSpPr>
          <p:spPr bwMode="auto">
            <a:xfrm>
              <a:off x="8584901" y="3153315"/>
              <a:ext cx="110250" cy="8438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7" name="Rectangle 90"/>
            <p:cNvSpPr>
              <a:spLocks noChangeArrowheads="1"/>
            </p:cNvSpPr>
            <p:nvPr/>
          </p:nvSpPr>
          <p:spPr bwMode="auto">
            <a:xfrm>
              <a:off x="8684463" y="3101002"/>
              <a:ext cx="10688" cy="60750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8" name="Rectangle 91"/>
            <p:cNvSpPr>
              <a:spLocks noChangeArrowheads="1"/>
            </p:cNvSpPr>
            <p:nvPr/>
          </p:nvSpPr>
          <p:spPr bwMode="auto">
            <a:xfrm>
              <a:off x="8684463" y="3101002"/>
              <a:ext cx="131625" cy="8438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9" name="Rectangle 92"/>
            <p:cNvSpPr>
              <a:spLocks noChangeArrowheads="1"/>
            </p:cNvSpPr>
            <p:nvPr/>
          </p:nvSpPr>
          <p:spPr bwMode="auto">
            <a:xfrm>
              <a:off x="8804838" y="3049815"/>
              <a:ext cx="11250" cy="59625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0" name="Freeform 93"/>
            <p:cNvSpPr>
              <a:spLocks/>
            </p:cNvSpPr>
            <p:nvPr/>
          </p:nvSpPr>
          <p:spPr bwMode="auto">
            <a:xfrm>
              <a:off x="8798088" y="3036315"/>
              <a:ext cx="23625" cy="15750"/>
            </a:xfrm>
            <a:custGeom>
              <a:avLst/>
              <a:gdLst>
                <a:gd name="T0" fmla="*/ 42 w 42"/>
                <a:gd name="T1" fmla="*/ 28 h 28"/>
                <a:gd name="T2" fmla="*/ 0 w 42"/>
                <a:gd name="T3" fmla="*/ 28 h 28"/>
                <a:gd name="T4" fmla="*/ 21 w 42"/>
                <a:gd name="T5" fmla="*/ 0 h 28"/>
                <a:gd name="T6" fmla="*/ 42 w 4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1" name="Rectangle 94"/>
            <p:cNvSpPr>
              <a:spLocks noChangeArrowheads="1"/>
            </p:cNvSpPr>
            <p:nvPr/>
          </p:nvSpPr>
          <p:spPr bwMode="auto">
            <a:xfrm>
              <a:off x="8539338" y="3004252"/>
              <a:ext cx="16313" cy="273937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2" name="Rectangle 95"/>
            <p:cNvSpPr>
              <a:spLocks noChangeArrowheads="1"/>
            </p:cNvSpPr>
            <p:nvPr/>
          </p:nvSpPr>
          <p:spPr bwMode="auto">
            <a:xfrm>
              <a:off x="8539338" y="3266377"/>
              <a:ext cx="396562" cy="11813"/>
            </a:xfrm>
            <a:prstGeom prst="rect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283" name="组合 282"/>
          <p:cNvGrpSpPr/>
          <p:nvPr/>
        </p:nvGrpSpPr>
        <p:grpSpPr>
          <a:xfrm>
            <a:off x="7567739" y="2464707"/>
            <a:ext cx="645749" cy="540000"/>
            <a:chOff x="7661046" y="2959252"/>
            <a:chExt cx="645749" cy="540000"/>
          </a:xfrm>
        </p:grpSpPr>
        <p:sp>
          <p:nvSpPr>
            <p:cNvPr id="284" name="Freeform 128"/>
            <p:cNvSpPr>
              <a:spLocks/>
            </p:cNvSpPr>
            <p:nvPr/>
          </p:nvSpPr>
          <p:spPr bwMode="auto">
            <a:xfrm>
              <a:off x="7875921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3"/>
                    <a:pt x="220" y="109"/>
                    <a:pt x="213" y="66"/>
                  </a:cubicBezTo>
                  <a:cubicBezTo>
                    <a:pt x="210" y="51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5" name="Freeform 129"/>
            <p:cNvSpPr>
              <a:spLocks/>
            </p:cNvSpPr>
            <p:nvPr/>
          </p:nvSpPr>
          <p:spPr bwMode="auto">
            <a:xfrm>
              <a:off x="7829796" y="3472814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6" name="Freeform 130"/>
            <p:cNvSpPr>
              <a:spLocks noEditPoints="1"/>
            </p:cNvSpPr>
            <p:nvPr/>
          </p:nvSpPr>
          <p:spPr bwMode="auto">
            <a:xfrm>
              <a:off x="7661046" y="2959252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7" name="Freeform 131"/>
            <p:cNvSpPr>
              <a:spLocks/>
            </p:cNvSpPr>
            <p:nvPr/>
          </p:nvSpPr>
          <p:spPr bwMode="auto">
            <a:xfrm>
              <a:off x="7700421" y="2993002"/>
              <a:ext cx="560249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8" name="Freeform 132"/>
            <p:cNvSpPr>
              <a:spLocks/>
            </p:cNvSpPr>
            <p:nvPr/>
          </p:nvSpPr>
          <p:spPr bwMode="auto">
            <a:xfrm>
              <a:off x="7856796" y="3189877"/>
              <a:ext cx="94500" cy="20250"/>
            </a:xfrm>
            <a:custGeom>
              <a:avLst/>
              <a:gdLst>
                <a:gd name="T0" fmla="*/ 168 w 168"/>
                <a:gd name="T1" fmla="*/ 16 h 36"/>
                <a:gd name="T2" fmla="*/ 1 w 168"/>
                <a:gd name="T3" fmla="*/ 36 h 36"/>
                <a:gd name="T4" fmla="*/ 0 w 168"/>
                <a:gd name="T5" fmla="*/ 18 h 36"/>
                <a:gd name="T6" fmla="*/ 165 w 168"/>
                <a:gd name="T7" fmla="*/ 0 h 36"/>
                <a:gd name="T8" fmla="*/ 168 w 168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6">
                  <a:moveTo>
                    <a:pt x="168" y="16"/>
                  </a:moveTo>
                  <a:lnTo>
                    <a:pt x="1" y="36"/>
                  </a:lnTo>
                  <a:lnTo>
                    <a:pt x="0" y="18"/>
                  </a:lnTo>
                  <a:lnTo>
                    <a:pt x="165" y="0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9" name="Freeform 133"/>
            <p:cNvSpPr>
              <a:spLocks/>
            </p:cNvSpPr>
            <p:nvPr/>
          </p:nvSpPr>
          <p:spPr bwMode="auto">
            <a:xfrm>
              <a:off x="7941733" y="3131377"/>
              <a:ext cx="28125" cy="67500"/>
            </a:xfrm>
            <a:custGeom>
              <a:avLst/>
              <a:gdLst>
                <a:gd name="T0" fmla="*/ 50 w 50"/>
                <a:gd name="T1" fmla="*/ 5 h 120"/>
                <a:gd name="T2" fmla="*/ 17 w 50"/>
                <a:gd name="T3" fmla="*/ 120 h 120"/>
                <a:gd name="T4" fmla="*/ 0 w 50"/>
                <a:gd name="T5" fmla="*/ 116 h 120"/>
                <a:gd name="T6" fmla="*/ 35 w 50"/>
                <a:gd name="T7" fmla="*/ 0 h 120"/>
                <a:gd name="T8" fmla="*/ 50 w 50"/>
                <a:gd name="T9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20">
                  <a:moveTo>
                    <a:pt x="50" y="5"/>
                  </a:moveTo>
                  <a:lnTo>
                    <a:pt x="17" y="120"/>
                  </a:lnTo>
                  <a:lnTo>
                    <a:pt x="0" y="116"/>
                  </a:lnTo>
                  <a:lnTo>
                    <a:pt x="35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0" name="Freeform 134"/>
            <p:cNvSpPr>
              <a:spLocks/>
            </p:cNvSpPr>
            <p:nvPr/>
          </p:nvSpPr>
          <p:spPr bwMode="auto">
            <a:xfrm>
              <a:off x="7961421" y="3077377"/>
              <a:ext cx="102938" cy="62438"/>
            </a:xfrm>
            <a:custGeom>
              <a:avLst/>
              <a:gdLst>
                <a:gd name="T0" fmla="*/ 183 w 183"/>
                <a:gd name="T1" fmla="*/ 15 h 111"/>
                <a:gd name="T2" fmla="*/ 7 w 183"/>
                <a:gd name="T3" fmla="*/ 111 h 111"/>
                <a:gd name="T4" fmla="*/ 0 w 183"/>
                <a:gd name="T5" fmla="*/ 96 h 111"/>
                <a:gd name="T6" fmla="*/ 175 w 183"/>
                <a:gd name="T7" fmla="*/ 0 h 111"/>
                <a:gd name="T8" fmla="*/ 183 w 183"/>
                <a:gd name="T9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183" y="15"/>
                  </a:moveTo>
                  <a:lnTo>
                    <a:pt x="7" y="111"/>
                  </a:lnTo>
                  <a:lnTo>
                    <a:pt x="0" y="96"/>
                  </a:lnTo>
                  <a:lnTo>
                    <a:pt x="175" y="0"/>
                  </a:lnTo>
                  <a:lnTo>
                    <a:pt x="183" y="1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1" name="Freeform 135"/>
            <p:cNvSpPr>
              <a:spLocks/>
            </p:cNvSpPr>
            <p:nvPr/>
          </p:nvSpPr>
          <p:spPr bwMode="auto">
            <a:xfrm>
              <a:off x="8055920" y="3019440"/>
              <a:ext cx="27563" cy="66375"/>
            </a:xfrm>
            <a:custGeom>
              <a:avLst/>
              <a:gdLst>
                <a:gd name="T0" fmla="*/ 49 w 49"/>
                <a:gd name="T1" fmla="*/ 4 h 118"/>
                <a:gd name="T2" fmla="*/ 15 w 49"/>
                <a:gd name="T3" fmla="*/ 118 h 118"/>
                <a:gd name="T4" fmla="*/ 0 w 49"/>
                <a:gd name="T5" fmla="*/ 114 h 118"/>
                <a:gd name="T6" fmla="*/ 34 w 49"/>
                <a:gd name="T7" fmla="*/ 0 h 118"/>
                <a:gd name="T8" fmla="*/ 49 w 49"/>
                <a:gd name="T9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8">
                  <a:moveTo>
                    <a:pt x="49" y="4"/>
                  </a:moveTo>
                  <a:lnTo>
                    <a:pt x="15" y="118"/>
                  </a:lnTo>
                  <a:lnTo>
                    <a:pt x="0" y="114"/>
                  </a:lnTo>
                  <a:lnTo>
                    <a:pt x="34" y="0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2" name="Freeform 136"/>
            <p:cNvSpPr>
              <a:spLocks/>
            </p:cNvSpPr>
            <p:nvPr/>
          </p:nvSpPr>
          <p:spPr bwMode="auto">
            <a:xfrm>
              <a:off x="8069420" y="3005940"/>
              <a:ext cx="19125" cy="20813"/>
            </a:xfrm>
            <a:custGeom>
              <a:avLst/>
              <a:gdLst>
                <a:gd name="T0" fmla="*/ 34 w 34"/>
                <a:gd name="T1" fmla="*/ 37 h 37"/>
                <a:gd name="T2" fmla="*/ 0 w 34"/>
                <a:gd name="T3" fmla="*/ 25 h 37"/>
                <a:gd name="T4" fmla="*/ 27 w 34"/>
                <a:gd name="T5" fmla="*/ 0 h 37"/>
                <a:gd name="T6" fmla="*/ 34 w 3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34" y="37"/>
                  </a:moveTo>
                  <a:lnTo>
                    <a:pt x="0" y="25"/>
                  </a:lnTo>
                  <a:lnTo>
                    <a:pt x="27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3" name="Freeform 137"/>
            <p:cNvSpPr>
              <a:spLocks/>
            </p:cNvSpPr>
            <p:nvPr/>
          </p:nvSpPr>
          <p:spPr bwMode="auto">
            <a:xfrm>
              <a:off x="7856796" y="3051502"/>
              <a:ext cx="84375" cy="59625"/>
            </a:xfrm>
            <a:custGeom>
              <a:avLst/>
              <a:gdLst>
                <a:gd name="T0" fmla="*/ 141 w 150"/>
                <a:gd name="T1" fmla="*/ 106 h 106"/>
                <a:gd name="T2" fmla="*/ 0 w 150"/>
                <a:gd name="T3" fmla="*/ 15 h 106"/>
                <a:gd name="T4" fmla="*/ 9 w 150"/>
                <a:gd name="T5" fmla="*/ 0 h 106"/>
                <a:gd name="T6" fmla="*/ 150 w 150"/>
                <a:gd name="T7" fmla="*/ 93 h 106"/>
                <a:gd name="T8" fmla="*/ 141 w 150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6">
                  <a:moveTo>
                    <a:pt x="141" y="106"/>
                  </a:moveTo>
                  <a:lnTo>
                    <a:pt x="0" y="15"/>
                  </a:lnTo>
                  <a:lnTo>
                    <a:pt x="9" y="0"/>
                  </a:lnTo>
                  <a:lnTo>
                    <a:pt x="150" y="93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4" name="Freeform 138"/>
            <p:cNvSpPr>
              <a:spLocks/>
            </p:cNvSpPr>
            <p:nvPr/>
          </p:nvSpPr>
          <p:spPr bwMode="auto">
            <a:xfrm>
              <a:off x="7931046" y="3065565"/>
              <a:ext cx="59063" cy="45563"/>
            </a:xfrm>
            <a:custGeom>
              <a:avLst/>
              <a:gdLst>
                <a:gd name="T0" fmla="*/ 105 w 105"/>
                <a:gd name="T1" fmla="*/ 14 h 81"/>
                <a:gd name="T2" fmla="*/ 9 w 105"/>
                <a:gd name="T3" fmla="*/ 81 h 81"/>
                <a:gd name="T4" fmla="*/ 0 w 105"/>
                <a:gd name="T5" fmla="*/ 68 h 81"/>
                <a:gd name="T6" fmla="*/ 96 w 105"/>
                <a:gd name="T7" fmla="*/ 0 h 81"/>
                <a:gd name="T8" fmla="*/ 105 w 105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5" y="14"/>
                  </a:moveTo>
                  <a:lnTo>
                    <a:pt x="9" y="81"/>
                  </a:lnTo>
                  <a:lnTo>
                    <a:pt x="0" y="68"/>
                  </a:lnTo>
                  <a:lnTo>
                    <a:pt x="96" y="0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5" name="Freeform 139"/>
            <p:cNvSpPr>
              <a:spLocks/>
            </p:cNvSpPr>
            <p:nvPr/>
          </p:nvSpPr>
          <p:spPr bwMode="auto">
            <a:xfrm>
              <a:off x="7983358" y="3065565"/>
              <a:ext cx="111375" cy="31500"/>
            </a:xfrm>
            <a:custGeom>
              <a:avLst/>
              <a:gdLst>
                <a:gd name="T0" fmla="*/ 195 w 198"/>
                <a:gd name="T1" fmla="*/ 56 h 56"/>
                <a:gd name="T2" fmla="*/ 0 w 198"/>
                <a:gd name="T3" fmla="*/ 17 h 56"/>
                <a:gd name="T4" fmla="*/ 3 w 198"/>
                <a:gd name="T5" fmla="*/ 0 h 56"/>
                <a:gd name="T6" fmla="*/ 198 w 198"/>
                <a:gd name="T7" fmla="*/ 39 h 56"/>
                <a:gd name="T8" fmla="*/ 195 w 198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6">
                  <a:moveTo>
                    <a:pt x="195" y="56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198" y="39"/>
                  </a:lnTo>
                  <a:lnTo>
                    <a:pt x="195" y="56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6" name="Freeform 140"/>
            <p:cNvSpPr>
              <a:spLocks/>
            </p:cNvSpPr>
            <p:nvPr/>
          </p:nvSpPr>
          <p:spPr bwMode="auto">
            <a:xfrm>
              <a:off x="8087983" y="3051502"/>
              <a:ext cx="59625" cy="45563"/>
            </a:xfrm>
            <a:custGeom>
              <a:avLst/>
              <a:gdLst>
                <a:gd name="T0" fmla="*/ 106 w 106"/>
                <a:gd name="T1" fmla="*/ 15 h 81"/>
                <a:gd name="T2" fmla="*/ 9 w 106"/>
                <a:gd name="T3" fmla="*/ 81 h 81"/>
                <a:gd name="T4" fmla="*/ 0 w 106"/>
                <a:gd name="T5" fmla="*/ 67 h 81"/>
                <a:gd name="T6" fmla="*/ 97 w 106"/>
                <a:gd name="T7" fmla="*/ 0 h 81"/>
                <a:gd name="T8" fmla="*/ 106 w 106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6" y="15"/>
                  </a:moveTo>
                  <a:lnTo>
                    <a:pt x="9" y="81"/>
                  </a:lnTo>
                  <a:lnTo>
                    <a:pt x="0" y="67"/>
                  </a:lnTo>
                  <a:lnTo>
                    <a:pt x="97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7" name="Freeform 141"/>
            <p:cNvSpPr>
              <a:spLocks/>
            </p:cNvSpPr>
            <p:nvPr/>
          </p:nvSpPr>
          <p:spPr bwMode="auto">
            <a:xfrm>
              <a:off x="8136920" y="3047002"/>
              <a:ext cx="19688" cy="18563"/>
            </a:xfrm>
            <a:custGeom>
              <a:avLst/>
              <a:gdLst>
                <a:gd name="T0" fmla="*/ 21 w 35"/>
                <a:gd name="T1" fmla="*/ 33 h 33"/>
                <a:gd name="T2" fmla="*/ 0 w 35"/>
                <a:gd name="T3" fmla="*/ 3 h 33"/>
                <a:gd name="T4" fmla="*/ 35 w 35"/>
                <a:gd name="T5" fmla="*/ 0 h 33"/>
                <a:gd name="T6" fmla="*/ 21 w 3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1" y="33"/>
                  </a:moveTo>
                  <a:lnTo>
                    <a:pt x="0" y="3"/>
                  </a:lnTo>
                  <a:lnTo>
                    <a:pt x="35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8" name="Freeform 142"/>
            <p:cNvSpPr>
              <a:spLocks/>
            </p:cNvSpPr>
            <p:nvPr/>
          </p:nvSpPr>
          <p:spPr bwMode="auto">
            <a:xfrm>
              <a:off x="7843296" y="3207315"/>
              <a:ext cx="90000" cy="45000"/>
            </a:xfrm>
            <a:custGeom>
              <a:avLst/>
              <a:gdLst>
                <a:gd name="T0" fmla="*/ 154 w 160"/>
                <a:gd name="T1" fmla="*/ 80 h 80"/>
                <a:gd name="T2" fmla="*/ 0 w 160"/>
                <a:gd name="T3" fmla="*/ 17 h 80"/>
                <a:gd name="T4" fmla="*/ 6 w 160"/>
                <a:gd name="T5" fmla="*/ 0 h 80"/>
                <a:gd name="T6" fmla="*/ 160 w 160"/>
                <a:gd name="T7" fmla="*/ 65 h 80"/>
                <a:gd name="T8" fmla="*/ 154 w 1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154" y="80"/>
                  </a:moveTo>
                  <a:lnTo>
                    <a:pt x="0" y="17"/>
                  </a:lnTo>
                  <a:lnTo>
                    <a:pt x="6" y="0"/>
                  </a:lnTo>
                  <a:lnTo>
                    <a:pt x="160" y="65"/>
                  </a:lnTo>
                  <a:lnTo>
                    <a:pt x="154" y="8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9" name="Freeform 143"/>
            <p:cNvSpPr>
              <a:spLocks/>
            </p:cNvSpPr>
            <p:nvPr/>
          </p:nvSpPr>
          <p:spPr bwMode="auto">
            <a:xfrm>
              <a:off x="7924296" y="3198315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2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2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0" name="Freeform 144"/>
            <p:cNvSpPr>
              <a:spLocks/>
            </p:cNvSpPr>
            <p:nvPr/>
          </p:nvSpPr>
          <p:spPr bwMode="auto">
            <a:xfrm>
              <a:off x="7970421" y="3198315"/>
              <a:ext cx="111375" cy="10125"/>
            </a:xfrm>
            <a:custGeom>
              <a:avLst/>
              <a:gdLst>
                <a:gd name="T0" fmla="*/ 198 w 198"/>
                <a:gd name="T1" fmla="*/ 18 h 18"/>
                <a:gd name="T2" fmla="*/ 0 w 198"/>
                <a:gd name="T3" fmla="*/ 16 h 18"/>
                <a:gd name="T4" fmla="*/ 0 w 198"/>
                <a:gd name="T5" fmla="*/ 0 h 18"/>
                <a:gd name="T6" fmla="*/ 198 w 198"/>
                <a:gd name="T7" fmla="*/ 0 h 18"/>
                <a:gd name="T8" fmla="*/ 198 w 1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8">
                  <a:moveTo>
                    <a:pt x="198" y="1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1" name="Freeform 145"/>
            <p:cNvSpPr>
              <a:spLocks/>
            </p:cNvSpPr>
            <p:nvPr/>
          </p:nvSpPr>
          <p:spPr bwMode="auto">
            <a:xfrm>
              <a:off x="8076170" y="3154440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4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4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2" name="Freeform 146"/>
            <p:cNvSpPr>
              <a:spLocks/>
            </p:cNvSpPr>
            <p:nvPr/>
          </p:nvSpPr>
          <p:spPr bwMode="auto">
            <a:xfrm>
              <a:off x="8117233" y="3146565"/>
              <a:ext cx="19688" cy="20250"/>
            </a:xfrm>
            <a:custGeom>
              <a:avLst/>
              <a:gdLst>
                <a:gd name="T0" fmla="*/ 24 w 35"/>
                <a:gd name="T1" fmla="*/ 36 h 36"/>
                <a:gd name="T2" fmla="*/ 0 w 35"/>
                <a:gd name="T3" fmla="*/ 9 h 36"/>
                <a:gd name="T4" fmla="*/ 35 w 35"/>
                <a:gd name="T5" fmla="*/ 0 h 36"/>
                <a:gd name="T6" fmla="*/ 24 w 35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24" y="36"/>
                  </a:moveTo>
                  <a:lnTo>
                    <a:pt x="0" y="9"/>
                  </a:lnTo>
                  <a:lnTo>
                    <a:pt x="35" y="0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3" name="Freeform 147"/>
            <p:cNvSpPr>
              <a:spLocks/>
            </p:cNvSpPr>
            <p:nvPr/>
          </p:nvSpPr>
          <p:spPr bwMode="auto">
            <a:xfrm>
              <a:off x="7844983" y="3097065"/>
              <a:ext cx="64688" cy="81563"/>
            </a:xfrm>
            <a:custGeom>
              <a:avLst/>
              <a:gdLst>
                <a:gd name="T0" fmla="*/ 103 w 115"/>
                <a:gd name="T1" fmla="*/ 145 h 145"/>
                <a:gd name="T2" fmla="*/ 0 w 115"/>
                <a:gd name="T3" fmla="*/ 10 h 145"/>
                <a:gd name="T4" fmla="*/ 12 w 115"/>
                <a:gd name="T5" fmla="*/ 0 h 145"/>
                <a:gd name="T6" fmla="*/ 115 w 115"/>
                <a:gd name="T7" fmla="*/ 135 h 145"/>
                <a:gd name="T8" fmla="*/ 103 w 11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5">
                  <a:moveTo>
                    <a:pt x="103" y="145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115" y="135"/>
                  </a:lnTo>
                  <a:lnTo>
                    <a:pt x="103" y="14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7897296" y="3129690"/>
              <a:ext cx="57375" cy="48938"/>
            </a:xfrm>
            <a:custGeom>
              <a:avLst/>
              <a:gdLst>
                <a:gd name="T0" fmla="*/ 102 w 102"/>
                <a:gd name="T1" fmla="*/ 14 h 87"/>
                <a:gd name="T2" fmla="*/ 10 w 102"/>
                <a:gd name="T3" fmla="*/ 87 h 87"/>
                <a:gd name="T4" fmla="*/ 0 w 102"/>
                <a:gd name="T5" fmla="*/ 74 h 87"/>
                <a:gd name="T6" fmla="*/ 91 w 102"/>
                <a:gd name="T7" fmla="*/ 0 h 87"/>
                <a:gd name="T8" fmla="*/ 102 w 102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7">
                  <a:moveTo>
                    <a:pt x="102" y="14"/>
                  </a:moveTo>
                  <a:lnTo>
                    <a:pt x="10" y="87"/>
                  </a:lnTo>
                  <a:lnTo>
                    <a:pt x="0" y="74"/>
                  </a:lnTo>
                  <a:lnTo>
                    <a:pt x="91" y="0"/>
                  </a:lnTo>
                  <a:lnTo>
                    <a:pt x="102" y="14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7947921" y="3129690"/>
              <a:ext cx="111375" cy="23625"/>
            </a:xfrm>
            <a:custGeom>
              <a:avLst/>
              <a:gdLst>
                <a:gd name="T0" fmla="*/ 196 w 198"/>
                <a:gd name="T1" fmla="*/ 42 h 42"/>
                <a:gd name="T2" fmla="*/ 0 w 198"/>
                <a:gd name="T3" fmla="*/ 17 h 42"/>
                <a:gd name="T4" fmla="*/ 1 w 198"/>
                <a:gd name="T5" fmla="*/ 0 h 42"/>
                <a:gd name="T6" fmla="*/ 198 w 198"/>
                <a:gd name="T7" fmla="*/ 26 h 42"/>
                <a:gd name="T8" fmla="*/ 196 w 19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42">
                  <a:moveTo>
                    <a:pt x="196" y="42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198" y="26"/>
                  </a:lnTo>
                  <a:lnTo>
                    <a:pt x="196" y="42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6" name="Freeform 150"/>
            <p:cNvSpPr>
              <a:spLocks/>
            </p:cNvSpPr>
            <p:nvPr/>
          </p:nvSpPr>
          <p:spPr bwMode="auto">
            <a:xfrm>
              <a:off x="8052545" y="3105502"/>
              <a:ext cx="57938" cy="47813"/>
            </a:xfrm>
            <a:custGeom>
              <a:avLst/>
              <a:gdLst>
                <a:gd name="T0" fmla="*/ 103 w 103"/>
                <a:gd name="T1" fmla="*/ 12 h 85"/>
                <a:gd name="T2" fmla="*/ 10 w 103"/>
                <a:gd name="T3" fmla="*/ 85 h 85"/>
                <a:gd name="T4" fmla="*/ 0 w 103"/>
                <a:gd name="T5" fmla="*/ 72 h 85"/>
                <a:gd name="T6" fmla="*/ 93 w 103"/>
                <a:gd name="T7" fmla="*/ 0 h 85"/>
                <a:gd name="T8" fmla="*/ 103 w 103"/>
                <a:gd name="T9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85">
                  <a:moveTo>
                    <a:pt x="103" y="12"/>
                  </a:moveTo>
                  <a:lnTo>
                    <a:pt x="10" y="85"/>
                  </a:lnTo>
                  <a:lnTo>
                    <a:pt x="0" y="72"/>
                  </a:lnTo>
                  <a:lnTo>
                    <a:pt x="93" y="0"/>
                  </a:lnTo>
                  <a:lnTo>
                    <a:pt x="103" y="12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7" name="Freeform 151"/>
            <p:cNvSpPr>
              <a:spLocks/>
            </p:cNvSpPr>
            <p:nvPr/>
          </p:nvSpPr>
          <p:spPr bwMode="auto">
            <a:xfrm>
              <a:off x="8098670" y="3099315"/>
              <a:ext cx="20250" cy="19688"/>
            </a:xfrm>
            <a:custGeom>
              <a:avLst/>
              <a:gdLst>
                <a:gd name="T0" fmla="*/ 23 w 36"/>
                <a:gd name="T1" fmla="*/ 35 h 35"/>
                <a:gd name="T2" fmla="*/ 0 w 36"/>
                <a:gd name="T3" fmla="*/ 5 h 35"/>
                <a:gd name="T4" fmla="*/ 36 w 36"/>
                <a:gd name="T5" fmla="*/ 0 h 35"/>
                <a:gd name="T6" fmla="*/ 23 w 36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5">
                  <a:moveTo>
                    <a:pt x="23" y="35"/>
                  </a:moveTo>
                  <a:lnTo>
                    <a:pt x="0" y="5"/>
                  </a:lnTo>
                  <a:lnTo>
                    <a:pt x="36" y="0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8" name="Freeform 152"/>
            <p:cNvSpPr>
              <a:spLocks/>
            </p:cNvSpPr>
            <p:nvPr/>
          </p:nvSpPr>
          <p:spPr bwMode="auto">
            <a:xfrm>
              <a:off x="7784233" y="3006502"/>
              <a:ext cx="395437" cy="275062"/>
            </a:xfrm>
            <a:custGeom>
              <a:avLst/>
              <a:gdLst>
                <a:gd name="T0" fmla="*/ 27 w 703"/>
                <a:gd name="T1" fmla="*/ 468 h 489"/>
                <a:gd name="T2" fmla="*/ 27 w 703"/>
                <a:gd name="T3" fmla="*/ 0 h 489"/>
                <a:gd name="T4" fmla="*/ 0 w 703"/>
                <a:gd name="T5" fmla="*/ 0 h 489"/>
                <a:gd name="T6" fmla="*/ 0 w 703"/>
                <a:gd name="T7" fmla="*/ 468 h 489"/>
                <a:gd name="T8" fmla="*/ 0 w 703"/>
                <a:gd name="T9" fmla="*/ 489 h 489"/>
                <a:gd name="T10" fmla="*/ 27 w 703"/>
                <a:gd name="T11" fmla="*/ 489 h 489"/>
                <a:gd name="T12" fmla="*/ 703 w 703"/>
                <a:gd name="T13" fmla="*/ 489 h 489"/>
                <a:gd name="T14" fmla="*/ 703 w 703"/>
                <a:gd name="T15" fmla="*/ 468 h 489"/>
                <a:gd name="T16" fmla="*/ 27 w 703"/>
                <a:gd name="T17" fmla="*/ 46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489">
                  <a:moveTo>
                    <a:pt x="27" y="468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468"/>
                  </a:lnTo>
                  <a:lnTo>
                    <a:pt x="0" y="489"/>
                  </a:lnTo>
                  <a:lnTo>
                    <a:pt x="27" y="489"/>
                  </a:lnTo>
                  <a:lnTo>
                    <a:pt x="703" y="489"/>
                  </a:lnTo>
                  <a:lnTo>
                    <a:pt x="703" y="468"/>
                  </a:lnTo>
                  <a:lnTo>
                    <a:pt x="27" y="468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1512277" y="2465832"/>
            <a:ext cx="645749" cy="538875"/>
            <a:chOff x="1605584" y="2959252"/>
            <a:chExt cx="645749" cy="538875"/>
          </a:xfrm>
        </p:grpSpPr>
        <p:sp>
          <p:nvSpPr>
            <p:cNvPr id="310" name="Freeform 112"/>
            <p:cNvSpPr>
              <a:spLocks/>
            </p:cNvSpPr>
            <p:nvPr/>
          </p:nvSpPr>
          <p:spPr bwMode="auto">
            <a:xfrm>
              <a:off x="1820459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1" name="Freeform 113"/>
            <p:cNvSpPr>
              <a:spLocks/>
            </p:cNvSpPr>
            <p:nvPr/>
          </p:nvSpPr>
          <p:spPr bwMode="auto">
            <a:xfrm>
              <a:off x="1774334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2" name="Freeform 114"/>
            <p:cNvSpPr>
              <a:spLocks noEditPoints="1"/>
            </p:cNvSpPr>
            <p:nvPr/>
          </p:nvSpPr>
          <p:spPr bwMode="auto">
            <a:xfrm>
              <a:off x="1605584" y="2959252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3" name="Freeform 115"/>
            <p:cNvSpPr>
              <a:spLocks/>
            </p:cNvSpPr>
            <p:nvPr/>
          </p:nvSpPr>
          <p:spPr bwMode="auto">
            <a:xfrm>
              <a:off x="1644959" y="2993002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4" name="Freeform 116"/>
            <p:cNvSpPr>
              <a:spLocks/>
            </p:cNvSpPr>
            <p:nvPr/>
          </p:nvSpPr>
          <p:spPr bwMode="auto">
            <a:xfrm>
              <a:off x="1781084" y="3009877"/>
              <a:ext cx="288562" cy="96750"/>
            </a:xfrm>
            <a:custGeom>
              <a:avLst/>
              <a:gdLst>
                <a:gd name="T0" fmla="*/ 253 w 342"/>
                <a:gd name="T1" fmla="*/ 16 h 115"/>
                <a:gd name="T2" fmla="*/ 171 w 342"/>
                <a:gd name="T3" fmla="*/ 0 h 115"/>
                <a:gd name="T4" fmla="*/ 88 w 342"/>
                <a:gd name="T5" fmla="*/ 16 h 115"/>
                <a:gd name="T6" fmla="*/ 0 w 342"/>
                <a:gd name="T7" fmla="*/ 74 h 115"/>
                <a:gd name="T8" fmla="*/ 34 w 342"/>
                <a:gd name="T9" fmla="*/ 115 h 115"/>
                <a:gd name="T10" fmla="*/ 171 w 342"/>
                <a:gd name="T11" fmla="*/ 52 h 115"/>
                <a:gd name="T12" fmla="*/ 307 w 342"/>
                <a:gd name="T13" fmla="*/ 115 h 115"/>
                <a:gd name="T14" fmla="*/ 342 w 342"/>
                <a:gd name="T15" fmla="*/ 74 h 115"/>
                <a:gd name="T16" fmla="*/ 253 w 342"/>
                <a:gd name="T17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15">
                  <a:moveTo>
                    <a:pt x="253" y="16"/>
                  </a:moveTo>
                  <a:cubicBezTo>
                    <a:pt x="227" y="5"/>
                    <a:pt x="199" y="2"/>
                    <a:pt x="171" y="0"/>
                  </a:cubicBezTo>
                  <a:cubicBezTo>
                    <a:pt x="143" y="2"/>
                    <a:pt x="115" y="5"/>
                    <a:pt x="88" y="16"/>
                  </a:cubicBezTo>
                  <a:cubicBezTo>
                    <a:pt x="56" y="29"/>
                    <a:pt x="26" y="49"/>
                    <a:pt x="0" y="74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74" y="76"/>
                    <a:pt x="120" y="53"/>
                    <a:pt x="171" y="52"/>
                  </a:cubicBezTo>
                  <a:cubicBezTo>
                    <a:pt x="222" y="52"/>
                    <a:pt x="267" y="76"/>
                    <a:pt x="307" y="115"/>
                  </a:cubicBezTo>
                  <a:cubicBezTo>
                    <a:pt x="342" y="74"/>
                    <a:pt x="342" y="74"/>
                    <a:pt x="342" y="74"/>
                  </a:cubicBezTo>
                  <a:cubicBezTo>
                    <a:pt x="315" y="49"/>
                    <a:pt x="286" y="29"/>
                    <a:pt x="253" y="16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5" name="Freeform 117"/>
            <p:cNvSpPr>
              <a:spLocks/>
            </p:cNvSpPr>
            <p:nvPr/>
          </p:nvSpPr>
          <p:spPr bwMode="auto">
            <a:xfrm>
              <a:off x="1833396" y="3093127"/>
              <a:ext cx="183937" cy="70875"/>
            </a:xfrm>
            <a:custGeom>
              <a:avLst/>
              <a:gdLst>
                <a:gd name="T0" fmla="*/ 109 w 218"/>
                <a:gd name="T1" fmla="*/ 1 h 84"/>
                <a:gd name="T2" fmla="*/ 51 w 218"/>
                <a:gd name="T3" fmla="*/ 12 h 84"/>
                <a:gd name="T4" fmla="*/ 0 w 218"/>
                <a:gd name="T5" fmla="*/ 45 h 84"/>
                <a:gd name="T6" fmla="*/ 32 w 218"/>
                <a:gd name="T7" fmla="*/ 84 h 84"/>
                <a:gd name="T8" fmla="*/ 110 w 218"/>
                <a:gd name="T9" fmla="*/ 53 h 84"/>
                <a:gd name="T10" fmla="*/ 186 w 218"/>
                <a:gd name="T11" fmla="*/ 84 h 84"/>
                <a:gd name="T12" fmla="*/ 218 w 218"/>
                <a:gd name="T13" fmla="*/ 45 h 84"/>
                <a:gd name="T14" fmla="*/ 167 w 218"/>
                <a:gd name="T15" fmla="*/ 12 h 84"/>
                <a:gd name="T16" fmla="*/ 109 w 218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84">
                  <a:moveTo>
                    <a:pt x="109" y="1"/>
                  </a:moveTo>
                  <a:cubicBezTo>
                    <a:pt x="89" y="0"/>
                    <a:pt x="70" y="4"/>
                    <a:pt x="51" y="12"/>
                  </a:cubicBezTo>
                  <a:cubicBezTo>
                    <a:pt x="32" y="19"/>
                    <a:pt x="15" y="31"/>
                    <a:pt x="0" y="4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3" y="63"/>
                    <a:pt x="80" y="54"/>
                    <a:pt x="110" y="53"/>
                  </a:cubicBezTo>
                  <a:cubicBezTo>
                    <a:pt x="140" y="53"/>
                    <a:pt x="165" y="63"/>
                    <a:pt x="186" y="84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03" y="31"/>
                    <a:pt x="185" y="19"/>
                    <a:pt x="167" y="12"/>
                  </a:cubicBezTo>
                  <a:cubicBezTo>
                    <a:pt x="148" y="4"/>
                    <a:pt x="128" y="0"/>
                    <a:pt x="109" y="1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6" name="Freeform 118"/>
            <p:cNvSpPr>
              <a:spLocks/>
            </p:cNvSpPr>
            <p:nvPr/>
          </p:nvSpPr>
          <p:spPr bwMode="auto">
            <a:xfrm>
              <a:off x="1877834" y="3169065"/>
              <a:ext cx="93938" cy="35438"/>
            </a:xfrm>
            <a:custGeom>
              <a:avLst/>
              <a:gdLst>
                <a:gd name="T0" fmla="*/ 56 w 111"/>
                <a:gd name="T1" fmla="*/ 0 h 42"/>
                <a:gd name="T2" fmla="*/ 56 w 111"/>
                <a:gd name="T3" fmla="*/ 0 h 42"/>
                <a:gd name="T4" fmla="*/ 56 w 111"/>
                <a:gd name="T5" fmla="*/ 0 h 42"/>
                <a:gd name="T6" fmla="*/ 26 w 111"/>
                <a:gd name="T7" fmla="*/ 5 h 42"/>
                <a:gd name="T8" fmla="*/ 0 w 111"/>
                <a:gd name="T9" fmla="*/ 23 h 42"/>
                <a:gd name="T10" fmla="*/ 16 w 111"/>
                <a:gd name="T11" fmla="*/ 42 h 42"/>
                <a:gd name="T12" fmla="*/ 56 w 111"/>
                <a:gd name="T13" fmla="*/ 24 h 42"/>
                <a:gd name="T14" fmla="*/ 95 w 111"/>
                <a:gd name="T15" fmla="*/ 42 h 42"/>
                <a:gd name="T16" fmla="*/ 111 w 111"/>
                <a:gd name="T17" fmla="*/ 23 h 42"/>
                <a:gd name="T18" fmla="*/ 85 w 111"/>
                <a:gd name="T19" fmla="*/ 5 h 42"/>
                <a:gd name="T20" fmla="*/ 56 w 111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42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6" y="0"/>
                    <a:pt x="36" y="1"/>
                    <a:pt x="26" y="5"/>
                  </a:cubicBezTo>
                  <a:cubicBezTo>
                    <a:pt x="17" y="9"/>
                    <a:pt x="8" y="15"/>
                    <a:pt x="0" y="2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7" y="31"/>
                    <a:pt x="40" y="24"/>
                    <a:pt x="56" y="24"/>
                  </a:cubicBezTo>
                  <a:cubicBezTo>
                    <a:pt x="71" y="24"/>
                    <a:pt x="85" y="31"/>
                    <a:pt x="95" y="42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4" y="15"/>
                    <a:pt x="95" y="9"/>
                    <a:pt x="85" y="5"/>
                  </a:cubicBezTo>
                  <a:cubicBezTo>
                    <a:pt x="76" y="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7" name="Oval 119"/>
            <p:cNvSpPr>
              <a:spLocks noChangeArrowheads="1"/>
            </p:cNvSpPr>
            <p:nvPr/>
          </p:nvSpPr>
          <p:spPr bwMode="auto">
            <a:xfrm>
              <a:off x="1899209" y="3224190"/>
              <a:ext cx="52313" cy="51188"/>
            </a:xfrm>
            <a:prstGeom prst="ellipse">
              <a:avLst/>
            </a:pr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18" name="组合 317"/>
          <p:cNvGrpSpPr/>
          <p:nvPr/>
        </p:nvGrpSpPr>
        <p:grpSpPr>
          <a:xfrm>
            <a:off x="9838683" y="2464707"/>
            <a:ext cx="645749" cy="540000"/>
            <a:chOff x="9931990" y="2959252"/>
            <a:chExt cx="645749" cy="540000"/>
          </a:xfrm>
        </p:grpSpPr>
        <p:sp>
          <p:nvSpPr>
            <p:cNvPr id="319" name="Freeform 30"/>
            <p:cNvSpPr>
              <a:spLocks/>
            </p:cNvSpPr>
            <p:nvPr/>
          </p:nvSpPr>
          <p:spPr bwMode="auto">
            <a:xfrm>
              <a:off x="10146865" y="3340627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0" name="Freeform 31"/>
            <p:cNvSpPr>
              <a:spLocks/>
            </p:cNvSpPr>
            <p:nvPr/>
          </p:nvSpPr>
          <p:spPr bwMode="auto">
            <a:xfrm>
              <a:off x="10099615" y="3472814"/>
              <a:ext cx="303187" cy="26438"/>
            </a:xfrm>
            <a:custGeom>
              <a:avLst/>
              <a:gdLst>
                <a:gd name="T0" fmla="*/ 345 w 359"/>
                <a:gd name="T1" fmla="*/ 0 h 31"/>
                <a:gd name="T2" fmla="*/ 14 w 359"/>
                <a:gd name="T3" fmla="*/ 0 h 31"/>
                <a:gd name="T4" fmla="*/ 0 w 359"/>
                <a:gd name="T5" fmla="*/ 15 h 31"/>
                <a:gd name="T6" fmla="*/ 14 w 359"/>
                <a:gd name="T7" fmla="*/ 31 h 31"/>
                <a:gd name="T8" fmla="*/ 345 w 359"/>
                <a:gd name="T9" fmla="*/ 31 h 31"/>
                <a:gd name="T10" fmla="*/ 359 w 359"/>
                <a:gd name="T11" fmla="*/ 15 h 31"/>
                <a:gd name="T12" fmla="*/ 345 w 35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1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345" y="31"/>
                    <a:pt x="345" y="31"/>
                    <a:pt x="345" y="31"/>
                  </a:cubicBezTo>
                  <a:cubicBezTo>
                    <a:pt x="352" y="31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1" name="Freeform 32"/>
            <p:cNvSpPr>
              <a:spLocks noEditPoints="1"/>
            </p:cNvSpPr>
            <p:nvPr/>
          </p:nvSpPr>
          <p:spPr bwMode="auto">
            <a:xfrm>
              <a:off x="9931990" y="2959252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6 h 438"/>
                <a:gd name="T22" fmla="*/ 62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5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2" name="Freeform 33"/>
            <p:cNvSpPr>
              <a:spLocks/>
            </p:cNvSpPr>
            <p:nvPr/>
          </p:nvSpPr>
          <p:spPr bwMode="auto">
            <a:xfrm>
              <a:off x="9970803" y="2993002"/>
              <a:ext cx="560812" cy="300375"/>
            </a:xfrm>
            <a:custGeom>
              <a:avLst/>
              <a:gdLst>
                <a:gd name="T0" fmla="*/ 665 w 665"/>
                <a:gd name="T1" fmla="*/ 345 h 356"/>
                <a:gd name="T2" fmla="*/ 665 w 665"/>
                <a:gd name="T3" fmla="*/ 10 h 356"/>
                <a:gd name="T4" fmla="*/ 649 w 665"/>
                <a:gd name="T5" fmla="*/ 0 h 356"/>
                <a:gd name="T6" fmla="*/ 16 w 665"/>
                <a:gd name="T7" fmla="*/ 0 h 356"/>
                <a:gd name="T8" fmla="*/ 0 w 665"/>
                <a:gd name="T9" fmla="*/ 10 h 356"/>
                <a:gd name="T10" fmla="*/ 0 w 665"/>
                <a:gd name="T11" fmla="*/ 345 h 356"/>
                <a:gd name="T12" fmla="*/ 16 w 665"/>
                <a:gd name="T13" fmla="*/ 356 h 356"/>
                <a:gd name="T14" fmla="*/ 649 w 665"/>
                <a:gd name="T15" fmla="*/ 356 h 356"/>
                <a:gd name="T16" fmla="*/ 665 w 665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6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6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3" name="Freeform 34"/>
            <p:cNvSpPr>
              <a:spLocks noEditPoints="1"/>
            </p:cNvSpPr>
            <p:nvPr/>
          </p:nvSpPr>
          <p:spPr bwMode="auto">
            <a:xfrm>
              <a:off x="10123240" y="3017752"/>
              <a:ext cx="255937" cy="253125"/>
            </a:xfrm>
            <a:custGeom>
              <a:avLst/>
              <a:gdLst>
                <a:gd name="T0" fmla="*/ 271 w 303"/>
                <a:gd name="T1" fmla="*/ 160 h 300"/>
                <a:gd name="T2" fmla="*/ 303 w 303"/>
                <a:gd name="T3" fmla="*/ 158 h 300"/>
                <a:gd name="T4" fmla="*/ 301 w 303"/>
                <a:gd name="T5" fmla="*/ 126 h 300"/>
                <a:gd name="T6" fmla="*/ 269 w 303"/>
                <a:gd name="T7" fmla="*/ 128 h 300"/>
                <a:gd name="T8" fmla="*/ 260 w 303"/>
                <a:gd name="T9" fmla="*/ 97 h 300"/>
                <a:gd name="T10" fmla="*/ 285 w 303"/>
                <a:gd name="T11" fmla="*/ 80 h 300"/>
                <a:gd name="T12" fmla="*/ 267 w 303"/>
                <a:gd name="T13" fmla="*/ 53 h 300"/>
                <a:gd name="T14" fmla="*/ 242 w 303"/>
                <a:gd name="T15" fmla="*/ 70 h 300"/>
                <a:gd name="T16" fmla="*/ 226 w 303"/>
                <a:gd name="T17" fmla="*/ 55 h 300"/>
                <a:gd name="T18" fmla="*/ 242 w 303"/>
                <a:gd name="T19" fmla="*/ 29 h 300"/>
                <a:gd name="T20" fmla="*/ 214 w 303"/>
                <a:gd name="T21" fmla="*/ 12 h 300"/>
                <a:gd name="T22" fmla="*/ 199 w 303"/>
                <a:gd name="T23" fmla="*/ 38 h 300"/>
                <a:gd name="T24" fmla="*/ 168 w 303"/>
                <a:gd name="T25" fmla="*/ 29 h 300"/>
                <a:gd name="T26" fmla="*/ 168 w 303"/>
                <a:gd name="T27" fmla="*/ 0 h 300"/>
                <a:gd name="T28" fmla="*/ 135 w 303"/>
                <a:gd name="T29" fmla="*/ 0 h 300"/>
                <a:gd name="T30" fmla="*/ 135 w 303"/>
                <a:gd name="T31" fmla="*/ 29 h 300"/>
                <a:gd name="T32" fmla="*/ 92 w 303"/>
                <a:gd name="T33" fmla="*/ 44 h 300"/>
                <a:gd name="T34" fmla="*/ 74 w 303"/>
                <a:gd name="T35" fmla="*/ 20 h 300"/>
                <a:gd name="T36" fmla="*/ 48 w 303"/>
                <a:gd name="T37" fmla="*/ 40 h 300"/>
                <a:gd name="T38" fmla="*/ 67 w 303"/>
                <a:gd name="T39" fmla="*/ 64 h 300"/>
                <a:gd name="T40" fmla="*/ 53 w 303"/>
                <a:gd name="T41" fmla="*/ 81 h 300"/>
                <a:gd name="T42" fmla="*/ 25 w 303"/>
                <a:gd name="T43" fmla="*/ 67 h 300"/>
                <a:gd name="T44" fmla="*/ 10 w 303"/>
                <a:gd name="T45" fmla="*/ 95 h 300"/>
                <a:gd name="T46" fmla="*/ 38 w 303"/>
                <a:gd name="T47" fmla="*/ 110 h 300"/>
                <a:gd name="T48" fmla="*/ 32 w 303"/>
                <a:gd name="T49" fmla="*/ 140 h 300"/>
                <a:gd name="T50" fmla="*/ 0 w 303"/>
                <a:gd name="T51" fmla="*/ 142 h 300"/>
                <a:gd name="T52" fmla="*/ 2 w 303"/>
                <a:gd name="T53" fmla="*/ 174 h 300"/>
                <a:gd name="T54" fmla="*/ 34 w 303"/>
                <a:gd name="T55" fmla="*/ 172 h 300"/>
                <a:gd name="T56" fmla="*/ 43 w 303"/>
                <a:gd name="T57" fmla="*/ 203 h 300"/>
                <a:gd name="T58" fmla="*/ 18 w 303"/>
                <a:gd name="T59" fmla="*/ 220 h 300"/>
                <a:gd name="T60" fmla="*/ 36 w 303"/>
                <a:gd name="T61" fmla="*/ 247 h 300"/>
                <a:gd name="T62" fmla="*/ 61 w 303"/>
                <a:gd name="T63" fmla="*/ 230 h 300"/>
                <a:gd name="T64" fmla="*/ 77 w 303"/>
                <a:gd name="T65" fmla="*/ 245 h 300"/>
                <a:gd name="T66" fmla="*/ 61 w 303"/>
                <a:gd name="T67" fmla="*/ 271 h 300"/>
                <a:gd name="T68" fmla="*/ 89 w 303"/>
                <a:gd name="T69" fmla="*/ 288 h 300"/>
                <a:gd name="T70" fmla="*/ 104 w 303"/>
                <a:gd name="T71" fmla="*/ 262 h 300"/>
                <a:gd name="T72" fmla="*/ 135 w 303"/>
                <a:gd name="T73" fmla="*/ 271 h 300"/>
                <a:gd name="T74" fmla="*/ 135 w 303"/>
                <a:gd name="T75" fmla="*/ 300 h 300"/>
                <a:gd name="T76" fmla="*/ 168 w 303"/>
                <a:gd name="T77" fmla="*/ 300 h 300"/>
                <a:gd name="T78" fmla="*/ 168 w 303"/>
                <a:gd name="T79" fmla="*/ 271 h 300"/>
                <a:gd name="T80" fmla="*/ 211 w 303"/>
                <a:gd name="T81" fmla="*/ 256 h 300"/>
                <a:gd name="T82" fmla="*/ 229 w 303"/>
                <a:gd name="T83" fmla="*/ 280 h 300"/>
                <a:gd name="T84" fmla="*/ 255 w 303"/>
                <a:gd name="T85" fmla="*/ 261 h 300"/>
                <a:gd name="T86" fmla="*/ 236 w 303"/>
                <a:gd name="T87" fmla="*/ 236 h 300"/>
                <a:gd name="T88" fmla="*/ 250 w 303"/>
                <a:gd name="T89" fmla="*/ 219 h 300"/>
                <a:gd name="T90" fmla="*/ 278 w 303"/>
                <a:gd name="T91" fmla="*/ 234 h 300"/>
                <a:gd name="T92" fmla="*/ 293 w 303"/>
                <a:gd name="T93" fmla="*/ 205 h 300"/>
                <a:gd name="T94" fmla="*/ 265 w 303"/>
                <a:gd name="T95" fmla="*/ 190 h 300"/>
                <a:gd name="T96" fmla="*/ 271 w 303"/>
                <a:gd name="T97" fmla="*/ 160 h 300"/>
                <a:gd name="T98" fmla="*/ 151 w 303"/>
                <a:gd name="T99" fmla="*/ 240 h 300"/>
                <a:gd name="T100" fmla="*/ 63 w 303"/>
                <a:gd name="T101" fmla="*/ 150 h 300"/>
                <a:gd name="T102" fmla="*/ 151 w 303"/>
                <a:gd name="T103" fmla="*/ 60 h 300"/>
                <a:gd name="T104" fmla="*/ 240 w 303"/>
                <a:gd name="T105" fmla="*/ 150 h 300"/>
                <a:gd name="T106" fmla="*/ 151 w 303"/>
                <a:gd name="T107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" h="300">
                  <a:moveTo>
                    <a:pt x="271" y="160"/>
                  </a:moveTo>
                  <a:cubicBezTo>
                    <a:pt x="303" y="158"/>
                    <a:pt x="303" y="158"/>
                    <a:pt x="303" y="158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7" y="117"/>
                    <a:pt x="264" y="107"/>
                    <a:pt x="260" y="97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37" y="65"/>
                    <a:pt x="232" y="59"/>
                    <a:pt x="226" y="55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89" y="34"/>
                    <a:pt x="179" y="31"/>
                    <a:pt x="168" y="29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20" y="31"/>
                    <a:pt x="105" y="36"/>
                    <a:pt x="92" y="44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2" y="69"/>
                    <a:pt x="57" y="75"/>
                    <a:pt x="53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5" y="119"/>
                    <a:pt x="33" y="130"/>
                    <a:pt x="32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6" y="183"/>
                    <a:pt x="39" y="193"/>
                    <a:pt x="43" y="203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36"/>
                    <a:pt x="71" y="241"/>
                    <a:pt x="77" y="245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04" y="262"/>
                    <a:pt x="104" y="262"/>
                    <a:pt x="104" y="262"/>
                  </a:cubicBezTo>
                  <a:cubicBezTo>
                    <a:pt x="114" y="267"/>
                    <a:pt x="124" y="269"/>
                    <a:pt x="135" y="271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68" y="300"/>
                    <a:pt x="168" y="300"/>
                    <a:pt x="168" y="300"/>
                  </a:cubicBezTo>
                  <a:cubicBezTo>
                    <a:pt x="168" y="271"/>
                    <a:pt x="168" y="271"/>
                    <a:pt x="168" y="271"/>
                  </a:cubicBezTo>
                  <a:cubicBezTo>
                    <a:pt x="183" y="269"/>
                    <a:pt x="198" y="264"/>
                    <a:pt x="211" y="256"/>
                  </a:cubicBezTo>
                  <a:cubicBezTo>
                    <a:pt x="229" y="280"/>
                    <a:pt x="229" y="280"/>
                    <a:pt x="229" y="280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41" y="231"/>
                    <a:pt x="246" y="225"/>
                    <a:pt x="250" y="219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8" y="181"/>
                    <a:pt x="270" y="171"/>
                    <a:pt x="271" y="160"/>
                  </a:cubicBezTo>
                  <a:close/>
                  <a:moveTo>
                    <a:pt x="151" y="240"/>
                  </a:moveTo>
                  <a:cubicBezTo>
                    <a:pt x="103" y="240"/>
                    <a:pt x="63" y="200"/>
                    <a:pt x="63" y="150"/>
                  </a:cubicBezTo>
                  <a:cubicBezTo>
                    <a:pt x="63" y="101"/>
                    <a:pt x="103" y="60"/>
                    <a:pt x="151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1" y="24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3783216" y="3313759"/>
            <a:ext cx="645749" cy="538875"/>
            <a:chOff x="3876523" y="3803291"/>
            <a:chExt cx="645749" cy="538875"/>
          </a:xfrm>
        </p:grpSpPr>
        <p:sp>
          <p:nvSpPr>
            <p:cNvPr id="325" name="Freeform 5"/>
            <p:cNvSpPr>
              <a:spLocks/>
            </p:cNvSpPr>
            <p:nvPr/>
          </p:nvSpPr>
          <p:spPr bwMode="auto">
            <a:xfrm>
              <a:off x="4091398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6" name="Freeform 6"/>
            <p:cNvSpPr>
              <a:spLocks/>
            </p:cNvSpPr>
            <p:nvPr/>
          </p:nvSpPr>
          <p:spPr bwMode="auto">
            <a:xfrm>
              <a:off x="4044148" y="4316853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7" name="Freeform 7"/>
            <p:cNvSpPr>
              <a:spLocks noEditPoints="1"/>
            </p:cNvSpPr>
            <p:nvPr/>
          </p:nvSpPr>
          <p:spPr bwMode="auto">
            <a:xfrm>
              <a:off x="3876523" y="3803291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8" name="Freeform 8"/>
            <p:cNvSpPr>
              <a:spLocks/>
            </p:cNvSpPr>
            <p:nvPr/>
          </p:nvSpPr>
          <p:spPr bwMode="auto">
            <a:xfrm>
              <a:off x="3915336" y="3837041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9" name="Freeform 9"/>
            <p:cNvSpPr>
              <a:spLocks/>
            </p:cNvSpPr>
            <p:nvPr/>
          </p:nvSpPr>
          <p:spPr bwMode="auto">
            <a:xfrm>
              <a:off x="4038523" y="3849416"/>
              <a:ext cx="213187" cy="276750"/>
            </a:xfrm>
            <a:custGeom>
              <a:avLst/>
              <a:gdLst>
                <a:gd name="T0" fmla="*/ 184 w 253"/>
                <a:gd name="T1" fmla="*/ 193 h 328"/>
                <a:gd name="T2" fmla="*/ 165 w 253"/>
                <a:gd name="T3" fmla="*/ 164 h 328"/>
                <a:gd name="T4" fmla="*/ 165 w 253"/>
                <a:gd name="T5" fmla="*/ 0 h 328"/>
                <a:gd name="T6" fmla="*/ 0 w 253"/>
                <a:gd name="T7" fmla="*/ 164 h 328"/>
                <a:gd name="T8" fmla="*/ 42 w 253"/>
                <a:gd name="T9" fmla="*/ 273 h 328"/>
                <a:gd name="T10" fmla="*/ 165 w 253"/>
                <a:gd name="T11" fmla="*/ 328 h 328"/>
                <a:gd name="T12" fmla="*/ 253 w 253"/>
                <a:gd name="T13" fmla="*/ 302 h 328"/>
                <a:gd name="T14" fmla="*/ 184 w 253"/>
                <a:gd name="T15" fmla="*/ 19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328">
                  <a:moveTo>
                    <a:pt x="184" y="193"/>
                  </a:moveTo>
                  <a:cubicBezTo>
                    <a:pt x="165" y="164"/>
                    <a:pt x="165" y="164"/>
                    <a:pt x="165" y="16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06"/>
                    <a:pt x="16" y="244"/>
                    <a:pt x="42" y="273"/>
                  </a:cubicBezTo>
                  <a:cubicBezTo>
                    <a:pt x="72" y="306"/>
                    <a:pt x="116" y="328"/>
                    <a:pt x="165" y="328"/>
                  </a:cubicBezTo>
                  <a:cubicBezTo>
                    <a:pt x="197" y="328"/>
                    <a:pt x="227" y="318"/>
                    <a:pt x="253" y="302"/>
                  </a:cubicBezTo>
                  <a:lnTo>
                    <a:pt x="184" y="193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0" name="Freeform 10"/>
            <p:cNvSpPr>
              <a:spLocks/>
            </p:cNvSpPr>
            <p:nvPr/>
          </p:nvSpPr>
          <p:spPr bwMode="auto">
            <a:xfrm>
              <a:off x="4206147" y="3849416"/>
              <a:ext cx="139500" cy="138375"/>
            </a:xfrm>
            <a:custGeom>
              <a:avLst/>
              <a:gdLst>
                <a:gd name="T0" fmla="*/ 105 w 165"/>
                <a:gd name="T1" fmla="*/ 38 h 164"/>
                <a:gd name="T2" fmla="*/ 0 w 165"/>
                <a:gd name="T3" fmla="*/ 0 h 164"/>
                <a:gd name="T4" fmla="*/ 0 w 165"/>
                <a:gd name="T5" fmla="*/ 164 h 164"/>
                <a:gd name="T6" fmla="*/ 19 w 165"/>
                <a:gd name="T7" fmla="*/ 164 h 164"/>
                <a:gd name="T8" fmla="*/ 165 w 165"/>
                <a:gd name="T9" fmla="*/ 164 h 164"/>
                <a:gd name="T10" fmla="*/ 105 w 165"/>
                <a:gd name="T11" fmla="*/ 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64">
                  <a:moveTo>
                    <a:pt x="105" y="38"/>
                  </a:moveTo>
                  <a:cubicBezTo>
                    <a:pt x="76" y="14"/>
                    <a:pt x="4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13"/>
                    <a:pt x="141" y="68"/>
                    <a:pt x="105" y="38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1" name="Freeform 11"/>
            <p:cNvSpPr>
              <a:spLocks/>
            </p:cNvSpPr>
            <p:nvPr/>
          </p:nvSpPr>
          <p:spPr bwMode="auto">
            <a:xfrm>
              <a:off x="4214022" y="4001291"/>
              <a:ext cx="138937" cy="75938"/>
            </a:xfrm>
            <a:custGeom>
              <a:avLst/>
              <a:gdLst>
                <a:gd name="T0" fmla="*/ 165 w 165"/>
                <a:gd name="T1" fmla="*/ 0 h 90"/>
                <a:gd name="T2" fmla="*/ 0 w 165"/>
                <a:gd name="T3" fmla="*/ 0 h 90"/>
                <a:gd name="T4" fmla="*/ 138 w 165"/>
                <a:gd name="T5" fmla="*/ 90 h 90"/>
                <a:gd name="T6" fmla="*/ 165 w 16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90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55" y="64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2" name="Freeform 12"/>
            <p:cNvSpPr>
              <a:spLocks/>
            </p:cNvSpPr>
            <p:nvPr/>
          </p:nvSpPr>
          <p:spPr bwMode="auto">
            <a:xfrm>
              <a:off x="4212335" y="4002979"/>
              <a:ext cx="111375" cy="121500"/>
            </a:xfrm>
            <a:custGeom>
              <a:avLst/>
              <a:gdLst>
                <a:gd name="T0" fmla="*/ 0 w 132"/>
                <a:gd name="T1" fmla="*/ 0 h 144"/>
                <a:gd name="T2" fmla="*/ 0 w 132"/>
                <a:gd name="T3" fmla="*/ 0 h 144"/>
                <a:gd name="T4" fmla="*/ 79 w 132"/>
                <a:gd name="T5" fmla="*/ 144 h 144"/>
                <a:gd name="T6" fmla="*/ 132 w 132"/>
                <a:gd name="T7" fmla="*/ 98 h 144"/>
                <a:gd name="T8" fmla="*/ 0 w 1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100" y="132"/>
                    <a:pt x="118" y="117"/>
                    <a:pt x="132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33" name="组合 332"/>
          <p:cNvGrpSpPr/>
          <p:nvPr/>
        </p:nvGrpSpPr>
        <p:grpSpPr>
          <a:xfrm>
            <a:off x="3026424" y="2465832"/>
            <a:ext cx="645749" cy="538875"/>
            <a:chOff x="3119731" y="2959252"/>
            <a:chExt cx="645749" cy="538875"/>
          </a:xfrm>
        </p:grpSpPr>
        <p:sp>
          <p:nvSpPr>
            <p:cNvPr id="334" name="Freeform 64"/>
            <p:cNvSpPr>
              <a:spLocks/>
            </p:cNvSpPr>
            <p:nvPr/>
          </p:nvSpPr>
          <p:spPr bwMode="auto">
            <a:xfrm>
              <a:off x="3334606" y="3340627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5" name="Freeform 65"/>
            <p:cNvSpPr>
              <a:spLocks/>
            </p:cNvSpPr>
            <p:nvPr/>
          </p:nvSpPr>
          <p:spPr bwMode="auto">
            <a:xfrm>
              <a:off x="3287356" y="3472814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6" name="Freeform 66"/>
            <p:cNvSpPr>
              <a:spLocks noEditPoints="1"/>
            </p:cNvSpPr>
            <p:nvPr/>
          </p:nvSpPr>
          <p:spPr bwMode="auto">
            <a:xfrm>
              <a:off x="3119731" y="2959252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7" name="Freeform 67"/>
            <p:cNvSpPr>
              <a:spLocks/>
            </p:cNvSpPr>
            <p:nvPr/>
          </p:nvSpPr>
          <p:spPr bwMode="auto">
            <a:xfrm>
              <a:off x="3158544" y="2993002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8" name="Freeform 68"/>
            <p:cNvSpPr>
              <a:spLocks/>
            </p:cNvSpPr>
            <p:nvPr/>
          </p:nvSpPr>
          <p:spPr bwMode="auto">
            <a:xfrm>
              <a:off x="3194544" y="3128565"/>
              <a:ext cx="145125" cy="136125"/>
            </a:xfrm>
            <a:custGeom>
              <a:avLst/>
              <a:gdLst>
                <a:gd name="T0" fmla="*/ 258 w 258"/>
                <a:gd name="T1" fmla="*/ 18 h 242"/>
                <a:gd name="T2" fmla="*/ 17 w 258"/>
                <a:gd name="T3" fmla="*/ 242 h 242"/>
                <a:gd name="T4" fmla="*/ 0 w 258"/>
                <a:gd name="T5" fmla="*/ 224 h 242"/>
                <a:gd name="T6" fmla="*/ 242 w 258"/>
                <a:gd name="T7" fmla="*/ 0 h 242"/>
                <a:gd name="T8" fmla="*/ 258 w 258"/>
                <a:gd name="T9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2">
                  <a:moveTo>
                    <a:pt x="258" y="18"/>
                  </a:moveTo>
                  <a:lnTo>
                    <a:pt x="17" y="242"/>
                  </a:lnTo>
                  <a:lnTo>
                    <a:pt x="0" y="224"/>
                  </a:lnTo>
                  <a:lnTo>
                    <a:pt x="242" y="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9" name="Freeform 69"/>
            <p:cNvSpPr>
              <a:spLocks/>
            </p:cNvSpPr>
            <p:nvPr/>
          </p:nvSpPr>
          <p:spPr bwMode="auto">
            <a:xfrm>
              <a:off x="3339668" y="3126315"/>
              <a:ext cx="120937" cy="72563"/>
            </a:xfrm>
            <a:custGeom>
              <a:avLst/>
              <a:gdLst>
                <a:gd name="T0" fmla="*/ 204 w 215"/>
                <a:gd name="T1" fmla="*/ 129 h 129"/>
                <a:gd name="T2" fmla="*/ 0 w 215"/>
                <a:gd name="T3" fmla="*/ 22 h 129"/>
                <a:gd name="T4" fmla="*/ 12 w 215"/>
                <a:gd name="T5" fmla="*/ 0 h 129"/>
                <a:gd name="T6" fmla="*/ 215 w 215"/>
                <a:gd name="T7" fmla="*/ 106 h 129"/>
                <a:gd name="T8" fmla="*/ 204 w 21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9">
                  <a:moveTo>
                    <a:pt x="204" y="12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215" y="106"/>
                  </a:lnTo>
                  <a:lnTo>
                    <a:pt x="204" y="129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0" name="Freeform 70"/>
            <p:cNvSpPr>
              <a:spLocks/>
            </p:cNvSpPr>
            <p:nvPr/>
          </p:nvSpPr>
          <p:spPr bwMode="auto">
            <a:xfrm>
              <a:off x="3584918" y="3047565"/>
              <a:ext cx="99000" cy="104063"/>
            </a:xfrm>
            <a:custGeom>
              <a:avLst/>
              <a:gdLst>
                <a:gd name="T0" fmla="*/ 158 w 176"/>
                <a:gd name="T1" fmla="*/ 185 h 185"/>
                <a:gd name="T2" fmla="*/ 0 w 176"/>
                <a:gd name="T3" fmla="*/ 17 h 185"/>
                <a:gd name="T4" fmla="*/ 18 w 176"/>
                <a:gd name="T5" fmla="*/ 0 h 185"/>
                <a:gd name="T6" fmla="*/ 176 w 176"/>
                <a:gd name="T7" fmla="*/ 168 h 185"/>
                <a:gd name="T8" fmla="*/ 158 w 17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85">
                  <a:moveTo>
                    <a:pt x="158" y="185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176" y="168"/>
                  </a:lnTo>
                  <a:lnTo>
                    <a:pt x="158" y="185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1" name="Freeform 71"/>
            <p:cNvSpPr>
              <a:spLocks/>
            </p:cNvSpPr>
            <p:nvPr/>
          </p:nvSpPr>
          <p:spPr bwMode="auto">
            <a:xfrm>
              <a:off x="3443730" y="3042502"/>
              <a:ext cx="155812" cy="156375"/>
            </a:xfrm>
            <a:custGeom>
              <a:avLst/>
              <a:gdLst>
                <a:gd name="T0" fmla="*/ 277 w 277"/>
                <a:gd name="T1" fmla="*/ 17 h 278"/>
                <a:gd name="T2" fmla="*/ 18 w 277"/>
                <a:gd name="T3" fmla="*/ 278 h 278"/>
                <a:gd name="T4" fmla="*/ 0 w 277"/>
                <a:gd name="T5" fmla="*/ 260 h 278"/>
                <a:gd name="T6" fmla="*/ 259 w 277"/>
                <a:gd name="T7" fmla="*/ 0 h 278"/>
                <a:gd name="T8" fmla="*/ 277 w 277"/>
                <a:gd name="T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8">
                  <a:moveTo>
                    <a:pt x="277" y="17"/>
                  </a:moveTo>
                  <a:lnTo>
                    <a:pt x="18" y="278"/>
                  </a:lnTo>
                  <a:lnTo>
                    <a:pt x="0" y="260"/>
                  </a:lnTo>
                  <a:lnTo>
                    <a:pt x="259" y="0"/>
                  </a:lnTo>
                  <a:lnTo>
                    <a:pt x="277" y="17"/>
                  </a:ln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2" name="Oval 72"/>
            <p:cNvSpPr>
              <a:spLocks noChangeArrowheads="1"/>
            </p:cNvSpPr>
            <p:nvPr/>
          </p:nvSpPr>
          <p:spPr bwMode="auto">
            <a:xfrm>
              <a:off x="3315481" y="3110002"/>
              <a:ext cx="42750" cy="41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3" name="Freeform 73"/>
            <p:cNvSpPr>
              <a:spLocks noEditPoints="1"/>
            </p:cNvSpPr>
            <p:nvPr/>
          </p:nvSpPr>
          <p:spPr bwMode="auto">
            <a:xfrm>
              <a:off x="3310981" y="3104940"/>
              <a:ext cx="51750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1 h 60"/>
                <a:gd name="T12" fmla="*/ 10 w 61"/>
                <a:gd name="T13" fmla="*/ 30 h 60"/>
                <a:gd name="T14" fmla="*/ 30 w 61"/>
                <a:gd name="T15" fmla="*/ 50 h 60"/>
                <a:gd name="T16" fmla="*/ 51 w 61"/>
                <a:gd name="T17" fmla="*/ 30 h 60"/>
                <a:gd name="T18" fmla="*/ 30 w 61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1"/>
                    <a:pt x="30" y="11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4" name="Oval 74"/>
            <p:cNvSpPr>
              <a:spLocks noChangeArrowheads="1"/>
            </p:cNvSpPr>
            <p:nvPr/>
          </p:nvSpPr>
          <p:spPr bwMode="auto">
            <a:xfrm>
              <a:off x="3177669" y="3239377"/>
              <a:ext cx="43313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5" name="Freeform 75"/>
            <p:cNvSpPr>
              <a:spLocks noEditPoints="1"/>
            </p:cNvSpPr>
            <p:nvPr/>
          </p:nvSpPr>
          <p:spPr bwMode="auto">
            <a:xfrm>
              <a:off x="3173731" y="3234877"/>
              <a:ext cx="51188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6" name="Oval 76"/>
            <p:cNvSpPr>
              <a:spLocks noChangeArrowheads="1"/>
            </p:cNvSpPr>
            <p:nvPr/>
          </p:nvSpPr>
          <p:spPr bwMode="auto">
            <a:xfrm>
              <a:off x="3430231" y="3165690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7" name="Freeform 77"/>
            <p:cNvSpPr>
              <a:spLocks noEditPoints="1"/>
            </p:cNvSpPr>
            <p:nvPr/>
          </p:nvSpPr>
          <p:spPr bwMode="auto">
            <a:xfrm>
              <a:off x="3425731" y="3161752"/>
              <a:ext cx="50625" cy="506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0 h 60"/>
                <a:gd name="T12" fmla="*/ 10 w 60"/>
                <a:gd name="T13" fmla="*/ 30 h 60"/>
                <a:gd name="T14" fmla="*/ 30 w 60"/>
                <a:gd name="T15" fmla="*/ 50 h 60"/>
                <a:gd name="T16" fmla="*/ 50 w 60"/>
                <a:gd name="T17" fmla="*/ 30 h 60"/>
                <a:gd name="T18" fmla="*/ 30 w 60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8" name="Oval 78"/>
            <p:cNvSpPr>
              <a:spLocks noChangeArrowheads="1"/>
            </p:cNvSpPr>
            <p:nvPr/>
          </p:nvSpPr>
          <p:spPr bwMode="auto">
            <a:xfrm>
              <a:off x="3568043" y="3033502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9" name="Freeform 79"/>
            <p:cNvSpPr>
              <a:spLocks noEditPoints="1"/>
            </p:cNvSpPr>
            <p:nvPr/>
          </p:nvSpPr>
          <p:spPr bwMode="auto">
            <a:xfrm>
              <a:off x="3564105" y="3029002"/>
              <a:ext cx="51188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0 h 60"/>
                <a:gd name="T12" fmla="*/ 10 w 61"/>
                <a:gd name="T13" fmla="*/ 30 h 60"/>
                <a:gd name="T14" fmla="*/ 30 w 61"/>
                <a:gd name="T15" fmla="*/ 50 h 60"/>
                <a:gd name="T16" fmla="*/ 50 w 61"/>
                <a:gd name="T17" fmla="*/ 30 h 60"/>
                <a:gd name="T18" fmla="*/ 30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0" name="Oval 80"/>
            <p:cNvSpPr>
              <a:spLocks noChangeArrowheads="1"/>
            </p:cNvSpPr>
            <p:nvPr/>
          </p:nvSpPr>
          <p:spPr bwMode="auto">
            <a:xfrm>
              <a:off x="3658605" y="3126315"/>
              <a:ext cx="42750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1" name="Freeform 81"/>
            <p:cNvSpPr>
              <a:spLocks noEditPoints="1"/>
            </p:cNvSpPr>
            <p:nvPr/>
          </p:nvSpPr>
          <p:spPr bwMode="auto">
            <a:xfrm>
              <a:off x="3654105" y="3121815"/>
              <a:ext cx="51750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8CA5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2269069" y="3313759"/>
            <a:ext cx="646312" cy="538875"/>
            <a:chOff x="2362376" y="3803291"/>
            <a:chExt cx="646312" cy="538875"/>
          </a:xfrm>
        </p:grpSpPr>
        <p:sp>
          <p:nvSpPr>
            <p:cNvPr id="353" name="Freeform 104"/>
            <p:cNvSpPr>
              <a:spLocks/>
            </p:cNvSpPr>
            <p:nvPr/>
          </p:nvSpPr>
          <p:spPr bwMode="auto">
            <a:xfrm>
              <a:off x="2578376" y="4184666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4" name="Freeform 105"/>
            <p:cNvSpPr>
              <a:spLocks/>
            </p:cNvSpPr>
            <p:nvPr/>
          </p:nvSpPr>
          <p:spPr bwMode="auto">
            <a:xfrm>
              <a:off x="2531126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5" name="Freeform 106"/>
            <p:cNvSpPr>
              <a:spLocks noEditPoints="1"/>
            </p:cNvSpPr>
            <p:nvPr/>
          </p:nvSpPr>
          <p:spPr bwMode="auto">
            <a:xfrm>
              <a:off x="2362376" y="3803291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6" name="Freeform 107"/>
            <p:cNvSpPr>
              <a:spLocks/>
            </p:cNvSpPr>
            <p:nvPr/>
          </p:nvSpPr>
          <p:spPr bwMode="auto">
            <a:xfrm>
              <a:off x="2402314" y="3837041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7" name="Freeform 108"/>
            <p:cNvSpPr>
              <a:spLocks/>
            </p:cNvSpPr>
            <p:nvPr/>
          </p:nvSpPr>
          <p:spPr bwMode="auto">
            <a:xfrm>
              <a:off x="2564876" y="3846041"/>
              <a:ext cx="241875" cy="282937"/>
            </a:xfrm>
            <a:custGeom>
              <a:avLst/>
              <a:gdLst>
                <a:gd name="T0" fmla="*/ 143 w 287"/>
                <a:gd name="T1" fmla="*/ 335 h 335"/>
                <a:gd name="T2" fmla="*/ 143 w 287"/>
                <a:gd name="T3" fmla="*/ 335 h 335"/>
                <a:gd name="T4" fmla="*/ 142 w 287"/>
                <a:gd name="T5" fmla="*/ 335 h 335"/>
                <a:gd name="T6" fmla="*/ 49 w 287"/>
                <a:gd name="T7" fmla="*/ 274 h 335"/>
                <a:gd name="T8" fmla="*/ 2 w 287"/>
                <a:gd name="T9" fmla="*/ 151 h 335"/>
                <a:gd name="T10" fmla="*/ 18 w 287"/>
                <a:gd name="T11" fmla="*/ 48 h 335"/>
                <a:gd name="T12" fmla="*/ 42 w 287"/>
                <a:gd name="T13" fmla="*/ 3 h 335"/>
                <a:gd name="T14" fmla="*/ 45 w 287"/>
                <a:gd name="T15" fmla="*/ 0 h 335"/>
                <a:gd name="T16" fmla="*/ 48 w 287"/>
                <a:gd name="T17" fmla="*/ 1 h 335"/>
                <a:gd name="T18" fmla="*/ 50 w 287"/>
                <a:gd name="T19" fmla="*/ 2 h 335"/>
                <a:gd name="T20" fmla="*/ 92 w 287"/>
                <a:gd name="T21" fmla="*/ 11 h 335"/>
                <a:gd name="T22" fmla="*/ 141 w 287"/>
                <a:gd name="T23" fmla="*/ 2 h 335"/>
                <a:gd name="T24" fmla="*/ 143 w 287"/>
                <a:gd name="T25" fmla="*/ 1 h 335"/>
                <a:gd name="T26" fmla="*/ 145 w 287"/>
                <a:gd name="T27" fmla="*/ 2 h 335"/>
                <a:gd name="T28" fmla="*/ 195 w 287"/>
                <a:gd name="T29" fmla="*/ 11 h 335"/>
                <a:gd name="T30" fmla="*/ 236 w 287"/>
                <a:gd name="T31" fmla="*/ 2 h 335"/>
                <a:gd name="T32" fmla="*/ 239 w 287"/>
                <a:gd name="T33" fmla="*/ 1 h 335"/>
                <a:gd name="T34" fmla="*/ 242 w 287"/>
                <a:gd name="T35" fmla="*/ 0 h 335"/>
                <a:gd name="T36" fmla="*/ 244 w 287"/>
                <a:gd name="T37" fmla="*/ 3 h 335"/>
                <a:gd name="T38" fmla="*/ 268 w 287"/>
                <a:gd name="T39" fmla="*/ 48 h 335"/>
                <a:gd name="T40" fmla="*/ 285 w 287"/>
                <a:gd name="T41" fmla="*/ 151 h 335"/>
                <a:gd name="T42" fmla="*/ 237 w 287"/>
                <a:gd name="T43" fmla="*/ 274 h 335"/>
                <a:gd name="T44" fmla="*/ 144 w 287"/>
                <a:gd name="T45" fmla="*/ 335 h 335"/>
                <a:gd name="T46" fmla="*/ 143 w 287"/>
                <a:gd name="T4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7" h="335">
                  <a:moveTo>
                    <a:pt x="143" y="335"/>
                  </a:moveTo>
                  <a:cubicBezTo>
                    <a:pt x="143" y="335"/>
                    <a:pt x="143" y="335"/>
                    <a:pt x="143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09" y="329"/>
                    <a:pt x="77" y="308"/>
                    <a:pt x="49" y="274"/>
                  </a:cubicBezTo>
                  <a:cubicBezTo>
                    <a:pt x="21" y="238"/>
                    <a:pt x="4" y="195"/>
                    <a:pt x="2" y="151"/>
                  </a:cubicBezTo>
                  <a:cubicBezTo>
                    <a:pt x="0" y="107"/>
                    <a:pt x="10" y="71"/>
                    <a:pt x="18" y="48"/>
                  </a:cubicBezTo>
                  <a:cubicBezTo>
                    <a:pt x="27" y="25"/>
                    <a:pt x="35" y="10"/>
                    <a:pt x="42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60" y="5"/>
                    <a:pt x="79" y="11"/>
                    <a:pt x="92" y="11"/>
                  </a:cubicBezTo>
                  <a:cubicBezTo>
                    <a:pt x="117" y="11"/>
                    <a:pt x="141" y="2"/>
                    <a:pt x="141" y="2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6" y="2"/>
                    <a:pt x="170" y="11"/>
                    <a:pt x="195" y="11"/>
                  </a:cubicBezTo>
                  <a:cubicBezTo>
                    <a:pt x="208" y="11"/>
                    <a:pt x="227" y="5"/>
                    <a:pt x="236" y="2"/>
                  </a:cubicBezTo>
                  <a:cubicBezTo>
                    <a:pt x="237" y="2"/>
                    <a:pt x="238" y="2"/>
                    <a:pt x="239" y="1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4" y="3"/>
                    <a:pt x="244" y="3"/>
                    <a:pt x="244" y="3"/>
                  </a:cubicBezTo>
                  <a:cubicBezTo>
                    <a:pt x="251" y="10"/>
                    <a:pt x="260" y="25"/>
                    <a:pt x="268" y="48"/>
                  </a:cubicBezTo>
                  <a:cubicBezTo>
                    <a:pt x="277" y="71"/>
                    <a:pt x="287" y="107"/>
                    <a:pt x="285" y="151"/>
                  </a:cubicBezTo>
                  <a:cubicBezTo>
                    <a:pt x="282" y="195"/>
                    <a:pt x="265" y="238"/>
                    <a:pt x="237" y="274"/>
                  </a:cubicBezTo>
                  <a:cubicBezTo>
                    <a:pt x="210" y="308"/>
                    <a:pt x="178" y="329"/>
                    <a:pt x="144" y="335"/>
                  </a:cubicBezTo>
                  <a:cubicBezTo>
                    <a:pt x="143" y="335"/>
                    <a:pt x="143" y="335"/>
                    <a:pt x="143" y="335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8" name="Freeform 109"/>
            <p:cNvSpPr>
              <a:spLocks/>
            </p:cNvSpPr>
            <p:nvPr/>
          </p:nvSpPr>
          <p:spPr bwMode="auto">
            <a:xfrm>
              <a:off x="2572188" y="3857854"/>
              <a:ext cx="227812" cy="261000"/>
            </a:xfrm>
            <a:custGeom>
              <a:avLst/>
              <a:gdLst>
                <a:gd name="T0" fmla="*/ 39 w 270"/>
                <a:gd name="T1" fmla="*/ 1 h 309"/>
                <a:gd name="T2" fmla="*/ 5 w 270"/>
                <a:gd name="T3" fmla="*/ 136 h 309"/>
                <a:gd name="T4" fmla="*/ 134 w 270"/>
                <a:gd name="T5" fmla="*/ 309 h 309"/>
                <a:gd name="T6" fmla="*/ 260 w 270"/>
                <a:gd name="T7" fmla="*/ 136 h 309"/>
                <a:gd name="T8" fmla="*/ 227 w 270"/>
                <a:gd name="T9" fmla="*/ 0 h 309"/>
                <a:gd name="T10" fmla="*/ 134 w 270"/>
                <a:gd name="T11" fmla="*/ 0 h 309"/>
                <a:gd name="T12" fmla="*/ 39 w 270"/>
                <a:gd name="T13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309">
                  <a:moveTo>
                    <a:pt x="39" y="1"/>
                  </a:moveTo>
                  <a:cubicBezTo>
                    <a:pt x="39" y="1"/>
                    <a:pt x="0" y="56"/>
                    <a:pt x="5" y="136"/>
                  </a:cubicBezTo>
                  <a:cubicBezTo>
                    <a:pt x="10" y="226"/>
                    <a:pt x="76" y="297"/>
                    <a:pt x="134" y="309"/>
                  </a:cubicBezTo>
                  <a:cubicBezTo>
                    <a:pt x="134" y="309"/>
                    <a:pt x="251" y="276"/>
                    <a:pt x="260" y="136"/>
                  </a:cubicBezTo>
                  <a:cubicBezTo>
                    <a:pt x="260" y="136"/>
                    <a:pt x="270" y="62"/>
                    <a:pt x="227" y="0"/>
                  </a:cubicBezTo>
                  <a:cubicBezTo>
                    <a:pt x="227" y="0"/>
                    <a:pt x="181" y="20"/>
                    <a:pt x="134" y="0"/>
                  </a:cubicBezTo>
                  <a:cubicBezTo>
                    <a:pt x="134" y="0"/>
                    <a:pt x="84" y="19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9" name="Freeform 110"/>
            <p:cNvSpPr>
              <a:spLocks/>
            </p:cNvSpPr>
            <p:nvPr/>
          </p:nvSpPr>
          <p:spPr bwMode="auto">
            <a:xfrm>
              <a:off x="2582313" y="3928729"/>
              <a:ext cx="207562" cy="180000"/>
            </a:xfrm>
            <a:custGeom>
              <a:avLst/>
              <a:gdLst>
                <a:gd name="T0" fmla="*/ 122 w 246"/>
                <a:gd name="T1" fmla="*/ 213 h 213"/>
                <a:gd name="T2" fmla="*/ 51 w 246"/>
                <a:gd name="T3" fmla="*/ 169 h 213"/>
                <a:gd name="T4" fmla="*/ 6 w 246"/>
                <a:gd name="T5" fmla="*/ 80 h 213"/>
                <a:gd name="T6" fmla="*/ 8 w 246"/>
                <a:gd name="T7" fmla="*/ 0 h 213"/>
                <a:gd name="T8" fmla="*/ 235 w 246"/>
                <a:gd name="T9" fmla="*/ 0 h 213"/>
                <a:gd name="T10" fmla="*/ 216 w 246"/>
                <a:gd name="T11" fmla="*/ 134 h 213"/>
                <a:gd name="T12" fmla="*/ 184 w 246"/>
                <a:gd name="T13" fmla="*/ 174 h 213"/>
                <a:gd name="T14" fmla="*/ 122 w 24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13">
                  <a:moveTo>
                    <a:pt x="122" y="213"/>
                  </a:moveTo>
                  <a:cubicBezTo>
                    <a:pt x="98" y="207"/>
                    <a:pt x="72" y="191"/>
                    <a:pt x="51" y="169"/>
                  </a:cubicBezTo>
                  <a:cubicBezTo>
                    <a:pt x="28" y="143"/>
                    <a:pt x="12" y="112"/>
                    <a:pt x="6" y="80"/>
                  </a:cubicBezTo>
                  <a:cubicBezTo>
                    <a:pt x="4" y="70"/>
                    <a:pt x="0" y="28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6" y="51"/>
                    <a:pt x="228" y="112"/>
                    <a:pt x="216" y="134"/>
                  </a:cubicBezTo>
                  <a:cubicBezTo>
                    <a:pt x="214" y="139"/>
                    <a:pt x="204" y="155"/>
                    <a:pt x="184" y="174"/>
                  </a:cubicBezTo>
                  <a:cubicBezTo>
                    <a:pt x="165" y="192"/>
                    <a:pt x="144" y="205"/>
                    <a:pt x="122" y="213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0" name="Freeform 111"/>
            <p:cNvSpPr>
              <a:spLocks/>
            </p:cNvSpPr>
            <p:nvPr/>
          </p:nvSpPr>
          <p:spPr bwMode="auto">
            <a:xfrm>
              <a:off x="2593563" y="3867979"/>
              <a:ext cx="182812" cy="38813"/>
            </a:xfrm>
            <a:custGeom>
              <a:avLst/>
              <a:gdLst>
                <a:gd name="T0" fmla="*/ 0 w 217"/>
                <a:gd name="T1" fmla="*/ 46 h 46"/>
                <a:gd name="T2" fmla="*/ 8 w 217"/>
                <a:gd name="T3" fmla="*/ 25 h 46"/>
                <a:gd name="T4" fmla="*/ 18 w 217"/>
                <a:gd name="T5" fmla="*/ 2 h 46"/>
                <a:gd name="T6" fmla="*/ 59 w 217"/>
                <a:gd name="T7" fmla="*/ 8 h 46"/>
                <a:gd name="T8" fmla="*/ 109 w 217"/>
                <a:gd name="T9" fmla="*/ 0 h 46"/>
                <a:gd name="T10" fmla="*/ 158 w 217"/>
                <a:gd name="T11" fmla="*/ 8 h 46"/>
                <a:gd name="T12" fmla="*/ 158 w 217"/>
                <a:gd name="T13" fmla="*/ 8 h 46"/>
                <a:gd name="T14" fmla="*/ 198 w 217"/>
                <a:gd name="T15" fmla="*/ 1 h 46"/>
                <a:gd name="T16" fmla="*/ 217 w 217"/>
                <a:gd name="T17" fmla="*/ 45 h 46"/>
                <a:gd name="T18" fmla="*/ 0 w 217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46">
                  <a:moveTo>
                    <a:pt x="0" y="46"/>
                  </a:moveTo>
                  <a:cubicBezTo>
                    <a:pt x="2" y="40"/>
                    <a:pt x="4" y="32"/>
                    <a:pt x="8" y="25"/>
                  </a:cubicBezTo>
                  <a:cubicBezTo>
                    <a:pt x="13" y="11"/>
                    <a:pt x="16" y="5"/>
                    <a:pt x="18" y="2"/>
                  </a:cubicBezTo>
                  <a:cubicBezTo>
                    <a:pt x="30" y="6"/>
                    <a:pt x="44" y="8"/>
                    <a:pt x="59" y="8"/>
                  </a:cubicBezTo>
                  <a:cubicBezTo>
                    <a:pt x="83" y="8"/>
                    <a:pt x="102" y="3"/>
                    <a:pt x="109" y="0"/>
                  </a:cubicBezTo>
                  <a:cubicBezTo>
                    <a:pt x="117" y="3"/>
                    <a:pt x="136" y="8"/>
                    <a:pt x="15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73" y="8"/>
                    <a:pt x="187" y="6"/>
                    <a:pt x="198" y="1"/>
                  </a:cubicBezTo>
                  <a:cubicBezTo>
                    <a:pt x="204" y="10"/>
                    <a:pt x="213" y="30"/>
                    <a:pt x="217" y="45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61" name="组合 360"/>
          <p:cNvGrpSpPr/>
          <p:nvPr/>
        </p:nvGrpSpPr>
        <p:grpSpPr>
          <a:xfrm>
            <a:off x="6810947" y="3313759"/>
            <a:ext cx="645749" cy="538875"/>
            <a:chOff x="6904254" y="3803291"/>
            <a:chExt cx="645749" cy="538875"/>
          </a:xfrm>
        </p:grpSpPr>
        <p:sp>
          <p:nvSpPr>
            <p:cNvPr id="362" name="Freeform 13"/>
            <p:cNvSpPr>
              <a:spLocks/>
            </p:cNvSpPr>
            <p:nvPr/>
          </p:nvSpPr>
          <p:spPr bwMode="auto">
            <a:xfrm>
              <a:off x="7119129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3" name="Freeform 14"/>
            <p:cNvSpPr>
              <a:spLocks/>
            </p:cNvSpPr>
            <p:nvPr/>
          </p:nvSpPr>
          <p:spPr bwMode="auto">
            <a:xfrm>
              <a:off x="7071879" y="4316853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4" name="Freeform 15"/>
            <p:cNvSpPr>
              <a:spLocks noEditPoints="1"/>
            </p:cNvSpPr>
            <p:nvPr/>
          </p:nvSpPr>
          <p:spPr bwMode="auto">
            <a:xfrm>
              <a:off x="6904254" y="3803291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5" name="Freeform 16"/>
            <p:cNvSpPr>
              <a:spLocks/>
            </p:cNvSpPr>
            <p:nvPr/>
          </p:nvSpPr>
          <p:spPr bwMode="auto">
            <a:xfrm>
              <a:off x="6943067" y="3837041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6" name="Oval 17"/>
            <p:cNvSpPr>
              <a:spLocks noChangeArrowheads="1"/>
            </p:cNvSpPr>
            <p:nvPr/>
          </p:nvSpPr>
          <p:spPr bwMode="auto">
            <a:xfrm>
              <a:off x="7039816" y="3866853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7" name="Freeform 18"/>
            <p:cNvSpPr>
              <a:spLocks noEditPoints="1"/>
            </p:cNvSpPr>
            <p:nvPr/>
          </p:nvSpPr>
          <p:spPr bwMode="auto">
            <a:xfrm>
              <a:off x="7036441" y="3862353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5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8" name="Oval 19"/>
            <p:cNvSpPr>
              <a:spLocks noChangeArrowheads="1"/>
            </p:cNvSpPr>
            <p:nvPr/>
          </p:nvSpPr>
          <p:spPr bwMode="auto">
            <a:xfrm>
              <a:off x="7051629" y="3878666"/>
              <a:ext cx="23625" cy="23625"/>
            </a:xfrm>
            <a:prstGeom prst="ellipse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69" name="Freeform 20"/>
            <p:cNvSpPr>
              <a:spLocks/>
            </p:cNvSpPr>
            <p:nvPr/>
          </p:nvSpPr>
          <p:spPr bwMode="auto">
            <a:xfrm>
              <a:off x="7102254" y="3865166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0" name="Freeform 21"/>
            <p:cNvSpPr>
              <a:spLocks noEditPoints="1"/>
            </p:cNvSpPr>
            <p:nvPr/>
          </p:nvSpPr>
          <p:spPr bwMode="auto">
            <a:xfrm>
              <a:off x="7096629" y="3858978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1" name="Oval 22"/>
            <p:cNvSpPr>
              <a:spLocks noChangeArrowheads="1"/>
            </p:cNvSpPr>
            <p:nvPr/>
          </p:nvSpPr>
          <p:spPr bwMode="auto">
            <a:xfrm>
              <a:off x="7039816" y="3960228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2" name="Freeform 23"/>
            <p:cNvSpPr>
              <a:spLocks noEditPoints="1"/>
            </p:cNvSpPr>
            <p:nvPr/>
          </p:nvSpPr>
          <p:spPr bwMode="auto">
            <a:xfrm>
              <a:off x="7036441" y="3955728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6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6"/>
                    <a:pt x="32" y="56"/>
                  </a:cubicBezTo>
                  <a:cubicBezTo>
                    <a:pt x="45" y="56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3" name="Freeform 24"/>
            <p:cNvSpPr>
              <a:spLocks/>
            </p:cNvSpPr>
            <p:nvPr/>
          </p:nvSpPr>
          <p:spPr bwMode="auto">
            <a:xfrm>
              <a:off x="7102254" y="3958541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4" name="Freeform 25"/>
            <p:cNvSpPr>
              <a:spLocks noEditPoints="1"/>
            </p:cNvSpPr>
            <p:nvPr/>
          </p:nvSpPr>
          <p:spPr bwMode="auto">
            <a:xfrm>
              <a:off x="7096629" y="3952353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5" name="Oval 26"/>
            <p:cNvSpPr>
              <a:spLocks noChangeArrowheads="1"/>
            </p:cNvSpPr>
            <p:nvPr/>
          </p:nvSpPr>
          <p:spPr bwMode="auto">
            <a:xfrm>
              <a:off x="7039816" y="4054728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6" name="Freeform 27"/>
            <p:cNvSpPr>
              <a:spLocks noEditPoints="1"/>
            </p:cNvSpPr>
            <p:nvPr/>
          </p:nvSpPr>
          <p:spPr bwMode="auto">
            <a:xfrm>
              <a:off x="7036441" y="4050228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2 h 65"/>
                <a:gd name="T4" fmla="*/ 32 w 65"/>
                <a:gd name="T5" fmla="*/ 0 h 65"/>
                <a:gd name="T6" fmla="*/ 65 w 65"/>
                <a:gd name="T7" fmla="*/ 32 h 65"/>
                <a:gd name="T8" fmla="*/ 32 w 65"/>
                <a:gd name="T9" fmla="*/ 65 h 65"/>
                <a:gd name="T10" fmla="*/ 32 w 65"/>
                <a:gd name="T11" fmla="*/ 9 h 65"/>
                <a:gd name="T12" fmla="*/ 9 w 65"/>
                <a:gd name="T13" fmla="*/ 32 h 65"/>
                <a:gd name="T14" fmla="*/ 32 w 65"/>
                <a:gd name="T15" fmla="*/ 55 h 65"/>
                <a:gd name="T16" fmla="*/ 56 w 65"/>
                <a:gd name="T17" fmla="*/ 32 h 65"/>
                <a:gd name="T18" fmla="*/ 32 w 65"/>
                <a:gd name="T1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5" y="14"/>
                    <a:pt x="65" y="32"/>
                  </a:cubicBezTo>
                  <a:cubicBezTo>
                    <a:pt x="65" y="50"/>
                    <a:pt x="50" y="65"/>
                    <a:pt x="32" y="65"/>
                  </a:cubicBezTo>
                  <a:close/>
                  <a:moveTo>
                    <a:pt x="32" y="9"/>
                  </a:moveTo>
                  <a:cubicBezTo>
                    <a:pt x="19" y="9"/>
                    <a:pt x="9" y="20"/>
                    <a:pt x="9" y="32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2"/>
                  </a:cubicBezTo>
                  <a:cubicBezTo>
                    <a:pt x="56" y="20"/>
                    <a:pt x="45" y="9"/>
                    <a:pt x="32" y="9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7" name="Freeform 28"/>
            <p:cNvSpPr>
              <a:spLocks/>
            </p:cNvSpPr>
            <p:nvPr/>
          </p:nvSpPr>
          <p:spPr bwMode="auto">
            <a:xfrm>
              <a:off x="7102254" y="4051916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4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78" name="Freeform 29"/>
            <p:cNvSpPr>
              <a:spLocks noEditPoints="1"/>
            </p:cNvSpPr>
            <p:nvPr/>
          </p:nvSpPr>
          <p:spPr bwMode="auto">
            <a:xfrm>
              <a:off x="7096629" y="4046291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4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4 h 74"/>
                <a:gd name="T26" fmla="*/ 41 w 348"/>
                <a:gd name="T2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4"/>
                  </a:moveTo>
                  <a:cubicBezTo>
                    <a:pt x="25" y="14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4"/>
                    <a:pt x="308" y="14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79" name="组合 378"/>
          <p:cNvGrpSpPr/>
          <p:nvPr/>
        </p:nvGrpSpPr>
        <p:grpSpPr>
          <a:xfrm>
            <a:off x="6054155" y="3313759"/>
            <a:ext cx="645749" cy="538875"/>
            <a:chOff x="6147462" y="3803291"/>
            <a:chExt cx="645749" cy="538875"/>
          </a:xfrm>
        </p:grpSpPr>
        <p:sp>
          <p:nvSpPr>
            <p:cNvPr id="380" name="Freeform 46"/>
            <p:cNvSpPr>
              <a:spLocks/>
            </p:cNvSpPr>
            <p:nvPr/>
          </p:nvSpPr>
          <p:spPr bwMode="auto">
            <a:xfrm>
              <a:off x="6362337" y="4184666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1" name="Freeform 47"/>
            <p:cNvSpPr>
              <a:spLocks/>
            </p:cNvSpPr>
            <p:nvPr/>
          </p:nvSpPr>
          <p:spPr bwMode="auto">
            <a:xfrm>
              <a:off x="6315087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2" name="Freeform 48"/>
            <p:cNvSpPr>
              <a:spLocks noEditPoints="1"/>
            </p:cNvSpPr>
            <p:nvPr/>
          </p:nvSpPr>
          <p:spPr bwMode="auto">
            <a:xfrm>
              <a:off x="6147462" y="3803291"/>
              <a:ext cx="645749" cy="369563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3" name="Freeform 49"/>
            <p:cNvSpPr>
              <a:spLocks/>
            </p:cNvSpPr>
            <p:nvPr/>
          </p:nvSpPr>
          <p:spPr bwMode="auto">
            <a:xfrm>
              <a:off x="6186275" y="3837041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4" name="Freeform 50"/>
            <p:cNvSpPr>
              <a:spLocks/>
            </p:cNvSpPr>
            <p:nvPr/>
          </p:nvSpPr>
          <p:spPr bwMode="auto">
            <a:xfrm>
              <a:off x="6276274" y="4073853"/>
              <a:ext cx="35438" cy="25313"/>
            </a:xfrm>
            <a:custGeom>
              <a:avLst/>
              <a:gdLst>
                <a:gd name="T0" fmla="*/ 0 w 42"/>
                <a:gd name="T1" fmla="*/ 30 h 30"/>
                <a:gd name="T2" fmla="*/ 42 w 42"/>
                <a:gd name="T3" fmla="*/ 30 h 30"/>
                <a:gd name="T4" fmla="*/ 42 w 42"/>
                <a:gd name="T5" fmla="*/ 0 h 30"/>
                <a:gd name="T6" fmla="*/ 0 w 42"/>
                <a:gd name="T7" fmla="*/ 7 h 30"/>
                <a:gd name="T8" fmla="*/ 0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2"/>
                    <a:pt x="14" y="5"/>
                    <a:pt x="0" y="7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5" name="Freeform 51"/>
            <p:cNvSpPr>
              <a:spLocks/>
            </p:cNvSpPr>
            <p:nvPr/>
          </p:nvSpPr>
          <p:spPr bwMode="auto">
            <a:xfrm>
              <a:off x="6276274" y="3995666"/>
              <a:ext cx="35438" cy="74813"/>
            </a:xfrm>
            <a:custGeom>
              <a:avLst/>
              <a:gdLst>
                <a:gd name="T0" fmla="*/ 42 w 42"/>
                <a:gd name="T1" fmla="*/ 0 h 89"/>
                <a:gd name="T2" fmla="*/ 0 w 42"/>
                <a:gd name="T3" fmla="*/ 0 h 89"/>
                <a:gd name="T4" fmla="*/ 0 w 42"/>
                <a:gd name="T5" fmla="*/ 89 h 89"/>
                <a:gd name="T6" fmla="*/ 42 w 42"/>
                <a:gd name="T7" fmla="*/ 82 h 89"/>
                <a:gd name="T8" fmla="*/ 42 w 42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87"/>
                    <a:pt x="27" y="85"/>
                    <a:pt x="42" y="8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6" name="Freeform 52"/>
            <p:cNvSpPr>
              <a:spLocks/>
            </p:cNvSpPr>
            <p:nvPr/>
          </p:nvSpPr>
          <p:spPr bwMode="auto">
            <a:xfrm>
              <a:off x="6333649" y="4061478"/>
              <a:ext cx="35438" cy="37688"/>
            </a:xfrm>
            <a:custGeom>
              <a:avLst/>
              <a:gdLst>
                <a:gd name="T0" fmla="*/ 0 w 42"/>
                <a:gd name="T1" fmla="*/ 10 h 45"/>
                <a:gd name="T2" fmla="*/ 0 w 42"/>
                <a:gd name="T3" fmla="*/ 45 h 45"/>
                <a:gd name="T4" fmla="*/ 42 w 42"/>
                <a:gd name="T5" fmla="*/ 45 h 45"/>
                <a:gd name="T6" fmla="*/ 42 w 42"/>
                <a:gd name="T7" fmla="*/ 0 h 45"/>
                <a:gd name="T8" fmla="*/ 5 w 42"/>
                <a:gd name="T9" fmla="*/ 9 h 45"/>
                <a:gd name="T10" fmla="*/ 0 w 42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3"/>
                    <a:pt x="17" y="6"/>
                    <a:pt x="5" y="9"/>
                  </a:cubicBezTo>
                  <a:cubicBezTo>
                    <a:pt x="3" y="9"/>
                    <a:pt x="2" y="9"/>
                    <a:pt x="0" y="1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7" name="Freeform 53"/>
            <p:cNvSpPr>
              <a:spLocks/>
            </p:cNvSpPr>
            <p:nvPr/>
          </p:nvSpPr>
          <p:spPr bwMode="auto">
            <a:xfrm>
              <a:off x="6333649" y="3973728"/>
              <a:ext cx="35438" cy="86625"/>
            </a:xfrm>
            <a:custGeom>
              <a:avLst/>
              <a:gdLst>
                <a:gd name="T0" fmla="*/ 42 w 42"/>
                <a:gd name="T1" fmla="*/ 93 h 103"/>
                <a:gd name="T2" fmla="*/ 42 w 42"/>
                <a:gd name="T3" fmla="*/ 0 h 103"/>
                <a:gd name="T4" fmla="*/ 0 w 42"/>
                <a:gd name="T5" fmla="*/ 0 h 103"/>
                <a:gd name="T6" fmla="*/ 0 w 42"/>
                <a:gd name="T7" fmla="*/ 103 h 103"/>
                <a:gd name="T8" fmla="*/ 1 w 42"/>
                <a:gd name="T9" fmla="*/ 102 h 103"/>
                <a:gd name="T10" fmla="*/ 42 w 42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3">
                  <a:moveTo>
                    <a:pt x="42" y="9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15" y="100"/>
                    <a:pt x="28" y="97"/>
                    <a:pt x="42" y="93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8" name="Freeform 54"/>
            <p:cNvSpPr>
              <a:spLocks/>
            </p:cNvSpPr>
            <p:nvPr/>
          </p:nvSpPr>
          <p:spPr bwMode="auto">
            <a:xfrm>
              <a:off x="6391024" y="4046291"/>
              <a:ext cx="35438" cy="52875"/>
            </a:xfrm>
            <a:custGeom>
              <a:avLst/>
              <a:gdLst>
                <a:gd name="T0" fmla="*/ 0 w 42"/>
                <a:gd name="T1" fmla="*/ 63 h 63"/>
                <a:gd name="T2" fmla="*/ 42 w 42"/>
                <a:gd name="T3" fmla="*/ 63 h 63"/>
                <a:gd name="T4" fmla="*/ 42 w 42"/>
                <a:gd name="T5" fmla="*/ 0 h 63"/>
                <a:gd name="T6" fmla="*/ 0 w 42"/>
                <a:gd name="T7" fmla="*/ 12 h 63"/>
                <a:gd name="T8" fmla="*/ 0 w 4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3">
                  <a:moveTo>
                    <a:pt x="0" y="63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8"/>
                    <a:pt x="0" y="12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9" name="Freeform 55"/>
            <p:cNvSpPr>
              <a:spLocks/>
            </p:cNvSpPr>
            <p:nvPr/>
          </p:nvSpPr>
          <p:spPr bwMode="auto">
            <a:xfrm>
              <a:off x="6391024" y="3955166"/>
              <a:ext cx="35438" cy="91688"/>
            </a:xfrm>
            <a:custGeom>
              <a:avLst/>
              <a:gdLst>
                <a:gd name="T0" fmla="*/ 42 w 42"/>
                <a:gd name="T1" fmla="*/ 0 h 109"/>
                <a:gd name="T2" fmla="*/ 0 w 42"/>
                <a:gd name="T3" fmla="*/ 0 h 109"/>
                <a:gd name="T4" fmla="*/ 0 w 42"/>
                <a:gd name="T5" fmla="*/ 109 h 109"/>
                <a:gd name="T6" fmla="*/ 42 w 42"/>
                <a:gd name="T7" fmla="*/ 97 h 109"/>
                <a:gd name="T8" fmla="*/ 42 w 4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" y="105"/>
                    <a:pt x="28" y="101"/>
                    <a:pt x="42" y="97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0" name="Freeform 56"/>
            <p:cNvSpPr>
              <a:spLocks/>
            </p:cNvSpPr>
            <p:nvPr/>
          </p:nvSpPr>
          <p:spPr bwMode="auto">
            <a:xfrm>
              <a:off x="6448399" y="3930978"/>
              <a:ext cx="35438" cy="99000"/>
            </a:xfrm>
            <a:custGeom>
              <a:avLst/>
              <a:gdLst>
                <a:gd name="T0" fmla="*/ 42 w 42"/>
                <a:gd name="T1" fmla="*/ 0 h 118"/>
                <a:gd name="T2" fmla="*/ 0 w 42"/>
                <a:gd name="T3" fmla="*/ 0 h 118"/>
                <a:gd name="T4" fmla="*/ 0 w 42"/>
                <a:gd name="T5" fmla="*/ 118 h 118"/>
                <a:gd name="T6" fmla="*/ 42 w 42"/>
                <a:gd name="T7" fmla="*/ 104 h 118"/>
                <a:gd name="T8" fmla="*/ 42 w 4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8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4" y="114"/>
                    <a:pt x="28" y="109"/>
                    <a:pt x="42" y="10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1" name="Freeform 57"/>
            <p:cNvSpPr>
              <a:spLocks/>
            </p:cNvSpPr>
            <p:nvPr/>
          </p:nvSpPr>
          <p:spPr bwMode="auto">
            <a:xfrm>
              <a:off x="6448399" y="4028291"/>
              <a:ext cx="35438" cy="70875"/>
            </a:xfrm>
            <a:custGeom>
              <a:avLst/>
              <a:gdLst>
                <a:gd name="T0" fmla="*/ 0 w 42"/>
                <a:gd name="T1" fmla="*/ 84 h 84"/>
                <a:gd name="T2" fmla="*/ 42 w 42"/>
                <a:gd name="T3" fmla="*/ 84 h 84"/>
                <a:gd name="T4" fmla="*/ 42 w 42"/>
                <a:gd name="T5" fmla="*/ 0 h 84"/>
                <a:gd name="T6" fmla="*/ 0 w 42"/>
                <a:gd name="T7" fmla="*/ 13 h 84"/>
                <a:gd name="T8" fmla="*/ 0 w 42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4">
                  <a:moveTo>
                    <a:pt x="0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9"/>
                    <a:pt x="0" y="13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2" name="Freeform 58"/>
            <p:cNvSpPr>
              <a:spLocks/>
            </p:cNvSpPr>
            <p:nvPr/>
          </p:nvSpPr>
          <p:spPr bwMode="auto">
            <a:xfrm>
              <a:off x="6506336" y="4007478"/>
              <a:ext cx="34875" cy="91688"/>
            </a:xfrm>
            <a:custGeom>
              <a:avLst/>
              <a:gdLst>
                <a:gd name="T0" fmla="*/ 0 w 41"/>
                <a:gd name="T1" fmla="*/ 109 h 109"/>
                <a:gd name="T2" fmla="*/ 41 w 41"/>
                <a:gd name="T3" fmla="*/ 109 h 109"/>
                <a:gd name="T4" fmla="*/ 41 w 41"/>
                <a:gd name="T5" fmla="*/ 0 h 109"/>
                <a:gd name="T6" fmla="*/ 0 w 41"/>
                <a:gd name="T7" fmla="*/ 16 h 109"/>
                <a:gd name="T8" fmla="*/ 0 w 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5"/>
                    <a:pt x="14" y="11"/>
                    <a:pt x="0" y="16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3" name="Freeform 59"/>
            <p:cNvSpPr>
              <a:spLocks/>
            </p:cNvSpPr>
            <p:nvPr/>
          </p:nvSpPr>
          <p:spPr bwMode="auto">
            <a:xfrm>
              <a:off x="6506336" y="3912978"/>
              <a:ext cx="34875" cy="97875"/>
            </a:xfrm>
            <a:custGeom>
              <a:avLst/>
              <a:gdLst>
                <a:gd name="T0" fmla="*/ 41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41 w 41"/>
                <a:gd name="T7" fmla="*/ 10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4" y="111"/>
                    <a:pt x="28" y="106"/>
                    <a:pt x="41" y="10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4" name="Freeform 60"/>
            <p:cNvSpPr>
              <a:spLocks/>
            </p:cNvSpPr>
            <p:nvPr/>
          </p:nvSpPr>
          <p:spPr bwMode="auto">
            <a:xfrm>
              <a:off x="6563711" y="3982166"/>
              <a:ext cx="34875" cy="117000"/>
            </a:xfrm>
            <a:custGeom>
              <a:avLst/>
              <a:gdLst>
                <a:gd name="T0" fmla="*/ 0 w 41"/>
                <a:gd name="T1" fmla="*/ 139 h 139"/>
                <a:gd name="T2" fmla="*/ 41 w 41"/>
                <a:gd name="T3" fmla="*/ 139 h 139"/>
                <a:gd name="T4" fmla="*/ 41 w 41"/>
                <a:gd name="T5" fmla="*/ 0 h 139"/>
                <a:gd name="T6" fmla="*/ 0 w 41"/>
                <a:gd name="T7" fmla="*/ 19 h 139"/>
                <a:gd name="T8" fmla="*/ 0 w 4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9">
                  <a:moveTo>
                    <a:pt x="0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6"/>
                    <a:pt x="15" y="13"/>
                    <a:pt x="0" y="1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5" name="Freeform 61"/>
            <p:cNvSpPr>
              <a:spLocks/>
            </p:cNvSpPr>
            <p:nvPr/>
          </p:nvSpPr>
          <p:spPr bwMode="auto">
            <a:xfrm>
              <a:off x="6563711" y="3896103"/>
              <a:ext cx="34875" cy="91688"/>
            </a:xfrm>
            <a:custGeom>
              <a:avLst/>
              <a:gdLst>
                <a:gd name="T0" fmla="*/ 41 w 41"/>
                <a:gd name="T1" fmla="*/ 0 h 109"/>
                <a:gd name="T2" fmla="*/ 0 w 41"/>
                <a:gd name="T3" fmla="*/ 0 h 109"/>
                <a:gd name="T4" fmla="*/ 0 w 41"/>
                <a:gd name="T5" fmla="*/ 109 h 109"/>
                <a:gd name="T6" fmla="*/ 41 w 41"/>
                <a:gd name="T7" fmla="*/ 89 h 109"/>
                <a:gd name="T8" fmla="*/ 41 w 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02"/>
                    <a:pt x="29" y="96"/>
                    <a:pt x="41" y="8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6" name="Freeform 62"/>
            <p:cNvSpPr>
              <a:spLocks/>
            </p:cNvSpPr>
            <p:nvPr/>
          </p:nvSpPr>
          <p:spPr bwMode="auto">
            <a:xfrm>
              <a:off x="6621086" y="3874166"/>
              <a:ext cx="35438" cy="84938"/>
            </a:xfrm>
            <a:custGeom>
              <a:avLst/>
              <a:gdLst>
                <a:gd name="T0" fmla="*/ 42 w 42"/>
                <a:gd name="T1" fmla="*/ 72 h 101"/>
                <a:gd name="T2" fmla="*/ 42 w 42"/>
                <a:gd name="T3" fmla="*/ 0 h 101"/>
                <a:gd name="T4" fmla="*/ 0 w 42"/>
                <a:gd name="T5" fmla="*/ 0 h 101"/>
                <a:gd name="T6" fmla="*/ 0 w 42"/>
                <a:gd name="T7" fmla="*/ 101 h 101"/>
                <a:gd name="T8" fmla="*/ 24 w 42"/>
                <a:gd name="T9" fmla="*/ 86 h 101"/>
                <a:gd name="T10" fmla="*/ 42 w 42"/>
                <a:gd name="T11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1">
                  <a:moveTo>
                    <a:pt x="42" y="7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" y="96"/>
                    <a:pt x="17" y="91"/>
                    <a:pt x="24" y="86"/>
                  </a:cubicBezTo>
                  <a:cubicBezTo>
                    <a:pt x="31" y="81"/>
                    <a:pt x="37" y="77"/>
                    <a:pt x="42" y="72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7" name="Freeform 63"/>
            <p:cNvSpPr>
              <a:spLocks/>
            </p:cNvSpPr>
            <p:nvPr/>
          </p:nvSpPr>
          <p:spPr bwMode="auto">
            <a:xfrm>
              <a:off x="6621086" y="3947291"/>
              <a:ext cx="35438" cy="151875"/>
            </a:xfrm>
            <a:custGeom>
              <a:avLst/>
              <a:gdLst>
                <a:gd name="T0" fmla="*/ 33 w 42"/>
                <a:gd name="T1" fmla="*/ 7 h 180"/>
                <a:gd name="T2" fmla="*/ 0 w 42"/>
                <a:gd name="T3" fmla="*/ 27 h 180"/>
                <a:gd name="T4" fmla="*/ 0 w 42"/>
                <a:gd name="T5" fmla="*/ 180 h 180"/>
                <a:gd name="T6" fmla="*/ 42 w 42"/>
                <a:gd name="T7" fmla="*/ 180 h 180"/>
                <a:gd name="T8" fmla="*/ 42 w 42"/>
                <a:gd name="T9" fmla="*/ 0 h 180"/>
                <a:gd name="T10" fmla="*/ 33 w 42"/>
                <a:gd name="T11" fmla="*/ 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0">
                  <a:moveTo>
                    <a:pt x="33" y="7"/>
                  </a:moveTo>
                  <a:cubicBezTo>
                    <a:pt x="24" y="13"/>
                    <a:pt x="12" y="20"/>
                    <a:pt x="0" y="27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2"/>
                    <a:pt x="36" y="4"/>
                    <a:pt x="33" y="7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398" name="组合 397"/>
          <p:cNvGrpSpPr/>
          <p:nvPr/>
        </p:nvGrpSpPr>
        <p:grpSpPr>
          <a:xfrm>
            <a:off x="5296800" y="3313759"/>
            <a:ext cx="646312" cy="538875"/>
            <a:chOff x="5390107" y="3803291"/>
            <a:chExt cx="646312" cy="538875"/>
          </a:xfrm>
        </p:grpSpPr>
        <p:sp>
          <p:nvSpPr>
            <p:cNvPr id="399" name="Freeform 96"/>
            <p:cNvSpPr>
              <a:spLocks/>
            </p:cNvSpPr>
            <p:nvPr/>
          </p:nvSpPr>
          <p:spPr bwMode="auto">
            <a:xfrm>
              <a:off x="5606107" y="4184666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0" name="Freeform 97"/>
            <p:cNvSpPr>
              <a:spLocks/>
            </p:cNvSpPr>
            <p:nvPr/>
          </p:nvSpPr>
          <p:spPr bwMode="auto">
            <a:xfrm>
              <a:off x="5558857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1" name="Freeform 98"/>
            <p:cNvSpPr>
              <a:spLocks noEditPoints="1"/>
            </p:cNvSpPr>
            <p:nvPr/>
          </p:nvSpPr>
          <p:spPr bwMode="auto">
            <a:xfrm>
              <a:off x="5390107" y="3803291"/>
              <a:ext cx="646312" cy="369563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2" name="Freeform 99"/>
            <p:cNvSpPr>
              <a:spLocks/>
            </p:cNvSpPr>
            <p:nvPr/>
          </p:nvSpPr>
          <p:spPr bwMode="auto">
            <a:xfrm>
              <a:off x="5430045" y="3837041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3" name="Rectangle 100"/>
            <p:cNvSpPr>
              <a:spLocks noChangeArrowheads="1"/>
            </p:cNvSpPr>
            <p:nvPr/>
          </p:nvSpPr>
          <p:spPr bwMode="auto">
            <a:xfrm>
              <a:off x="5699482" y="3863478"/>
              <a:ext cx="263250" cy="59063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4" name="Rectangle 101"/>
            <p:cNvSpPr>
              <a:spLocks noChangeArrowheads="1"/>
            </p:cNvSpPr>
            <p:nvPr/>
          </p:nvSpPr>
          <p:spPr bwMode="auto">
            <a:xfrm>
              <a:off x="5699482" y="3958541"/>
              <a:ext cx="263250" cy="59063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5" name="Rectangle 102"/>
            <p:cNvSpPr>
              <a:spLocks noChangeArrowheads="1"/>
            </p:cNvSpPr>
            <p:nvPr/>
          </p:nvSpPr>
          <p:spPr bwMode="auto">
            <a:xfrm>
              <a:off x="5699482" y="4053603"/>
              <a:ext cx="263250" cy="58500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6" name="Rectangle 103"/>
            <p:cNvSpPr>
              <a:spLocks noChangeArrowheads="1"/>
            </p:cNvSpPr>
            <p:nvPr/>
          </p:nvSpPr>
          <p:spPr bwMode="auto">
            <a:xfrm>
              <a:off x="5457045" y="3863478"/>
              <a:ext cx="192937" cy="248625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07" name="组合 406"/>
          <p:cNvGrpSpPr/>
          <p:nvPr/>
        </p:nvGrpSpPr>
        <p:grpSpPr>
          <a:xfrm>
            <a:off x="4540008" y="3313759"/>
            <a:ext cx="645749" cy="538875"/>
            <a:chOff x="4633315" y="3803291"/>
            <a:chExt cx="645749" cy="538875"/>
          </a:xfrm>
        </p:grpSpPr>
        <p:sp>
          <p:nvSpPr>
            <p:cNvPr id="408" name="Freeform 120"/>
            <p:cNvSpPr>
              <a:spLocks/>
            </p:cNvSpPr>
            <p:nvPr/>
          </p:nvSpPr>
          <p:spPr bwMode="auto">
            <a:xfrm>
              <a:off x="4848190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9" name="Freeform 121"/>
            <p:cNvSpPr>
              <a:spLocks/>
            </p:cNvSpPr>
            <p:nvPr/>
          </p:nvSpPr>
          <p:spPr bwMode="auto">
            <a:xfrm>
              <a:off x="4802065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0" name="Freeform 122"/>
            <p:cNvSpPr>
              <a:spLocks noEditPoints="1"/>
            </p:cNvSpPr>
            <p:nvPr/>
          </p:nvSpPr>
          <p:spPr bwMode="auto">
            <a:xfrm>
              <a:off x="4633315" y="3803291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1" name="Freeform 123"/>
            <p:cNvSpPr>
              <a:spLocks/>
            </p:cNvSpPr>
            <p:nvPr/>
          </p:nvSpPr>
          <p:spPr bwMode="auto">
            <a:xfrm>
              <a:off x="4672690" y="3837041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2" name="Freeform 124"/>
            <p:cNvSpPr>
              <a:spLocks/>
            </p:cNvSpPr>
            <p:nvPr/>
          </p:nvSpPr>
          <p:spPr bwMode="auto">
            <a:xfrm>
              <a:off x="4795315" y="3848291"/>
              <a:ext cx="307687" cy="201375"/>
            </a:xfrm>
            <a:custGeom>
              <a:avLst/>
              <a:gdLst>
                <a:gd name="T0" fmla="*/ 364 w 365"/>
                <a:gd name="T1" fmla="*/ 24 h 239"/>
                <a:gd name="T2" fmla="*/ 349 w 365"/>
                <a:gd name="T3" fmla="*/ 9 h 239"/>
                <a:gd name="T4" fmla="*/ 280 w 365"/>
                <a:gd name="T5" fmla="*/ 1 h 239"/>
                <a:gd name="T6" fmla="*/ 263 w 365"/>
                <a:gd name="T7" fmla="*/ 17 h 239"/>
                <a:gd name="T8" fmla="*/ 276 w 365"/>
                <a:gd name="T9" fmla="*/ 36 h 239"/>
                <a:gd name="T10" fmla="*/ 291 w 365"/>
                <a:gd name="T11" fmla="*/ 38 h 239"/>
                <a:gd name="T12" fmla="*/ 219 w 365"/>
                <a:gd name="T13" fmla="*/ 108 h 239"/>
                <a:gd name="T14" fmla="*/ 109 w 365"/>
                <a:gd name="T15" fmla="*/ 108 h 239"/>
                <a:gd name="T16" fmla="*/ 88 w 365"/>
                <a:gd name="T17" fmla="*/ 117 h 239"/>
                <a:gd name="T18" fmla="*/ 10 w 365"/>
                <a:gd name="T19" fmla="*/ 197 h 239"/>
                <a:gd name="T20" fmla="*/ 13 w 365"/>
                <a:gd name="T21" fmla="*/ 230 h 239"/>
                <a:gd name="T22" fmla="*/ 50 w 365"/>
                <a:gd name="T23" fmla="*/ 228 h 239"/>
                <a:gd name="T24" fmla="*/ 121 w 365"/>
                <a:gd name="T25" fmla="*/ 155 h 239"/>
                <a:gd name="T26" fmla="*/ 229 w 365"/>
                <a:gd name="T27" fmla="*/ 155 h 239"/>
                <a:gd name="T28" fmla="*/ 253 w 365"/>
                <a:gd name="T29" fmla="*/ 145 h 239"/>
                <a:gd name="T30" fmla="*/ 329 w 365"/>
                <a:gd name="T31" fmla="*/ 71 h 239"/>
                <a:gd name="T32" fmla="*/ 329 w 365"/>
                <a:gd name="T33" fmla="*/ 93 h 239"/>
                <a:gd name="T34" fmla="*/ 347 w 365"/>
                <a:gd name="T35" fmla="*/ 108 h 239"/>
                <a:gd name="T36" fmla="*/ 365 w 365"/>
                <a:gd name="T37" fmla="*/ 93 h 239"/>
                <a:gd name="T38" fmla="*/ 364 w 365"/>
                <a:gd name="T39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239">
                  <a:moveTo>
                    <a:pt x="364" y="24"/>
                  </a:moveTo>
                  <a:cubicBezTo>
                    <a:pt x="364" y="19"/>
                    <a:pt x="357" y="9"/>
                    <a:pt x="349" y="9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1" y="0"/>
                    <a:pt x="264" y="7"/>
                    <a:pt x="263" y="17"/>
                  </a:cubicBezTo>
                  <a:cubicBezTo>
                    <a:pt x="262" y="27"/>
                    <a:pt x="268" y="35"/>
                    <a:pt x="276" y="36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19" y="108"/>
                    <a:pt x="119" y="108"/>
                    <a:pt x="109" y="108"/>
                  </a:cubicBezTo>
                  <a:cubicBezTo>
                    <a:pt x="98" y="108"/>
                    <a:pt x="92" y="112"/>
                    <a:pt x="88" y="117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0" y="207"/>
                    <a:pt x="1" y="222"/>
                    <a:pt x="13" y="230"/>
                  </a:cubicBezTo>
                  <a:cubicBezTo>
                    <a:pt x="24" y="239"/>
                    <a:pt x="41" y="238"/>
                    <a:pt x="50" y="228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221" y="155"/>
                    <a:pt x="229" y="155"/>
                  </a:cubicBezTo>
                  <a:cubicBezTo>
                    <a:pt x="241" y="155"/>
                    <a:pt x="249" y="150"/>
                    <a:pt x="253" y="145"/>
                  </a:cubicBezTo>
                  <a:cubicBezTo>
                    <a:pt x="262" y="136"/>
                    <a:pt x="329" y="71"/>
                    <a:pt x="329" y="71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101"/>
                    <a:pt x="338" y="108"/>
                    <a:pt x="347" y="108"/>
                  </a:cubicBezTo>
                  <a:cubicBezTo>
                    <a:pt x="357" y="108"/>
                    <a:pt x="365" y="101"/>
                    <a:pt x="365" y="93"/>
                  </a:cubicBezTo>
                  <a:lnTo>
                    <a:pt x="364" y="24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3" name="Rectangle 125"/>
            <p:cNvSpPr>
              <a:spLocks noChangeArrowheads="1"/>
            </p:cNvSpPr>
            <p:nvPr/>
          </p:nvSpPr>
          <p:spPr bwMode="auto">
            <a:xfrm>
              <a:off x="4812752" y="4051916"/>
              <a:ext cx="48375" cy="77625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4" name="Rectangle 126"/>
            <p:cNvSpPr>
              <a:spLocks noChangeArrowheads="1"/>
            </p:cNvSpPr>
            <p:nvPr/>
          </p:nvSpPr>
          <p:spPr bwMode="auto">
            <a:xfrm>
              <a:off x="4932002" y="4004103"/>
              <a:ext cx="48938" cy="125438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5" name="Rectangle 127"/>
            <p:cNvSpPr>
              <a:spLocks noChangeArrowheads="1"/>
            </p:cNvSpPr>
            <p:nvPr/>
          </p:nvSpPr>
          <p:spPr bwMode="auto">
            <a:xfrm>
              <a:off x="5065314" y="3974291"/>
              <a:ext cx="47813" cy="155250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16" name="组合 415"/>
          <p:cNvGrpSpPr/>
          <p:nvPr/>
        </p:nvGrpSpPr>
        <p:grpSpPr>
          <a:xfrm>
            <a:off x="9081886" y="3312634"/>
            <a:ext cx="645749" cy="540000"/>
            <a:chOff x="9175193" y="3803291"/>
            <a:chExt cx="645749" cy="540000"/>
          </a:xfrm>
        </p:grpSpPr>
        <p:sp>
          <p:nvSpPr>
            <p:cNvPr id="417" name="Freeform 35"/>
            <p:cNvSpPr>
              <a:spLocks/>
            </p:cNvSpPr>
            <p:nvPr/>
          </p:nvSpPr>
          <p:spPr bwMode="auto">
            <a:xfrm>
              <a:off x="9390068" y="4184666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8" name="Freeform 36"/>
            <p:cNvSpPr>
              <a:spLocks/>
            </p:cNvSpPr>
            <p:nvPr/>
          </p:nvSpPr>
          <p:spPr bwMode="auto">
            <a:xfrm>
              <a:off x="9342818" y="4316853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9" name="Freeform 37"/>
            <p:cNvSpPr>
              <a:spLocks noEditPoints="1"/>
            </p:cNvSpPr>
            <p:nvPr/>
          </p:nvSpPr>
          <p:spPr bwMode="auto">
            <a:xfrm>
              <a:off x="9175193" y="3803291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6 h 438"/>
                <a:gd name="T22" fmla="*/ 61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6"/>
                    <a:pt x="695" y="396"/>
                  </a:cubicBezTo>
                  <a:cubicBezTo>
                    <a:pt x="61" y="396"/>
                    <a:pt x="61" y="396"/>
                    <a:pt x="61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0" name="Freeform 38"/>
            <p:cNvSpPr>
              <a:spLocks/>
            </p:cNvSpPr>
            <p:nvPr/>
          </p:nvSpPr>
          <p:spPr bwMode="auto">
            <a:xfrm>
              <a:off x="9214006" y="3837041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1" name="Freeform 39"/>
            <p:cNvSpPr>
              <a:spLocks/>
            </p:cNvSpPr>
            <p:nvPr/>
          </p:nvSpPr>
          <p:spPr bwMode="auto">
            <a:xfrm>
              <a:off x="9566130" y="4067666"/>
              <a:ext cx="202500" cy="210375"/>
            </a:xfrm>
            <a:custGeom>
              <a:avLst/>
              <a:gdLst>
                <a:gd name="T0" fmla="*/ 184 w 240"/>
                <a:gd name="T1" fmla="*/ 250 h 250"/>
                <a:gd name="T2" fmla="*/ 152 w 240"/>
                <a:gd name="T3" fmla="*/ 234 h 250"/>
                <a:gd name="T4" fmla="*/ 17 w 240"/>
                <a:gd name="T5" fmla="*/ 81 h 250"/>
                <a:gd name="T6" fmla="*/ 13 w 240"/>
                <a:gd name="T7" fmla="*/ 30 h 250"/>
                <a:gd name="T8" fmla="*/ 38 w 240"/>
                <a:gd name="T9" fmla="*/ 7 h 250"/>
                <a:gd name="T10" fmla="*/ 56 w 240"/>
                <a:gd name="T11" fmla="*/ 0 h 250"/>
                <a:gd name="T12" fmla="*/ 88 w 240"/>
                <a:gd name="T13" fmla="*/ 17 h 250"/>
                <a:gd name="T14" fmla="*/ 223 w 240"/>
                <a:gd name="T15" fmla="*/ 170 h 250"/>
                <a:gd name="T16" fmla="*/ 227 w 240"/>
                <a:gd name="T17" fmla="*/ 221 h 250"/>
                <a:gd name="T18" fmla="*/ 202 w 240"/>
                <a:gd name="T19" fmla="*/ 244 h 250"/>
                <a:gd name="T20" fmla="*/ 184 w 240"/>
                <a:gd name="T2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0">
                  <a:moveTo>
                    <a:pt x="184" y="250"/>
                  </a:moveTo>
                  <a:cubicBezTo>
                    <a:pt x="173" y="250"/>
                    <a:pt x="161" y="244"/>
                    <a:pt x="152" y="23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" y="64"/>
                    <a:pt x="0" y="42"/>
                    <a:pt x="13" y="3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3" y="3"/>
                    <a:pt x="49" y="0"/>
                    <a:pt x="56" y="0"/>
                  </a:cubicBezTo>
                  <a:cubicBezTo>
                    <a:pt x="67" y="0"/>
                    <a:pt x="79" y="7"/>
                    <a:pt x="88" y="17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38" y="187"/>
                    <a:pt x="240" y="209"/>
                    <a:pt x="227" y="221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197" y="248"/>
                    <a:pt x="191" y="250"/>
                    <a:pt x="18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2" name="Freeform 40"/>
            <p:cNvSpPr>
              <a:spLocks/>
            </p:cNvSpPr>
            <p:nvPr/>
          </p:nvSpPr>
          <p:spPr bwMode="auto">
            <a:xfrm>
              <a:off x="9558817" y="4050791"/>
              <a:ext cx="60750" cy="66375"/>
            </a:xfrm>
            <a:custGeom>
              <a:avLst/>
              <a:gdLst>
                <a:gd name="T0" fmla="*/ 59 w 72"/>
                <a:gd name="T1" fmla="*/ 18 h 79"/>
                <a:gd name="T2" fmla="*/ 60 w 72"/>
                <a:gd name="T3" fmla="*/ 67 h 79"/>
                <a:gd name="T4" fmla="*/ 14 w 72"/>
                <a:gd name="T5" fmla="*/ 61 h 79"/>
                <a:gd name="T6" fmla="*/ 13 w 72"/>
                <a:gd name="T7" fmla="*/ 12 h 79"/>
                <a:gd name="T8" fmla="*/ 59 w 72"/>
                <a:gd name="T9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9">
                  <a:moveTo>
                    <a:pt x="59" y="18"/>
                  </a:moveTo>
                  <a:cubicBezTo>
                    <a:pt x="72" y="33"/>
                    <a:pt x="72" y="55"/>
                    <a:pt x="60" y="67"/>
                  </a:cubicBezTo>
                  <a:cubicBezTo>
                    <a:pt x="47" y="79"/>
                    <a:pt x="27" y="76"/>
                    <a:pt x="14" y="61"/>
                  </a:cubicBezTo>
                  <a:cubicBezTo>
                    <a:pt x="1" y="45"/>
                    <a:pt x="0" y="24"/>
                    <a:pt x="13" y="12"/>
                  </a:cubicBezTo>
                  <a:cubicBezTo>
                    <a:pt x="25" y="0"/>
                    <a:pt x="46" y="3"/>
                    <a:pt x="59" y="18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3" name="Freeform 41"/>
            <p:cNvSpPr>
              <a:spLocks/>
            </p:cNvSpPr>
            <p:nvPr/>
          </p:nvSpPr>
          <p:spPr bwMode="auto">
            <a:xfrm>
              <a:off x="9349005" y="3835354"/>
              <a:ext cx="284062" cy="294750"/>
            </a:xfrm>
            <a:custGeom>
              <a:avLst/>
              <a:gdLst>
                <a:gd name="T0" fmla="*/ 282 w 337"/>
                <a:gd name="T1" fmla="*/ 68 h 349"/>
                <a:gd name="T2" fmla="*/ 69 w 337"/>
                <a:gd name="T3" fmla="*/ 58 h 349"/>
                <a:gd name="T4" fmla="*/ 55 w 337"/>
                <a:gd name="T5" fmla="*/ 281 h 349"/>
                <a:gd name="T6" fmla="*/ 268 w 337"/>
                <a:gd name="T7" fmla="*/ 291 h 349"/>
                <a:gd name="T8" fmla="*/ 282 w 337"/>
                <a:gd name="T9" fmla="*/ 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9">
                  <a:moveTo>
                    <a:pt x="282" y="68"/>
                  </a:moveTo>
                  <a:cubicBezTo>
                    <a:pt x="227" y="4"/>
                    <a:pt x="132" y="0"/>
                    <a:pt x="69" y="58"/>
                  </a:cubicBezTo>
                  <a:cubicBezTo>
                    <a:pt x="7" y="117"/>
                    <a:pt x="0" y="216"/>
                    <a:pt x="55" y="281"/>
                  </a:cubicBezTo>
                  <a:cubicBezTo>
                    <a:pt x="110" y="345"/>
                    <a:pt x="206" y="349"/>
                    <a:pt x="268" y="291"/>
                  </a:cubicBezTo>
                  <a:cubicBezTo>
                    <a:pt x="331" y="232"/>
                    <a:pt x="337" y="133"/>
                    <a:pt x="282" y="68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4" name="Freeform 42"/>
            <p:cNvSpPr>
              <a:spLocks/>
            </p:cNvSpPr>
            <p:nvPr/>
          </p:nvSpPr>
          <p:spPr bwMode="auto">
            <a:xfrm>
              <a:off x="9387818" y="3884291"/>
              <a:ext cx="207000" cy="196875"/>
            </a:xfrm>
            <a:custGeom>
              <a:avLst/>
              <a:gdLst>
                <a:gd name="T0" fmla="*/ 120 w 246"/>
                <a:gd name="T1" fmla="*/ 233 h 233"/>
                <a:gd name="T2" fmla="*/ 40 w 246"/>
                <a:gd name="T3" fmla="*/ 195 h 233"/>
                <a:gd name="T4" fmla="*/ 51 w 246"/>
                <a:gd name="T5" fmla="*/ 31 h 233"/>
                <a:gd name="T6" fmla="*/ 126 w 246"/>
                <a:gd name="T7" fmla="*/ 0 h 233"/>
                <a:gd name="T8" fmla="*/ 205 w 246"/>
                <a:gd name="T9" fmla="*/ 37 h 233"/>
                <a:gd name="T10" fmla="*/ 195 w 246"/>
                <a:gd name="T11" fmla="*/ 202 h 233"/>
                <a:gd name="T12" fmla="*/ 120 w 246"/>
                <a:gd name="T13" fmla="*/ 233 h 233"/>
                <a:gd name="T14" fmla="*/ 120 w 246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33">
                  <a:moveTo>
                    <a:pt x="120" y="233"/>
                  </a:moveTo>
                  <a:cubicBezTo>
                    <a:pt x="89" y="233"/>
                    <a:pt x="61" y="219"/>
                    <a:pt x="40" y="195"/>
                  </a:cubicBezTo>
                  <a:cubicBezTo>
                    <a:pt x="0" y="148"/>
                    <a:pt x="4" y="74"/>
                    <a:pt x="51" y="31"/>
                  </a:cubicBezTo>
                  <a:cubicBezTo>
                    <a:pt x="72" y="11"/>
                    <a:pt x="98" y="0"/>
                    <a:pt x="126" y="0"/>
                  </a:cubicBezTo>
                  <a:cubicBezTo>
                    <a:pt x="156" y="0"/>
                    <a:pt x="185" y="13"/>
                    <a:pt x="205" y="37"/>
                  </a:cubicBezTo>
                  <a:cubicBezTo>
                    <a:pt x="246" y="85"/>
                    <a:pt x="241" y="159"/>
                    <a:pt x="195" y="202"/>
                  </a:cubicBezTo>
                  <a:cubicBezTo>
                    <a:pt x="174" y="222"/>
                    <a:pt x="147" y="233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5" name="Freeform 43"/>
            <p:cNvSpPr>
              <a:spLocks/>
            </p:cNvSpPr>
            <p:nvPr/>
          </p:nvSpPr>
          <p:spPr bwMode="auto">
            <a:xfrm>
              <a:off x="9574567" y="4071604"/>
              <a:ext cx="185625" cy="202500"/>
            </a:xfrm>
            <a:custGeom>
              <a:avLst/>
              <a:gdLst>
                <a:gd name="T0" fmla="*/ 206 w 220"/>
                <a:gd name="T1" fmla="*/ 170 h 240"/>
                <a:gd name="T2" fmla="*/ 211 w 220"/>
                <a:gd name="T3" fmla="*/ 209 h 240"/>
                <a:gd name="T4" fmla="*/ 186 w 220"/>
                <a:gd name="T5" fmla="*/ 232 h 240"/>
                <a:gd name="T6" fmla="*/ 148 w 220"/>
                <a:gd name="T7" fmla="*/ 223 h 240"/>
                <a:gd name="T8" fmla="*/ 14 w 220"/>
                <a:gd name="T9" fmla="*/ 70 h 240"/>
                <a:gd name="T10" fmla="*/ 9 w 220"/>
                <a:gd name="T11" fmla="*/ 31 h 240"/>
                <a:gd name="T12" fmla="*/ 34 w 220"/>
                <a:gd name="T13" fmla="*/ 8 h 240"/>
                <a:gd name="T14" fmla="*/ 72 w 220"/>
                <a:gd name="T15" fmla="*/ 18 h 240"/>
                <a:gd name="T16" fmla="*/ 206 w 220"/>
                <a:gd name="T17" fmla="*/ 17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0">
                  <a:moveTo>
                    <a:pt x="206" y="170"/>
                  </a:moveTo>
                  <a:cubicBezTo>
                    <a:pt x="218" y="184"/>
                    <a:pt x="220" y="201"/>
                    <a:pt x="211" y="209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77" y="240"/>
                    <a:pt x="160" y="236"/>
                    <a:pt x="148" y="22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" y="57"/>
                    <a:pt x="0" y="40"/>
                    <a:pt x="9" y="3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3" y="0"/>
                    <a:pt x="60" y="4"/>
                    <a:pt x="72" y="18"/>
                  </a:cubicBezTo>
                  <a:lnTo>
                    <a:pt x="206" y="17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6" name="Freeform 44"/>
            <p:cNvSpPr>
              <a:spLocks/>
            </p:cNvSpPr>
            <p:nvPr/>
          </p:nvSpPr>
          <p:spPr bwMode="auto">
            <a:xfrm>
              <a:off x="9618442" y="4091291"/>
              <a:ext cx="113063" cy="126000"/>
            </a:xfrm>
            <a:custGeom>
              <a:avLst/>
              <a:gdLst>
                <a:gd name="T0" fmla="*/ 132 w 134"/>
                <a:gd name="T1" fmla="*/ 137 h 150"/>
                <a:gd name="T2" fmla="*/ 130 w 134"/>
                <a:gd name="T3" fmla="*/ 147 h 150"/>
                <a:gd name="T4" fmla="*/ 130 w 134"/>
                <a:gd name="T5" fmla="*/ 147 h 150"/>
                <a:gd name="T6" fmla="*/ 121 w 134"/>
                <a:gd name="T7" fmla="*/ 147 h 150"/>
                <a:gd name="T8" fmla="*/ 2 w 134"/>
                <a:gd name="T9" fmla="*/ 12 h 150"/>
                <a:gd name="T10" fmla="*/ 4 w 134"/>
                <a:gd name="T11" fmla="*/ 3 h 150"/>
                <a:gd name="T12" fmla="*/ 4 w 134"/>
                <a:gd name="T13" fmla="*/ 3 h 150"/>
                <a:gd name="T14" fmla="*/ 13 w 134"/>
                <a:gd name="T15" fmla="*/ 3 h 150"/>
                <a:gd name="T16" fmla="*/ 132 w 134"/>
                <a:gd name="T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0">
                  <a:moveTo>
                    <a:pt x="132" y="137"/>
                  </a:moveTo>
                  <a:cubicBezTo>
                    <a:pt x="134" y="140"/>
                    <a:pt x="133" y="144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8" y="150"/>
                    <a:pt x="123" y="150"/>
                    <a:pt x="121" y="1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0"/>
                    <a:pt x="11" y="0"/>
                    <a:pt x="13" y="3"/>
                  </a:cubicBezTo>
                  <a:lnTo>
                    <a:pt x="13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27" name="Freeform 45"/>
            <p:cNvSpPr>
              <a:spLocks/>
            </p:cNvSpPr>
            <p:nvPr/>
          </p:nvSpPr>
          <p:spPr bwMode="auto">
            <a:xfrm>
              <a:off x="9729817" y="4218416"/>
              <a:ext cx="23625" cy="25313"/>
            </a:xfrm>
            <a:custGeom>
              <a:avLst/>
              <a:gdLst>
                <a:gd name="T0" fmla="*/ 23 w 28"/>
                <a:gd name="T1" fmla="*/ 6 h 30"/>
                <a:gd name="T2" fmla="*/ 23 w 28"/>
                <a:gd name="T3" fmla="*/ 25 h 30"/>
                <a:gd name="T4" fmla="*/ 5 w 28"/>
                <a:gd name="T5" fmla="*/ 23 h 30"/>
                <a:gd name="T6" fmla="*/ 5 w 28"/>
                <a:gd name="T7" fmla="*/ 5 h 30"/>
                <a:gd name="T8" fmla="*/ 23 w 28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3" y="6"/>
                  </a:moveTo>
                  <a:cubicBezTo>
                    <a:pt x="28" y="12"/>
                    <a:pt x="28" y="20"/>
                    <a:pt x="23" y="25"/>
                  </a:cubicBezTo>
                  <a:cubicBezTo>
                    <a:pt x="18" y="30"/>
                    <a:pt x="10" y="29"/>
                    <a:pt x="5" y="23"/>
                  </a:cubicBezTo>
                  <a:cubicBezTo>
                    <a:pt x="0" y="18"/>
                    <a:pt x="0" y="9"/>
                    <a:pt x="5" y="5"/>
                  </a:cubicBezTo>
                  <a:cubicBezTo>
                    <a:pt x="10" y="0"/>
                    <a:pt x="19" y="1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28" name="组合 427"/>
          <p:cNvGrpSpPr/>
          <p:nvPr/>
        </p:nvGrpSpPr>
        <p:grpSpPr>
          <a:xfrm>
            <a:off x="8324531" y="3312634"/>
            <a:ext cx="646312" cy="540000"/>
            <a:chOff x="8417838" y="3803291"/>
            <a:chExt cx="646312" cy="540000"/>
          </a:xfrm>
        </p:grpSpPr>
        <p:sp>
          <p:nvSpPr>
            <p:cNvPr id="429" name="Freeform 82"/>
            <p:cNvSpPr>
              <a:spLocks/>
            </p:cNvSpPr>
            <p:nvPr/>
          </p:nvSpPr>
          <p:spPr bwMode="auto">
            <a:xfrm>
              <a:off x="8633838" y="4184666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09" y="51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0" name="Freeform 83"/>
            <p:cNvSpPr>
              <a:spLocks/>
            </p:cNvSpPr>
            <p:nvPr/>
          </p:nvSpPr>
          <p:spPr bwMode="auto">
            <a:xfrm>
              <a:off x="8586588" y="4316853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1" name="Freeform 84"/>
            <p:cNvSpPr>
              <a:spLocks noEditPoints="1"/>
            </p:cNvSpPr>
            <p:nvPr/>
          </p:nvSpPr>
          <p:spPr bwMode="auto">
            <a:xfrm>
              <a:off x="8417838" y="3803291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4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2" name="Freeform 85"/>
            <p:cNvSpPr>
              <a:spLocks/>
            </p:cNvSpPr>
            <p:nvPr/>
          </p:nvSpPr>
          <p:spPr bwMode="auto">
            <a:xfrm>
              <a:off x="8457776" y="3837041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3" name="Freeform 86"/>
            <p:cNvSpPr>
              <a:spLocks/>
            </p:cNvSpPr>
            <p:nvPr/>
          </p:nvSpPr>
          <p:spPr bwMode="auto">
            <a:xfrm>
              <a:off x="8832963" y="3912416"/>
              <a:ext cx="69188" cy="189000"/>
            </a:xfrm>
            <a:custGeom>
              <a:avLst/>
              <a:gdLst>
                <a:gd name="T0" fmla="*/ 82 w 82"/>
                <a:gd name="T1" fmla="*/ 220 h 224"/>
                <a:gd name="T2" fmla="*/ 82 w 82"/>
                <a:gd name="T3" fmla="*/ 109 h 224"/>
                <a:gd name="T4" fmla="*/ 82 w 82"/>
                <a:gd name="T5" fmla="*/ 31 h 224"/>
                <a:gd name="T6" fmla="*/ 41 w 82"/>
                <a:gd name="T7" fmla="*/ 0 h 224"/>
                <a:gd name="T8" fmla="*/ 0 w 82"/>
                <a:gd name="T9" fmla="*/ 31 h 224"/>
                <a:gd name="T10" fmla="*/ 0 w 82"/>
                <a:gd name="T11" fmla="*/ 145 h 224"/>
                <a:gd name="T12" fmla="*/ 0 w 82"/>
                <a:gd name="T13" fmla="*/ 218 h 224"/>
                <a:gd name="T14" fmla="*/ 0 w 82"/>
                <a:gd name="T15" fmla="*/ 224 h 224"/>
                <a:gd name="T16" fmla="*/ 82 w 82"/>
                <a:gd name="T17" fmla="*/ 224 h 224"/>
                <a:gd name="T18" fmla="*/ 82 w 82"/>
                <a:gd name="T19" fmla="*/ 22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4">
                  <a:moveTo>
                    <a:pt x="82" y="220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8"/>
                    <a:pt x="60" y="0"/>
                    <a:pt x="41" y="0"/>
                  </a:cubicBezTo>
                  <a:cubicBezTo>
                    <a:pt x="22" y="0"/>
                    <a:pt x="0" y="8"/>
                    <a:pt x="0" y="3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2"/>
                    <a:pt x="0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2"/>
                    <a:pt x="82" y="221"/>
                    <a:pt x="82" y="22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4" name="Freeform 87"/>
            <p:cNvSpPr>
              <a:spLocks/>
            </p:cNvSpPr>
            <p:nvPr/>
          </p:nvSpPr>
          <p:spPr bwMode="auto">
            <a:xfrm>
              <a:off x="8708650" y="3971479"/>
              <a:ext cx="70313" cy="129938"/>
            </a:xfrm>
            <a:custGeom>
              <a:avLst/>
              <a:gdLst>
                <a:gd name="T0" fmla="*/ 83 w 83"/>
                <a:gd name="T1" fmla="*/ 149 h 154"/>
                <a:gd name="T2" fmla="*/ 83 w 83"/>
                <a:gd name="T3" fmla="*/ 85 h 154"/>
                <a:gd name="T4" fmla="*/ 83 w 83"/>
                <a:gd name="T5" fmla="*/ 25 h 154"/>
                <a:gd name="T6" fmla="*/ 44 w 83"/>
                <a:gd name="T7" fmla="*/ 0 h 154"/>
                <a:gd name="T8" fmla="*/ 0 w 83"/>
                <a:gd name="T9" fmla="*/ 25 h 154"/>
                <a:gd name="T10" fmla="*/ 0 w 83"/>
                <a:gd name="T11" fmla="*/ 100 h 154"/>
                <a:gd name="T12" fmla="*/ 0 w 83"/>
                <a:gd name="T13" fmla="*/ 149 h 154"/>
                <a:gd name="T14" fmla="*/ 1 w 83"/>
                <a:gd name="T15" fmla="*/ 154 h 154"/>
                <a:gd name="T16" fmla="*/ 83 w 83"/>
                <a:gd name="T17" fmla="*/ 154 h 154"/>
                <a:gd name="T18" fmla="*/ 83 w 83"/>
                <a:gd name="T19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54">
                  <a:moveTo>
                    <a:pt x="83" y="14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9"/>
                    <a:pt x="67" y="0"/>
                    <a:pt x="44" y="0"/>
                  </a:cubicBezTo>
                  <a:cubicBezTo>
                    <a:pt x="21" y="0"/>
                    <a:pt x="0" y="9"/>
                    <a:pt x="0" y="2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1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3" y="152"/>
                    <a:pt x="83" y="151"/>
                    <a:pt x="83" y="149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5" name="Freeform 88"/>
            <p:cNvSpPr>
              <a:spLocks/>
            </p:cNvSpPr>
            <p:nvPr/>
          </p:nvSpPr>
          <p:spPr bwMode="auto">
            <a:xfrm>
              <a:off x="8588838" y="4010854"/>
              <a:ext cx="69188" cy="90563"/>
            </a:xfrm>
            <a:custGeom>
              <a:avLst/>
              <a:gdLst>
                <a:gd name="T0" fmla="*/ 82 w 82"/>
                <a:gd name="T1" fmla="*/ 107 h 107"/>
                <a:gd name="T2" fmla="*/ 82 w 82"/>
                <a:gd name="T3" fmla="*/ 62 h 107"/>
                <a:gd name="T4" fmla="*/ 82 w 82"/>
                <a:gd name="T5" fmla="*/ 20 h 107"/>
                <a:gd name="T6" fmla="*/ 41 w 82"/>
                <a:gd name="T7" fmla="*/ 0 h 107"/>
                <a:gd name="T8" fmla="*/ 0 w 82"/>
                <a:gd name="T9" fmla="*/ 20 h 107"/>
                <a:gd name="T10" fmla="*/ 0 w 82"/>
                <a:gd name="T11" fmla="*/ 67 h 107"/>
                <a:gd name="T12" fmla="*/ 0 w 82"/>
                <a:gd name="T13" fmla="*/ 107 h 107"/>
                <a:gd name="T14" fmla="*/ 0 w 82"/>
                <a:gd name="T15" fmla="*/ 107 h 107"/>
                <a:gd name="T16" fmla="*/ 82 w 82"/>
                <a:gd name="T17" fmla="*/ 107 h 107"/>
                <a:gd name="T18" fmla="*/ 82 w 82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07">
                  <a:moveTo>
                    <a:pt x="82" y="107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9"/>
                    <a:pt x="64" y="0"/>
                    <a:pt x="41" y="0"/>
                  </a:cubicBezTo>
                  <a:cubicBezTo>
                    <a:pt x="18" y="0"/>
                    <a:pt x="0" y="9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2" y="107"/>
                    <a:pt x="82" y="107"/>
                    <a:pt x="82" y="107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6" name="Rectangle 89"/>
            <p:cNvSpPr>
              <a:spLocks noChangeArrowheads="1"/>
            </p:cNvSpPr>
            <p:nvPr/>
          </p:nvSpPr>
          <p:spPr bwMode="auto">
            <a:xfrm>
              <a:off x="8584901" y="3997354"/>
              <a:ext cx="110250" cy="8438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7" name="Rectangle 90"/>
            <p:cNvSpPr>
              <a:spLocks noChangeArrowheads="1"/>
            </p:cNvSpPr>
            <p:nvPr/>
          </p:nvSpPr>
          <p:spPr bwMode="auto">
            <a:xfrm>
              <a:off x="8684463" y="3945041"/>
              <a:ext cx="10688" cy="60750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8" name="Rectangle 91"/>
            <p:cNvSpPr>
              <a:spLocks noChangeArrowheads="1"/>
            </p:cNvSpPr>
            <p:nvPr/>
          </p:nvSpPr>
          <p:spPr bwMode="auto">
            <a:xfrm>
              <a:off x="8684463" y="3945041"/>
              <a:ext cx="131625" cy="8438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39" name="Rectangle 92"/>
            <p:cNvSpPr>
              <a:spLocks noChangeArrowheads="1"/>
            </p:cNvSpPr>
            <p:nvPr/>
          </p:nvSpPr>
          <p:spPr bwMode="auto">
            <a:xfrm>
              <a:off x="8804838" y="3893854"/>
              <a:ext cx="11250" cy="59625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0" name="Freeform 93"/>
            <p:cNvSpPr>
              <a:spLocks/>
            </p:cNvSpPr>
            <p:nvPr/>
          </p:nvSpPr>
          <p:spPr bwMode="auto">
            <a:xfrm>
              <a:off x="8798088" y="3880354"/>
              <a:ext cx="23625" cy="15750"/>
            </a:xfrm>
            <a:custGeom>
              <a:avLst/>
              <a:gdLst>
                <a:gd name="T0" fmla="*/ 42 w 42"/>
                <a:gd name="T1" fmla="*/ 28 h 28"/>
                <a:gd name="T2" fmla="*/ 0 w 42"/>
                <a:gd name="T3" fmla="*/ 28 h 28"/>
                <a:gd name="T4" fmla="*/ 21 w 42"/>
                <a:gd name="T5" fmla="*/ 0 h 28"/>
                <a:gd name="T6" fmla="*/ 42 w 4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1" name="Rectangle 94"/>
            <p:cNvSpPr>
              <a:spLocks noChangeArrowheads="1"/>
            </p:cNvSpPr>
            <p:nvPr/>
          </p:nvSpPr>
          <p:spPr bwMode="auto">
            <a:xfrm>
              <a:off x="8539338" y="3848291"/>
              <a:ext cx="16313" cy="273937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2" name="Rectangle 95"/>
            <p:cNvSpPr>
              <a:spLocks noChangeArrowheads="1"/>
            </p:cNvSpPr>
            <p:nvPr/>
          </p:nvSpPr>
          <p:spPr bwMode="auto">
            <a:xfrm>
              <a:off x="8539338" y="4110416"/>
              <a:ext cx="396562" cy="11813"/>
            </a:xfrm>
            <a:prstGeom prst="rect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43" name="组合 442"/>
          <p:cNvGrpSpPr/>
          <p:nvPr/>
        </p:nvGrpSpPr>
        <p:grpSpPr>
          <a:xfrm>
            <a:off x="7567739" y="3312634"/>
            <a:ext cx="645749" cy="540000"/>
            <a:chOff x="7661046" y="3803291"/>
            <a:chExt cx="645749" cy="540000"/>
          </a:xfrm>
        </p:grpSpPr>
        <p:sp>
          <p:nvSpPr>
            <p:cNvPr id="444" name="Freeform 128"/>
            <p:cNvSpPr>
              <a:spLocks/>
            </p:cNvSpPr>
            <p:nvPr/>
          </p:nvSpPr>
          <p:spPr bwMode="auto">
            <a:xfrm>
              <a:off x="7875921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3"/>
                    <a:pt x="220" y="109"/>
                    <a:pt x="213" y="66"/>
                  </a:cubicBezTo>
                  <a:cubicBezTo>
                    <a:pt x="210" y="51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5" name="Freeform 129"/>
            <p:cNvSpPr>
              <a:spLocks/>
            </p:cNvSpPr>
            <p:nvPr/>
          </p:nvSpPr>
          <p:spPr bwMode="auto">
            <a:xfrm>
              <a:off x="7829796" y="4316853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6" name="Freeform 130"/>
            <p:cNvSpPr>
              <a:spLocks noEditPoints="1"/>
            </p:cNvSpPr>
            <p:nvPr/>
          </p:nvSpPr>
          <p:spPr bwMode="auto">
            <a:xfrm>
              <a:off x="7661046" y="3803291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7" name="Freeform 131"/>
            <p:cNvSpPr>
              <a:spLocks/>
            </p:cNvSpPr>
            <p:nvPr/>
          </p:nvSpPr>
          <p:spPr bwMode="auto">
            <a:xfrm>
              <a:off x="7700421" y="3837041"/>
              <a:ext cx="560249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8" name="Freeform 132"/>
            <p:cNvSpPr>
              <a:spLocks/>
            </p:cNvSpPr>
            <p:nvPr/>
          </p:nvSpPr>
          <p:spPr bwMode="auto">
            <a:xfrm>
              <a:off x="7856796" y="4033916"/>
              <a:ext cx="94500" cy="20250"/>
            </a:xfrm>
            <a:custGeom>
              <a:avLst/>
              <a:gdLst>
                <a:gd name="T0" fmla="*/ 168 w 168"/>
                <a:gd name="T1" fmla="*/ 16 h 36"/>
                <a:gd name="T2" fmla="*/ 1 w 168"/>
                <a:gd name="T3" fmla="*/ 36 h 36"/>
                <a:gd name="T4" fmla="*/ 0 w 168"/>
                <a:gd name="T5" fmla="*/ 18 h 36"/>
                <a:gd name="T6" fmla="*/ 165 w 168"/>
                <a:gd name="T7" fmla="*/ 0 h 36"/>
                <a:gd name="T8" fmla="*/ 168 w 168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6">
                  <a:moveTo>
                    <a:pt x="168" y="16"/>
                  </a:moveTo>
                  <a:lnTo>
                    <a:pt x="1" y="36"/>
                  </a:lnTo>
                  <a:lnTo>
                    <a:pt x="0" y="18"/>
                  </a:lnTo>
                  <a:lnTo>
                    <a:pt x="165" y="0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49" name="Freeform 133"/>
            <p:cNvSpPr>
              <a:spLocks/>
            </p:cNvSpPr>
            <p:nvPr/>
          </p:nvSpPr>
          <p:spPr bwMode="auto">
            <a:xfrm>
              <a:off x="7941733" y="3975416"/>
              <a:ext cx="28125" cy="67500"/>
            </a:xfrm>
            <a:custGeom>
              <a:avLst/>
              <a:gdLst>
                <a:gd name="T0" fmla="*/ 50 w 50"/>
                <a:gd name="T1" fmla="*/ 5 h 120"/>
                <a:gd name="T2" fmla="*/ 17 w 50"/>
                <a:gd name="T3" fmla="*/ 120 h 120"/>
                <a:gd name="T4" fmla="*/ 0 w 50"/>
                <a:gd name="T5" fmla="*/ 116 h 120"/>
                <a:gd name="T6" fmla="*/ 35 w 50"/>
                <a:gd name="T7" fmla="*/ 0 h 120"/>
                <a:gd name="T8" fmla="*/ 50 w 50"/>
                <a:gd name="T9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20">
                  <a:moveTo>
                    <a:pt x="50" y="5"/>
                  </a:moveTo>
                  <a:lnTo>
                    <a:pt x="17" y="120"/>
                  </a:lnTo>
                  <a:lnTo>
                    <a:pt x="0" y="116"/>
                  </a:lnTo>
                  <a:lnTo>
                    <a:pt x="35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0" name="Freeform 134"/>
            <p:cNvSpPr>
              <a:spLocks/>
            </p:cNvSpPr>
            <p:nvPr/>
          </p:nvSpPr>
          <p:spPr bwMode="auto">
            <a:xfrm>
              <a:off x="7961421" y="3921416"/>
              <a:ext cx="102938" cy="62438"/>
            </a:xfrm>
            <a:custGeom>
              <a:avLst/>
              <a:gdLst>
                <a:gd name="T0" fmla="*/ 183 w 183"/>
                <a:gd name="T1" fmla="*/ 15 h 111"/>
                <a:gd name="T2" fmla="*/ 7 w 183"/>
                <a:gd name="T3" fmla="*/ 111 h 111"/>
                <a:gd name="T4" fmla="*/ 0 w 183"/>
                <a:gd name="T5" fmla="*/ 96 h 111"/>
                <a:gd name="T6" fmla="*/ 175 w 183"/>
                <a:gd name="T7" fmla="*/ 0 h 111"/>
                <a:gd name="T8" fmla="*/ 183 w 183"/>
                <a:gd name="T9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183" y="15"/>
                  </a:moveTo>
                  <a:lnTo>
                    <a:pt x="7" y="111"/>
                  </a:lnTo>
                  <a:lnTo>
                    <a:pt x="0" y="96"/>
                  </a:lnTo>
                  <a:lnTo>
                    <a:pt x="175" y="0"/>
                  </a:lnTo>
                  <a:lnTo>
                    <a:pt x="183" y="1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1" name="Freeform 135"/>
            <p:cNvSpPr>
              <a:spLocks/>
            </p:cNvSpPr>
            <p:nvPr/>
          </p:nvSpPr>
          <p:spPr bwMode="auto">
            <a:xfrm>
              <a:off x="8055920" y="3863479"/>
              <a:ext cx="27563" cy="66375"/>
            </a:xfrm>
            <a:custGeom>
              <a:avLst/>
              <a:gdLst>
                <a:gd name="T0" fmla="*/ 49 w 49"/>
                <a:gd name="T1" fmla="*/ 4 h 118"/>
                <a:gd name="T2" fmla="*/ 15 w 49"/>
                <a:gd name="T3" fmla="*/ 118 h 118"/>
                <a:gd name="T4" fmla="*/ 0 w 49"/>
                <a:gd name="T5" fmla="*/ 114 h 118"/>
                <a:gd name="T6" fmla="*/ 34 w 49"/>
                <a:gd name="T7" fmla="*/ 0 h 118"/>
                <a:gd name="T8" fmla="*/ 49 w 49"/>
                <a:gd name="T9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8">
                  <a:moveTo>
                    <a:pt x="49" y="4"/>
                  </a:moveTo>
                  <a:lnTo>
                    <a:pt x="15" y="118"/>
                  </a:lnTo>
                  <a:lnTo>
                    <a:pt x="0" y="114"/>
                  </a:lnTo>
                  <a:lnTo>
                    <a:pt x="34" y="0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2" name="Freeform 136"/>
            <p:cNvSpPr>
              <a:spLocks/>
            </p:cNvSpPr>
            <p:nvPr/>
          </p:nvSpPr>
          <p:spPr bwMode="auto">
            <a:xfrm>
              <a:off x="8069420" y="3849979"/>
              <a:ext cx="19125" cy="20813"/>
            </a:xfrm>
            <a:custGeom>
              <a:avLst/>
              <a:gdLst>
                <a:gd name="T0" fmla="*/ 34 w 34"/>
                <a:gd name="T1" fmla="*/ 37 h 37"/>
                <a:gd name="T2" fmla="*/ 0 w 34"/>
                <a:gd name="T3" fmla="*/ 25 h 37"/>
                <a:gd name="T4" fmla="*/ 27 w 34"/>
                <a:gd name="T5" fmla="*/ 0 h 37"/>
                <a:gd name="T6" fmla="*/ 34 w 3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34" y="37"/>
                  </a:moveTo>
                  <a:lnTo>
                    <a:pt x="0" y="25"/>
                  </a:lnTo>
                  <a:lnTo>
                    <a:pt x="27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3" name="Freeform 137"/>
            <p:cNvSpPr>
              <a:spLocks/>
            </p:cNvSpPr>
            <p:nvPr/>
          </p:nvSpPr>
          <p:spPr bwMode="auto">
            <a:xfrm>
              <a:off x="7856796" y="3895541"/>
              <a:ext cx="84375" cy="59625"/>
            </a:xfrm>
            <a:custGeom>
              <a:avLst/>
              <a:gdLst>
                <a:gd name="T0" fmla="*/ 141 w 150"/>
                <a:gd name="T1" fmla="*/ 106 h 106"/>
                <a:gd name="T2" fmla="*/ 0 w 150"/>
                <a:gd name="T3" fmla="*/ 15 h 106"/>
                <a:gd name="T4" fmla="*/ 9 w 150"/>
                <a:gd name="T5" fmla="*/ 0 h 106"/>
                <a:gd name="T6" fmla="*/ 150 w 150"/>
                <a:gd name="T7" fmla="*/ 93 h 106"/>
                <a:gd name="T8" fmla="*/ 141 w 150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6">
                  <a:moveTo>
                    <a:pt x="141" y="106"/>
                  </a:moveTo>
                  <a:lnTo>
                    <a:pt x="0" y="15"/>
                  </a:lnTo>
                  <a:lnTo>
                    <a:pt x="9" y="0"/>
                  </a:lnTo>
                  <a:lnTo>
                    <a:pt x="150" y="93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4" name="Freeform 138"/>
            <p:cNvSpPr>
              <a:spLocks/>
            </p:cNvSpPr>
            <p:nvPr/>
          </p:nvSpPr>
          <p:spPr bwMode="auto">
            <a:xfrm>
              <a:off x="7931046" y="3909604"/>
              <a:ext cx="59063" cy="45563"/>
            </a:xfrm>
            <a:custGeom>
              <a:avLst/>
              <a:gdLst>
                <a:gd name="T0" fmla="*/ 105 w 105"/>
                <a:gd name="T1" fmla="*/ 14 h 81"/>
                <a:gd name="T2" fmla="*/ 9 w 105"/>
                <a:gd name="T3" fmla="*/ 81 h 81"/>
                <a:gd name="T4" fmla="*/ 0 w 105"/>
                <a:gd name="T5" fmla="*/ 68 h 81"/>
                <a:gd name="T6" fmla="*/ 96 w 105"/>
                <a:gd name="T7" fmla="*/ 0 h 81"/>
                <a:gd name="T8" fmla="*/ 105 w 105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5" y="14"/>
                  </a:moveTo>
                  <a:lnTo>
                    <a:pt x="9" y="81"/>
                  </a:lnTo>
                  <a:lnTo>
                    <a:pt x="0" y="68"/>
                  </a:lnTo>
                  <a:lnTo>
                    <a:pt x="96" y="0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5" name="Freeform 139"/>
            <p:cNvSpPr>
              <a:spLocks/>
            </p:cNvSpPr>
            <p:nvPr/>
          </p:nvSpPr>
          <p:spPr bwMode="auto">
            <a:xfrm>
              <a:off x="7983358" y="3909604"/>
              <a:ext cx="111375" cy="31500"/>
            </a:xfrm>
            <a:custGeom>
              <a:avLst/>
              <a:gdLst>
                <a:gd name="T0" fmla="*/ 195 w 198"/>
                <a:gd name="T1" fmla="*/ 56 h 56"/>
                <a:gd name="T2" fmla="*/ 0 w 198"/>
                <a:gd name="T3" fmla="*/ 17 h 56"/>
                <a:gd name="T4" fmla="*/ 3 w 198"/>
                <a:gd name="T5" fmla="*/ 0 h 56"/>
                <a:gd name="T6" fmla="*/ 198 w 198"/>
                <a:gd name="T7" fmla="*/ 39 h 56"/>
                <a:gd name="T8" fmla="*/ 195 w 198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6">
                  <a:moveTo>
                    <a:pt x="195" y="56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198" y="39"/>
                  </a:lnTo>
                  <a:lnTo>
                    <a:pt x="195" y="56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6" name="Freeform 140"/>
            <p:cNvSpPr>
              <a:spLocks/>
            </p:cNvSpPr>
            <p:nvPr/>
          </p:nvSpPr>
          <p:spPr bwMode="auto">
            <a:xfrm>
              <a:off x="8087983" y="3895541"/>
              <a:ext cx="59625" cy="45563"/>
            </a:xfrm>
            <a:custGeom>
              <a:avLst/>
              <a:gdLst>
                <a:gd name="T0" fmla="*/ 106 w 106"/>
                <a:gd name="T1" fmla="*/ 15 h 81"/>
                <a:gd name="T2" fmla="*/ 9 w 106"/>
                <a:gd name="T3" fmla="*/ 81 h 81"/>
                <a:gd name="T4" fmla="*/ 0 w 106"/>
                <a:gd name="T5" fmla="*/ 67 h 81"/>
                <a:gd name="T6" fmla="*/ 97 w 106"/>
                <a:gd name="T7" fmla="*/ 0 h 81"/>
                <a:gd name="T8" fmla="*/ 106 w 106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6" y="15"/>
                  </a:moveTo>
                  <a:lnTo>
                    <a:pt x="9" y="81"/>
                  </a:lnTo>
                  <a:lnTo>
                    <a:pt x="0" y="67"/>
                  </a:lnTo>
                  <a:lnTo>
                    <a:pt x="97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7" name="Freeform 141"/>
            <p:cNvSpPr>
              <a:spLocks/>
            </p:cNvSpPr>
            <p:nvPr/>
          </p:nvSpPr>
          <p:spPr bwMode="auto">
            <a:xfrm>
              <a:off x="8136920" y="3891041"/>
              <a:ext cx="19688" cy="18563"/>
            </a:xfrm>
            <a:custGeom>
              <a:avLst/>
              <a:gdLst>
                <a:gd name="T0" fmla="*/ 21 w 35"/>
                <a:gd name="T1" fmla="*/ 33 h 33"/>
                <a:gd name="T2" fmla="*/ 0 w 35"/>
                <a:gd name="T3" fmla="*/ 3 h 33"/>
                <a:gd name="T4" fmla="*/ 35 w 35"/>
                <a:gd name="T5" fmla="*/ 0 h 33"/>
                <a:gd name="T6" fmla="*/ 21 w 3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1" y="33"/>
                  </a:moveTo>
                  <a:lnTo>
                    <a:pt x="0" y="3"/>
                  </a:lnTo>
                  <a:lnTo>
                    <a:pt x="35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8" name="Freeform 142"/>
            <p:cNvSpPr>
              <a:spLocks/>
            </p:cNvSpPr>
            <p:nvPr/>
          </p:nvSpPr>
          <p:spPr bwMode="auto">
            <a:xfrm>
              <a:off x="7843296" y="4051354"/>
              <a:ext cx="90000" cy="45000"/>
            </a:xfrm>
            <a:custGeom>
              <a:avLst/>
              <a:gdLst>
                <a:gd name="T0" fmla="*/ 154 w 160"/>
                <a:gd name="T1" fmla="*/ 80 h 80"/>
                <a:gd name="T2" fmla="*/ 0 w 160"/>
                <a:gd name="T3" fmla="*/ 17 h 80"/>
                <a:gd name="T4" fmla="*/ 6 w 160"/>
                <a:gd name="T5" fmla="*/ 0 h 80"/>
                <a:gd name="T6" fmla="*/ 160 w 160"/>
                <a:gd name="T7" fmla="*/ 65 h 80"/>
                <a:gd name="T8" fmla="*/ 154 w 1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154" y="80"/>
                  </a:moveTo>
                  <a:lnTo>
                    <a:pt x="0" y="17"/>
                  </a:lnTo>
                  <a:lnTo>
                    <a:pt x="6" y="0"/>
                  </a:lnTo>
                  <a:lnTo>
                    <a:pt x="160" y="65"/>
                  </a:lnTo>
                  <a:lnTo>
                    <a:pt x="154" y="8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59" name="Freeform 143"/>
            <p:cNvSpPr>
              <a:spLocks/>
            </p:cNvSpPr>
            <p:nvPr/>
          </p:nvSpPr>
          <p:spPr bwMode="auto">
            <a:xfrm>
              <a:off x="7924296" y="4042354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2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2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0" name="Freeform 144"/>
            <p:cNvSpPr>
              <a:spLocks/>
            </p:cNvSpPr>
            <p:nvPr/>
          </p:nvSpPr>
          <p:spPr bwMode="auto">
            <a:xfrm>
              <a:off x="7970421" y="4042354"/>
              <a:ext cx="111375" cy="10125"/>
            </a:xfrm>
            <a:custGeom>
              <a:avLst/>
              <a:gdLst>
                <a:gd name="T0" fmla="*/ 198 w 198"/>
                <a:gd name="T1" fmla="*/ 18 h 18"/>
                <a:gd name="T2" fmla="*/ 0 w 198"/>
                <a:gd name="T3" fmla="*/ 16 h 18"/>
                <a:gd name="T4" fmla="*/ 0 w 198"/>
                <a:gd name="T5" fmla="*/ 0 h 18"/>
                <a:gd name="T6" fmla="*/ 198 w 198"/>
                <a:gd name="T7" fmla="*/ 0 h 18"/>
                <a:gd name="T8" fmla="*/ 198 w 1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8">
                  <a:moveTo>
                    <a:pt x="198" y="1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1" name="Freeform 145"/>
            <p:cNvSpPr>
              <a:spLocks/>
            </p:cNvSpPr>
            <p:nvPr/>
          </p:nvSpPr>
          <p:spPr bwMode="auto">
            <a:xfrm>
              <a:off x="8076170" y="3998479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4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4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2" name="Freeform 146"/>
            <p:cNvSpPr>
              <a:spLocks/>
            </p:cNvSpPr>
            <p:nvPr/>
          </p:nvSpPr>
          <p:spPr bwMode="auto">
            <a:xfrm>
              <a:off x="8117233" y="3990604"/>
              <a:ext cx="19688" cy="20250"/>
            </a:xfrm>
            <a:custGeom>
              <a:avLst/>
              <a:gdLst>
                <a:gd name="T0" fmla="*/ 24 w 35"/>
                <a:gd name="T1" fmla="*/ 36 h 36"/>
                <a:gd name="T2" fmla="*/ 0 w 35"/>
                <a:gd name="T3" fmla="*/ 9 h 36"/>
                <a:gd name="T4" fmla="*/ 35 w 35"/>
                <a:gd name="T5" fmla="*/ 0 h 36"/>
                <a:gd name="T6" fmla="*/ 24 w 35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24" y="36"/>
                  </a:moveTo>
                  <a:lnTo>
                    <a:pt x="0" y="9"/>
                  </a:lnTo>
                  <a:lnTo>
                    <a:pt x="35" y="0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3" name="Freeform 147"/>
            <p:cNvSpPr>
              <a:spLocks/>
            </p:cNvSpPr>
            <p:nvPr/>
          </p:nvSpPr>
          <p:spPr bwMode="auto">
            <a:xfrm>
              <a:off x="7844983" y="3941104"/>
              <a:ext cx="64688" cy="81563"/>
            </a:xfrm>
            <a:custGeom>
              <a:avLst/>
              <a:gdLst>
                <a:gd name="T0" fmla="*/ 103 w 115"/>
                <a:gd name="T1" fmla="*/ 145 h 145"/>
                <a:gd name="T2" fmla="*/ 0 w 115"/>
                <a:gd name="T3" fmla="*/ 10 h 145"/>
                <a:gd name="T4" fmla="*/ 12 w 115"/>
                <a:gd name="T5" fmla="*/ 0 h 145"/>
                <a:gd name="T6" fmla="*/ 115 w 115"/>
                <a:gd name="T7" fmla="*/ 135 h 145"/>
                <a:gd name="T8" fmla="*/ 103 w 11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5">
                  <a:moveTo>
                    <a:pt x="103" y="145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115" y="135"/>
                  </a:lnTo>
                  <a:lnTo>
                    <a:pt x="103" y="14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4" name="Freeform 148"/>
            <p:cNvSpPr>
              <a:spLocks/>
            </p:cNvSpPr>
            <p:nvPr/>
          </p:nvSpPr>
          <p:spPr bwMode="auto">
            <a:xfrm>
              <a:off x="7897296" y="3973729"/>
              <a:ext cx="57375" cy="48938"/>
            </a:xfrm>
            <a:custGeom>
              <a:avLst/>
              <a:gdLst>
                <a:gd name="T0" fmla="*/ 102 w 102"/>
                <a:gd name="T1" fmla="*/ 14 h 87"/>
                <a:gd name="T2" fmla="*/ 10 w 102"/>
                <a:gd name="T3" fmla="*/ 87 h 87"/>
                <a:gd name="T4" fmla="*/ 0 w 102"/>
                <a:gd name="T5" fmla="*/ 74 h 87"/>
                <a:gd name="T6" fmla="*/ 91 w 102"/>
                <a:gd name="T7" fmla="*/ 0 h 87"/>
                <a:gd name="T8" fmla="*/ 102 w 102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7">
                  <a:moveTo>
                    <a:pt x="102" y="14"/>
                  </a:moveTo>
                  <a:lnTo>
                    <a:pt x="10" y="87"/>
                  </a:lnTo>
                  <a:lnTo>
                    <a:pt x="0" y="74"/>
                  </a:lnTo>
                  <a:lnTo>
                    <a:pt x="91" y="0"/>
                  </a:lnTo>
                  <a:lnTo>
                    <a:pt x="102" y="14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5" name="Freeform 149"/>
            <p:cNvSpPr>
              <a:spLocks/>
            </p:cNvSpPr>
            <p:nvPr/>
          </p:nvSpPr>
          <p:spPr bwMode="auto">
            <a:xfrm>
              <a:off x="7947921" y="3973729"/>
              <a:ext cx="111375" cy="23625"/>
            </a:xfrm>
            <a:custGeom>
              <a:avLst/>
              <a:gdLst>
                <a:gd name="T0" fmla="*/ 196 w 198"/>
                <a:gd name="T1" fmla="*/ 42 h 42"/>
                <a:gd name="T2" fmla="*/ 0 w 198"/>
                <a:gd name="T3" fmla="*/ 17 h 42"/>
                <a:gd name="T4" fmla="*/ 1 w 198"/>
                <a:gd name="T5" fmla="*/ 0 h 42"/>
                <a:gd name="T6" fmla="*/ 198 w 198"/>
                <a:gd name="T7" fmla="*/ 26 h 42"/>
                <a:gd name="T8" fmla="*/ 196 w 19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42">
                  <a:moveTo>
                    <a:pt x="196" y="42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198" y="26"/>
                  </a:lnTo>
                  <a:lnTo>
                    <a:pt x="196" y="42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6" name="Freeform 150"/>
            <p:cNvSpPr>
              <a:spLocks/>
            </p:cNvSpPr>
            <p:nvPr/>
          </p:nvSpPr>
          <p:spPr bwMode="auto">
            <a:xfrm>
              <a:off x="8052545" y="3949541"/>
              <a:ext cx="57938" cy="47813"/>
            </a:xfrm>
            <a:custGeom>
              <a:avLst/>
              <a:gdLst>
                <a:gd name="T0" fmla="*/ 103 w 103"/>
                <a:gd name="T1" fmla="*/ 12 h 85"/>
                <a:gd name="T2" fmla="*/ 10 w 103"/>
                <a:gd name="T3" fmla="*/ 85 h 85"/>
                <a:gd name="T4" fmla="*/ 0 w 103"/>
                <a:gd name="T5" fmla="*/ 72 h 85"/>
                <a:gd name="T6" fmla="*/ 93 w 103"/>
                <a:gd name="T7" fmla="*/ 0 h 85"/>
                <a:gd name="T8" fmla="*/ 103 w 103"/>
                <a:gd name="T9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85">
                  <a:moveTo>
                    <a:pt x="103" y="12"/>
                  </a:moveTo>
                  <a:lnTo>
                    <a:pt x="10" y="85"/>
                  </a:lnTo>
                  <a:lnTo>
                    <a:pt x="0" y="72"/>
                  </a:lnTo>
                  <a:lnTo>
                    <a:pt x="93" y="0"/>
                  </a:lnTo>
                  <a:lnTo>
                    <a:pt x="103" y="12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7" name="Freeform 151"/>
            <p:cNvSpPr>
              <a:spLocks/>
            </p:cNvSpPr>
            <p:nvPr/>
          </p:nvSpPr>
          <p:spPr bwMode="auto">
            <a:xfrm>
              <a:off x="8098670" y="3943354"/>
              <a:ext cx="20250" cy="19688"/>
            </a:xfrm>
            <a:custGeom>
              <a:avLst/>
              <a:gdLst>
                <a:gd name="T0" fmla="*/ 23 w 36"/>
                <a:gd name="T1" fmla="*/ 35 h 35"/>
                <a:gd name="T2" fmla="*/ 0 w 36"/>
                <a:gd name="T3" fmla="*/ 5 h 35"/>
                <a:gd name="T4" fmla="*/ 36 w 36"/>
                <a:gd name="T5" fmla="*/ 0 h 35"/>
                <a:gd name="T6" fmla="*/ 23 w 36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5">
                  <a:moveTo>
                    <a:pt x="23" y="35"/>
                  </a:moveTo>
                  <a:lnTo>
                    <a:pt x="0" y="5"/>
                  </a:lnTo>
                  <a:lnTo>
                    <a:pt x="36" y="0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68" name="Freeform 152"/>
            <p:cNvSpPr>
              <a:spLocks/>
            </p:cNvSpPr>
            <p:nvPr/>
          </p:nvSpPr>
          <p:spPr bwMode="auto">
            <a:xfrm>
              <a:off x="7784233" y="3850541"/>
              <a:ext cx="395437" cy="275062"/>
            </a:xfrm>
            <a:custGeom>
              <a:avLst/>
              <a:gdLst>
                <a:gd name="T0" fmla="*/ 27 w 703"/>
                <a:gd name="T1" fmla="*/ 468 h 489"/>
                <a:gd name="T2" fmla="*/ 27 w 703"/>
                <a:gd name="T3" fmla="*/ 0 h 489"/>
                <a:gd name="T4" fmla="*/ 0 w 703"/>
                <a:gd name="T5" fmla="*/ 0 h 489"/>
                <a:gd name="T6" fmla="*/ 0 w 703"/>
                <a:gd name="T7" fmla="*/ 468 h 489"/>
                <a:gd name="T8" fmla="*/ 0 w 703"/>
                <a:gd name="T9" fmla="*/ 489 h 489"/>
                <a:gd name="T10" fmla="*/ 27 w 703"/>
                <a:gd name="T11" fmla="*/ 489 h 489"/>
                <a:gd name="T12" fmla="*/ 703 w 703"/>
                <a:gd name="T13" fmla="*/ 489 h 489"/>
                <a:gd name="T14" fmla="*/ 703 w 703"/>
                <a:gd name="T15" fmla="*/ 468 h 489"/>
                <a:gd name="T16" fmla="*/ 27 w 703"/>
                <a:gd name="T17" fmla="*/ 46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489">
                  <a:moveTo>
                    <a:pt x="27" y="468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468"/>
                  </a:lnTo>
                  <a:lnTo>
                    <a:pt x="0" y="489"/>
                  </a:lnTo>
                  <a:lnTo>
                    <a:pt x="27" y="489"/>
                  </a:lnTo>
                  <a:lnTo>
                    <a:pt x="703" y="489"/>
                  </a:lnTo>
                  <a:lnTo>
                    <a:pt x="703" y="468"/>
                  </a:lnTo>
                  <a:lnTo>
                    <a:pt x="27" y="468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69" name="组合 468"/>
          <p:cNvGrpSpPr/>
          <p:nvPr/>
        </p:nvGrpSpPr>
        <p:grpSpPr>
          <a:xfrm>
            <a:off x="1512277" y="3313759"/>
            <a:ext cx="645749" cy="538875"/>
            <a:chOff x="1605584" y="3803291"/>
            <a:chExt cx="645749" cy="538875"/>
          </a:xfrm>
        </p:grpSpPr>
        <p:sp>
          <p:nvSpPr>
            <p:cNvPr id="470" name="Freeform 112"/>
            <p:cNvSpPr>
              <a:spLocks/>
            </p:cNvSpPr>
            <p:nvPr/>
          </p:nvSpPr>
          <p:spPr bwMode="auto">
            <a:xfrm>
              <a:off x="1820459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1" name="Freeform 113"/>
            <p:cNvSpPr>
              <a:spLocks/>
            </p:cNvSpPr>
            <p:nvPr/>
          </p:nvSpPr>
          <p:spPr bwMode="auto">
            <a:xfrm>
              <a:off x="1774334" y="4316853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2" name="Freeform 114"/>
            <p:cNvSpPr>
              <a:spLocks noEditPoints="1"/>
            </p:cNvSpPr>
            <p:nvPr/>
          </p:nvSpPr>
          <p:spPr bwMode="auto">
            <a:xfrm>
              <a:off x="1605584" y="3803291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3" name="Freeform 115"/>
            <p:cNvSpPr>
              <a:spLocks/>
            </p:cNvSpPr>
            <p:nvPr/>
          </p:nvSpPr>
          <p:spPr bwMode="auto">
            <a:xfrm>
              <a:off x="1644959" y="3837041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4" name="Freeform 116"/>
            <p:cNvSpPr>
              <a:spLocks/>
            </p:cNvSpPr>
            <p:nvPr/>
          </p:nvSpPr>
          <p:spPr bwMode="auto">
            <a:xfrm>
              <a:off x="1781084" y="3853916"/>
              <a:ext cx="288562" cy="96750"/>
            </a:xfrm>
            <a:custGeom>
              <a:avLst/>
              <a:gdLst>
                <a:gd name="T0" fmla="*/ 253 w 342"/>
                <a:gd name="T1" fmla="*/ 16 h 115"/>
                <a:gd name="T2" fmla="*/ 171 w 342"/>
                <a:gd name="T3" fmla="*/ 0 h 115"/>
                <a:gd name="T4" fmla="*/ 88 w 342"/>
                <a:gd name="T5" fmla="*/ 16 h 115"/>
                <a:gd name="T6" fmla="*/ 0 w 342"/>
                <a:gd name="T7" fmla="*/ 74 h 115"/>
                <a:gd name="T8" fmla="*/ 34 w 342"/>
                <a:gd name="T9" fmla="*/ 115 h 115"/>
                <a:gd name="T10" fmla="*/ 171 w 342"/>
                <a:gd name="T11" fmla="*/ 52 h 115"/>
                <a:gd name="T12" fmla="*/ 307 w 342"/>
                <a:gd name="T13" fmla="*/ 115 h 115"/>
                <a:gd name="T14" fmla="*/ 342 w 342"/>
                <a:gd name="T15" fmla="*/ 74 h 115"/>
                <a:gd name="T16" fmla="*/ 253 w 342"/>
                <a:gd name="T17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15">
                  <a:moveTo>
                    <a:pt x="253" y="16"/>
                  </a:moveTo>
                  <a:cubicBezTo>
                    <a:pt x="227" y="5"/>
                    <a:pt x="199" y="2"/>
                    <a:pt x="171" y="0"/>
                  </a:cubicBezTo>
                  <a:cubicBezTo>
                    <a:pt x="143" y="2"/>
                    <a:pt x="115" y="5"/>
                    <a:pt x="88" y="16"/>
                  </a:cubicBezTo>
                  <a:cubicBezTo>
                    <a:pt x="56" y="29"/>
                    <a:pt x="26" y="49"/>
                    <a:pt x="0" y="74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74" y="76"/>
                    <a:pt x="120" y="53"/>
                    <a:pt x="171" y="52"/>
                  </a:cubicBezTo>
                  <a:cubicBezTo>
                    <a:pt x="222" y="52"/>
                    <a:pt x="267" y="76"/>
                    <a:pt x="307" y="115"/>
                  </a:cubicBezTo>
                  <a:cubicBezTo>
                    <a:pt x="342" y="74"/>
                    <a:pt x="342" y="74"/>
                    <a:pt x="342" y="74"/>
                  </a:cubicBezTo>
                  <a:cubicBezTo>
                    <a:pt x="315" y="49"/>
                    <a:pt x="286" y="29"/>
                    <a:pt x="253" y="16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5" name="Freeform 117"/>
            <p:cNvSpPr>
              <a:spLocks/>
            </p:cNvSpPr>
            <p:nvPr/>
          </p:nvSpPr>
          <p:spPr bwMode="auto">
            <a:xfrm>
              <a:off x="1833396" y="3937166"/>
              <a:ext cx="183937" cy="70875"/>
            </a:xfrm>
            <a:custGeom>
              <a:avLst/>
              <a:gdLst>
                <a:gd name="T0" fmla="*/ 109 w 218"/>
                <a:gd name="T1" fmla="*/ 1 h 84"/>
                <a:gd name="T2" fmla="*/ 51 w 218"/>
                <a:gd name="T3" fmla="*/ 12 h 84"/>
                <a:gd name="T4" fmla="*/ 0 w 218"/>
                <a:gd name="T5" fmla="*/ 45 h 84"/>
                <a:gd name="T6" fmla="*/ 32 w 218"/>
                <a:gd name="T7" fmla="*/ 84 h 84"/>
                <a:gd name="T8" fmla="*/ 110 w 218"/>
                <a:gd name="T9" fmla="*/ 53 h 84"/>
                <a:gd name="T10" fmla="*/ 186 w 218"/>
                <a:gd name="T11" fmla="*/ 84 h 84"/>
                <a:gd name="T12" fmla="*/ 218 w 218"/>
                <a:gd name="T13" fmla="*/ 45 h 84"/>
                <a:gd name="T14" fmla="*/ 167 w 218"/>
                <a:gd name="T15" fmla="*/ 12 h 84"/>
                <a:gd name="T16" fmla="*/ 109 w 218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84">
                  <a:moveTo>
                    <a:pt x="109" y="1"/>
                  </a:moveTo>
                  <a:cubicBezTo>
                    <a:pt x="89" y="0"/>
                    <a:pt x="70" y="4"/>
                    <a:pt x="51" y="12"/>
                  </a:cubicBezTo>
                  <a:cubicBezTo>
                    <a:pt x="32" y="19"/>
                    <a:pt x="15" y="31"/>
                    <a:pt x="0" y="4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3" y="63"/>
                    <a:pt x="80" y="54"/>
                    <a:pt x="110" y="53"/>
                  </a:cubicBezTo>
                  <a:cubicBezTo>
                    <a:pt x="140" y="53"/>
                    <a:pt x="165" y="63"/>
                    <a:pt x="186" y="84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03" y="31"/>
                    <a:pt x="185" y="19"/>
                    <a:pt x="167" y="12"/>
                  </a:cubicBezTo>
                  <a:cubicBezTo>
                    <a:pt x="148" y="4"/>
                    <a:pt x="128" y="0"/>
                    <a:pt x="109" y="1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6" name="Freeform 118"/>
            <p:cNvSpPr>
              <a:spLocks/>
            </p:cNvSpPr>
            <p:nvPr/>
          </p:nvSpPr>
          <p:spPr bwMode="auto">
            <a:xfrm>
              <a:off x="1877834" y="4013104"/>
              <a:ext cx="93938" cy="35438"/>
            </a:xfrm>
            <a:custGeom>
              <a:avLst/>
              <a:gdLst>
                <a:gd name="T0" fmla="*/ 56 w 111"/>
                <a:gd name="T1" fmla="*/ 0 h 42"/>
                <a:gd name="T2" fmla="*/ 56 w 111"/>
                <a:gd name="T3" fmla="*/ 0 h 42"/>
                <a:gd name="T4" fmla="*/ 56 w 111"/>
                <a:gd name="T5" fmla="*/ 0 h 42"/>
                <a:gd name="T6" fmla="*/ 26 w 111"/>
                <a:gd name="T7" fmla="*/ 5 h 42"/>
                <a:gd name="T8" fmla="*/ 0 w 111"/>
                <a:gd name="T9" fmla="*/ 23 h 42"/>
                <a:gd name="T10" fmla="*/ 16 w 111"/>
                <a:gd name="T11" fmla="*/ 42 h 42"/>
                <a:gd name="T12" fmla="*/ 56 w 111"/>
                <a:gd name="T13" fmla="*/ 24 h 42"/>
                <a:gd name="T14" fmla="*/ 95 w 111"/>
                <a:gd name="T15" fmla="*/ 42 h 42"/>
                <a:gd name="T16" fmla="*/ 111 w 111"/>
                <a:gd name="T17" fmla="*/ 23 h 42"/>
                <a:gd name="T18" fmla="*/ 85 w 111"/>
                <a:gd name="T19" fmla="*/ 5 h 42"/>
                <a:gd name="T20" fmla="*/ 56 w 111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42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6" y="0"/>
                    <a:pt x="36" y="1"/>
                    <a:pt x="26" y="5"/>
                  </a:cubicBezTo>
                  <a:cubicBezTo>
                    <a:pt x="17" y="9"/>
                    <a:pt x="8" y="15"/>
                    <a:pt x="0" y="2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7" y="31"/>
                    <a:pt x="40" y="24"/>
                    <a:pt x="56" y="24"/>
                  </a:cubicBezTo>
                  <a:cubicBezTo>
                    <a:pt x="71" y="24"/>
                    <a:pt x="85" y="31"/>
                    <a:pt x="95" y="42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4" y="15"/>
                    <a:pt x="95" y="9"/>
                    <a:pt x="85" y="5"/>
                  </a:cubicBezTo>
                  <a:cubicBezTo>
                    <a:pt x="76" y="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1899209" y="4068229"/>
              <a:ext cx="52313" cy="51188"/>
            </a:xfrm>
            <a:prstGeom prst="ellipse">
              <a:avLst/>
            </a:pr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78" name="组合 477"/>
          <p:cNvGrpSpPr/>
          <p:nvPr/>
        </p:nvGrpSpPr>
        <p:grpSpPr>
          <a:xfrm>
            <a:off x="9838683" y="3312634"/>
            <a:ext cx="645749" cy="540000"/>
            <a:chOff x="9931990" y="3803291"/>
            <a:chExt cx="645749" cy="540000"/>
          </a:xfrm>
        </p:grpSpPr>
        <p:sp>
          <p:nvSpPr>
            <p:cNvPr id="479" name="Freeform 30"/>
            <p:cNvSpPr>
              <a:spLocks/>
            </p:cNvSpPr>
            <p:nvPr/>
          </p:nvSpPr>
          <p:spPr bwMode="auto">
            <a:xfrm>
              <a:off x="10146865" y="4184666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0" name="Freeform 31"/>
            <p:cNvSpPr>
              <a:spLocks/>
            </p:cNvSpPr>
            <p:nvPr/>
          </p:nvSpPr>
          <p:spPr bwMode="auto">
            <a:xfrm>
              <a:off x="10099615" y="4316853"/>
              <a:ext cx="303187" cy="26438"/>
            </a:xfrm>
            <a:custGeom>
              <a:avLst/>
              <a:gdLst>
                <a:gd name="T0" fmla="*/ 345 w 359"/>
                <a:gd name="T1" fmla="*/ 0 h 31"/>
                <a:gd name="T2" fmla="*/ 14 w 359"/>
                <a:gd name="T3" fmla="*/ 0 h 31"/>
                <a:gd name="T4" fmla="*/ 0 w 359"/>
                <a:gd name="T5" fmla="*/ 15 h 31"/>
                <a:gd name="T6" fmla="*/ 14 w 359"/>
                <a:gd name="T7" fmla="*/ 31 h 31"/>
                <a:gd name="T8" fmla="*/ 345 w 359"/>
                <a:gd name="T9" fmla="*/ 31 h 31"/>
                <a:gd name="T10" fmla="*/ 359 w 359"/>
                <a:gd name="T11" fmla="*/ 15 h 31"/>
                <a:gd name="T12" fmla="*/ 345 w 35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1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345" y="31"/>
                    <a:pt x="345" y="31"/>
                    <a:pt x="345" y="31"/>
                  </a:cubicBezTo>
                  <a:cubicBezTo>
                    <a:pt x="352" y="31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1" name="Freeform 32"/>
            <p:cNvSpPr>
              <a:spLocks noEditPoints="1"/>
            </p:cNvSpPr>
            <p:nvPr/>
          </p:nvSpPr>
          <p:spPr bwMode="auto">
            <a:xfrm>
              <a:off x="9931990" y="3803291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6 h 438"/>
                <a:gd name="T22" fmla="*/ 62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5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2" name="Freeform 33"/>
            <p:cNvSpPr>
              <a:spLocks/>
            </p:cNvSpPr>
            <p:nvPr/>
          </p:nvSpPr>
          <p:spPr bwMode="auto">
            <a:xfrm>
              <a:off x="9970803" y="3837041"/>
              <a:ext cx="560812" cy="300375"/>
            </a:xfrm>
            <a:custGeom>
              <a:avLst/>
              <a:gdLst>
                <a:gd name="T0" fmla="*/ 665 w 665"/>
                <a:gd name="T1" fmla="*/ 345 h 356"/>
                <a:gd name="T2" fmla="*/ 665 w 665"/>
                <a:gd name="T3" fmla="*/ 10 h 356"/>
                <a:gd name="T4" fmla="*/ 649 w 665"/>
                <a:gd name="T5" fmla="*/ 0 h 356"/>
                <a:gd name="T6" fmla="*/ 16 w 665"/>
                <a:gd name="T7" fmla="*/ 0 h 356"/>
                <a:gd name="T8" fmla="*/ 0 w 665"/>
                <a:gd name="T9" fmla="*/ 10 h 356"/>
                <a:gd name="T10" fmla="*/ 0 w 665"/>
                <a:gd name="T11" fmla="*/ 345 h 356"/>
                <a:gd name="T12" fmla="*/ 16 w 665"/>
                <a:gd name="T13" fmla="*/ 356 h 356"/>
                <a:gd name="T14" fmla="*/ 649 w 665"/>
                <a:gd name="T15" fmla="*/ 356 h 356"/>
                <a:gd name="T16" fmla="*/ 665 w 665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6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6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3" name="Freeform 34"/>
            <p:cNvSpPr>
              <a:spLocks noEditPoints="1"/>
            </p:cNvSpPr>
            <p:nvPr/>
          </p:nvSpPr>
          <p:spPr bwMode="auto">
            <a:xfrm>
              <a:off x="10123240" y="3861791"/>
              <a:ext cx="255937" cy="253125"/>
            </a:xfrm>
            <a:custGeom>
              <a:avLst/>
              <a:gdLst>
                <a:gd name="T0" fmla="*/ 271 w 303"/>
                <a:gd name="T1" fmla="*/ 160 h 300"/>
                <a:gd name="T2" fmla="*/ 303 w 303"/>
                <a:gd name="T3" fmla="*/ 158 h 300"/>
                <a:gd name="T4" fmla="*/ 301 w 303"/>
                <a:gd name="T5" fmla="*/ 126 h 300"/>
                <a:gd name="T6" fmla="*/ 269 w 303"/>
                <a:gd name="T7" fmla="*/ 128 h 300"/>
                <a:gd name="T8" fmla="*/ 260 w 303"/>
                <a:gd name="T9" fmla="*/ 97 h 300"/>
                <a:gd name="T10" fmla="*/ 285 w 303"/>
                <a:gd name="T11" fmla="*/ 80 h 300"/>
                <a:gd name="T12" fmla="*/ 267 w 303"/>
                <a:gd name="T13" fmla="*/ 53 h 300"/>
                <a:gd name="T14" fmla="*/ 242 w 303"/>
                <a:gd name="T15" fmla="*/ 70 h 300"/>
                <a:gd name="T16" fmla="*/ 226 w 303"/>
                <a:gd name="T17" fmla="*/ 55 h 300"/>
                <a:gd name="T18" fmla="*/ 242 w 303"/>
                <a:gd name="T19" fmla="*/ 29 h 300"/>
                <a:gd name="T20" fmla="*/ 214 w 303"/>
                <a:gd name="T21" fmla="*/ 12 h 300"/>
                <a:gd name="T22" fmla="*/ 199 w 303"/>
                <a:gd name="T23" fmla="*/ 38 h 300"/>
                <a:gd name="T24" fmla="*/ 168 w 303"/>
                <a:gd name="T25" fmla="*/ 29 h 300"/>
                <a:gd name="T26" fmla="*/ 168 w 303"/>
                <a:gd name="T27" fmla="*/ 0 h 300"/>
                <a:gd name="T28" fmla="*/ 135 w 303"/>
                <a:gd name="T29" fmla="*/ 0 h 300"/>
                <a:gd name="T30" fmla="*/ 135 w 303"/>
                <a:gd name="T31" fmla="*/ 29 h 300"/>
                <a:gd name="T32" fmla="*/ 92 w 303"/>
                <a:gd name="T33" fmla="*/ 44 h 300"/>
                <a:gd name="T34" fmla="*/ 74 w 303"/>
                <a:gd name="T35" fmla="*/ 20 h 300"/>
                <a:gd name="T36" fmla="*/ 48 w 303"/>
                <a:gd name="T37" fmla="*/ 40 h 300"/>
                <a:gd name="T38" fmla="*/ 67 w 303"/>
                <a:gd name="T39" fmla="*/ 64 h 300"/>
                <a:gd name="T40" fmla="*/ 53 w 303"/>
                <a:gd name="T41" fmla="*/ 81 h 300"/>
                <a:gd name="T42" fmla="*/ 25 w 303"/>
                <a:gd name="T43" fmla="*/ 67 h 300"/>
                <a:gd name="T44" fmla="*/ 10 w 303"/>
                <a:gd name="T45" fmla="*/ 95 h 300"/>
                <a:gd name="T46" fmla="*/ 38 w 303"/>
                <a:gd name="T47" fmla="*/ 110 h 300"/>
                <a:gd name="T48" fmla="*/ 32 w 303"/>
                <a:gd name="T49" fmla="*/ 140 h 300"/>
                <a:gd name="T50" fmla="*/ 0 w 303"/>
                <a:gd name="T51" fmla="*/ 142 h 300"/>
                <a:gd name="T52" fmla="*/ 2 w 303"/>
                <a:gd name="T53" fmla="*/ 174 h 300"/>
                <a:gd name="T54" fmla="*/ 34 w 303"/>
                <a:gd name="T55" fmla="*/ 172 h 300"/>
                <a:gd name="T56" fmla="*/ 43 w 303"/>
                <a:gd name="T57" fmla="*/ 203 h 300"/>
                <a:gd name="T58" fmla="*/ 18 w 303"/>
                <a:gd name="T59" fmla="*/ 220 h 300"/>
                <a:gd name="T60" fmla="*/ 36 w 303"/>
                <a:gd name="T61" fmla="*/ 247 h 300"/>
                <a:gd name="T62" fmla="*/ 61 w 303"/>
                <a:gd name="T63" fmla="*/ 230 h 300"/>
                <a:gd name="T64" fmla="*/ 77 w 303"/>
                <a:gd name="T65" fmla="*/ 245 h 300"/>
                <a:gd name="T66" fmla="*/ 61 w 303"/>
                <a:gd name="T67" fmla="*/ 271 h 300"/>
                <a:gd name="T68" fmla="*/ 89 w 303"/>
                <a:gd name="T69" fmla="*/ 288 h 300"/>
                <a:gd name="T70" fmla="*/ 104 w 303"/>
                <a:gd name="T71" fmla="*/ 262 h 300"/>
                <a:gd name="T72" fmla="*/ 135 w 303"/>
                <a:gd name="T73" fmla="*/ 271 h 300"/>
                <a:gd name="T74" fmla="*/ 135 w 303"/>
                <a:gd name="T75" fmla="*/ 300 h 300"/>
                <a:gd name="T76" fmla="*/ 168 w 303"/>
                <a:gd name="T77" fmla="*/ 300 h 300"/>
                <a:gd name="T78" fmla="*/ 168 w 303"/>
                <a:gd name="T79" fmla="*/ 271 h 300"/>
                <a:gd name="T80" fmla="*/ 211 w 303"/>
                <a:gd name="T81" fmla="*/ 256 h 300"/>
                <a:gd name="T82" fmla="*/ 229 w 303"/>
                <a:gd name="T83" fmla="*/ 280 h 300"/>
                <a:gd name="T84" fmla="*/ 255 w 303"/>
                <a:gd name="T85" fmla="*/ 261 h 300"/>
                <a:gd name="T86" fmla="*/ 236 w 303"/>
                <a:gd name="T87" fmla="*/ 236 h 300"/>
                <a:gd name="T88" fmla="*/ 250 w 303"/>
                <a:gd name="T89" fmla="*/ 219 h 300"/>
                <a:gd name="T90" fmla="*/ 278 w 303"/>
                <a:gd name="T91" fmla="*/ 234 h 300"/>
                <a:gd name="T92" fmla="*/ 293 w 303"/>
                <a:gd name="T93" fmla="*/ 205 h 300"/>
                <a:gd name="T94" fmla="*/ 265 w 303"/>
                <a:gd name="T95" fmla="*/ 190 h 300"/>
                <a:gd name="T96" fmla="*/ 271 w 303"/>
                <a:gd name="T97" fmla="*/ 160 h 300"/>
                <a:gd name="T98" fmla="*/ 151 w 303"/>
                <a:gd name="T99" fmla="*/ 240 h 300"/>
                <a:gd name="T100" fmla="*/ 63 w 303"/>
                <a:gd name="T101" fmla="*/ 150 h 300"/>
                <a:gd name="T102" fmla="*/ 151 w 303"/>
                <a:gd name="T103" fmla="*/ 60 h 300"/>
                <a:gd name="T104" fmla="*/ 240 w 303"/>
                <a:gd name="T105" fmla="*/ 150 h 300"/>
                <a:gd name="T106" fmla="*/ 151 w 303"/>
                <a:gd name="T107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" h="300">
                  <a:moveTo>
                    <a:pt x="271" y="160"/>
                  </a:moveTo>
                  <a:cubicBezTo>
                    <a:pt x="303" y="158"/>
                    <a:pt x="303" y="158"/>
                    <a:pt x="303" y="158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7" y="117"/>
                    <a:pt x="264" y="107"/>
                    <a:pt x="260" y="97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37" y="65"/>
                    <a:pt x="232" y="59"/>
                    <a:pt x="226" y="55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89" y="34"/>
                    <a:pt x="179" y="31"/>
                    <a:pt x="168" y="29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20" y="31"/>
                    <a:pt x="105" y="36"/>
                    <a:pt x="92" y="44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2" y="69"/>
                    <a:pt x="57" y="75"/>
                    <a:pt x="53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5" y="119"/>
                    <a:pt x="33" y="130"/>
                    <a:pt x="32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6" y="183"/>
                    <a:pt x="39" y="193"/>
                    <a:pt x="43" y="203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36"/>
                    <a:pt x="71" y="241"/>
                    <a:pt x="77" y="245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04" y="262"/>
                    <a:pt x="104" y="262"/>
                    <a:pt x="104" y="262"/>
                  </a:cubicBezTo>
                  <a:cubicBezTo>
                    <a:pt x="114" y="267"/>
                    <a:pt x="124" y="269"/>
                    <a:pt x="135" y="271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68" y="300"/>
                    <a:pt x="168" y="300"/>
                    <a:pt x="168" y="300"/>
                  </a:cubicBezTo>
                  <a:cubicBezTo>
                    <a:pt x="168" y="271"/>
                    <a:pt x="168" y="271"/>
                    <a:pt x="168" y="271"/>
                  </a:cubicBezTo>
                  <a:cubicBezTo>
                    <a:pt x="183" y="269"/>
                    <a:pt x="198" y="264"/>
                    <a:pt x="211" y="256"/>
                  </a:cubicBezTo>
                  <a:cubicBezTo>
                    <a:pt x="229" y="280"/>
                    <a:pt x="229" y="280"/>
                    <a:pt x="229" y="280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41" y="231"/>
                    <a:pt x="246" y="225"/>
                    <a:pt x="250" y="219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8" y="181"/>
                    <a:pt x="270" y="171"/>
                    <a:pt x="271" y="160"/>
                  </a:cubicBezTo>
                  <a:close/>
                  <a:moveTo>
                    <a:pt x="151" y="240"/>
                  </a:moveTo>
                  <a:cubicBezTo>
                    <a:pt x="103" y="240"/>
                    <a:pt x="63" y="200"/>
                    <a:pt x="63" y="150"/>
                  </a:cubicBezTo>
                  <a:cubicBezTo>
                    <a:pt x="63" y="101"/>
                    <a:pt x="103" y="60"/>
                    <a:pt x="151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1" y="240"/>
                  </a:cubicBezTo>
                  <a:close/>
                </a:path>
              </a:pathLst>
            </a:custGeom>
            <a:solidFill>
              <a:srgbClr val="B9C3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84" name="组合 483"/>
          <p:cNvGrpSpPr/>
          <p:nvPr/>
        </p:nvGrpSpPr>
        <p:grpSpPr>
          <a:xfrm>
            <a:off x="3783216" y="4161686"/>
            <a:ext cx="645749" cy="538875"/>
            <a:chOff x="3876523" y="4484017"/>
            <a:chExt cx="645749" cy="538875"/>
          </a:xfrm>
        </p:grpSpPr>
        <p:sp>
          <p:nvSpPr>
            <p:cNvPr id="485" name="Freeform 5"/>
            <p:cNvSpPr>
              <a:spLocks/>
            </p:cNvSpPr>
            <p:nvPr/>
          </p:nvSpPr>
          <p:spPr bwMode="auto">
            <a:xfrm>
              <a:off x="4091398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6" name="Freeform 6"/>
            <p:cNvSpPr>
              <a:spLocks/>
            </p:cNvSpPr>
            <p:nvPr/>
          </p:nvSpPr>
          <p:spPr bwMode="auto">
            <a:xfrm>
              <a:off x="4044148" y="4997579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7" name="Freeform 7"/>
            <p:cNvSpPr>
              <a:spLocks noEditPoints="1"/>
            </p:cNvSpPr>
            <p:nvPr/>
          </p:nvSpPr>
          <p:spPr bwMode="auto">
            <a:xfrm>
              <a:off x="3876523" y="4484017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8" name="Freeform 8"/>
            <p:cNvSpPr>
              <a:spLocks/>
            </p:cNvSpPr>
            <p:nvPr/>
          </p:nvSpPr>
          <p:spPr bwMode="auto">
            <a:xfrm>
              <a:off x="3915336" y="4517767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89" name="Freeform 9"/>
            <p:cNvSpPr>
              <a:spLocks/>
            </p:cNvSpPr>
            <p:nvPr/>
          </p:nvSpPr>
          <p:spPr bwMode="auto">
            <a:xfrm>
              <a:off x="4038523" y="4530142"/>
              <a:ext cx="213187" cy="276750"/>
            </a:xfrm>
            <a:custGeom>
              <a:avLst/>
              <a:gdLst>
                <a:gd name="T0" fmla="*/ 184 w 253"/>
                <a:gd name="T1" fmla="*/ 193 h 328"/>
                <a:gd name="T2" fmla="*/ 165 w 253"/>
                <a:gd name="T3" fmla="*/ 164 h 328"/>
                <a:gd name="T4" fmla="*/ 165 w 253"/>
                <a:gd name="T5" fmla="*/ 0 h 328"/>
                <a:gd name="T6" fmla="*/ 0 w 253"/>
                <a:gd name="T7" fmla="*/ 164 h 328"/>
                <a:gd name="T8" fmla="*/ 42 w 253"/>
                <a:gd name="T9" fmla="*/ 273 h 328"/>
                <a:gd name="T10" fmla="*/ 165 w 253"/>
                <a:gd name="T11" fmla="*/ 328 h 328"/>
                <a:gd name="T12" fmla="*/ 253 w 253"/>
                <a:gd name="T13" fmla="*/ 302 h 328"/>
                <a:gd name="T14" fmla="*/ 184 w 253"/>
                <a:gd name="T15" fmla="*/ 19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328">
                  <a:moveTo>
                    <a:pt x="184" y="193"/>
                  </a:moveTo>
                  <a:cubicBezTo>
                    <a:pt x="165" y="164"/>
                    <a:pt x="165" y="164"/>
                    <a:pt x="165" y="16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06"/>
                    <a:pt x="16" y="244"/>
                    <a:pt x="42" y="273"/>
                  </a:cubicBezTo>
                  <a:cubicBezTo>
                    <a:pt x="72" y="306"/>
                    <a:pt x="116" y="328"/>
                    <a:pt x="165" y="328"/>
                  </a:cubicBezTo>
                  <a:cubicBezTo>
                    <a:pt x="197" y="328"/>
                    <a:pt x="227" y="318"/>
                    <a:pt x="253" y="302"/>
                  </a:cubicBezTo>
                  <a:lnTo>
                    <a:pt x="184" y="193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0" name="Freeform 10"/>
            <p:cNvSpPr>
              <a:spLocks/>
            </p:cNvSpPr>
            <p:nvPr/>
          </p:nvSpPr>
          <p:spPr bwMode="auto">
            <a:xfrm>
              <a:off x="4206147" y="4530142"/>
              <a:ext cx="139500" cy="138375"/>
            </a:xfrm>
            <a:custGeom>
              <a:avLst/>
              <a:gdLst>
                <a:gd name="T0" fmla="*/ 105 w 165"/>
                <a:gd name="T1" fmla="*/ 38 h 164"/>
                <a:gd name="T2" fmla="*/ 0 w 165"/>
                <a:gd name="T3" fmla="*/ 0 h 164"/>
                <a:gd name="T4" fmla="*/ 0 w 165"/>
                <a:gd name="T5" fmla="*/ 164 h 164"/>
                <a:gd name="T6" fmla="*/ 19 w 165"/>
                <a:gd name="T7" fmla="*/ 164 h 164"/>
                <a:gd name="T8" fmla="*/ 165 w 165"/>
                <a:gd name="T9" fmla="*/ 164 h 164"/>
                <a:gd name="T10" fmla="*/ 105 w 165"/>
                <a:gd name="T11" fmla="*/ 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64">
                  <a:moveTo>
                    <a:pt x="105" y="38"/>
                  </a:moveTo>
                  <a:cubicBezTo>
                    <a:pt x="76" y="14"/>
                    <a:pt x="4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13"/>
                    <a:pt x="141" y="68"/>
                    <a:pt x="105" y="38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1" name="Freeform 11"/>
            <p:cNvSpPr>
              <a:spLocks/>
            </p:cNvSpPr>
            <p:nvPr/>
          </p:nvSpPr>
          <p:spPr bwMode="auto">
            <a:xfrm>
              <a:off x="4214022" y="4682017"/>
              <a:ext cx="138937" cy="75938"/>
            </a:xfrm>
            <a:custGeom>
              <a:avLst/>
              <a:gdLst>
                <a:gd name="T0" fmla="*/ 165 w 165"/>
                <a:gd name="T1" fmla="*/ 0 h 90"/>
                <a:gd name="T2" fmla="*/ 0 w 165"/>
                <a:gd name="T3" fmla="*/ 0 h 90"/>
                <a:gd name="T4" fmla="*/ 138 w 165"/>
                <a:gd name="T5" fmla="*/ 90 h 90"/>
                <a:gd name="T6" fmla="*/ 165 w 16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90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55" y="64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2" name="Freeform 12"/>
            <p:cNvSpPr>
              <a:spLocks/>
            </p:cNvSpPr>
            <p:nvPr/>
          </p:nvSpPr>
          <p:spPr bwMode="auto">
            <a:xfrm>
              <a:off x="4212335" y="4683705"/>
              <a:ext cx="111375" cy="121500"/>
            </a:xfrm>
            <a:custGeom>
              <a:avLst/>
              <a:gdLst>
                <a:gd name="T0" fmla="*/ 0 w 132"/>
                <a:gd name="T1" fmla="*/ 0 h 144"/>
                <a:gd name="T2" fmla="*/ 0 w 132"/>
                <a:gd name="T3" fmla="*/ 0 h 144"/>
                <a:gd name="T4" fmla="*/ 79 w 132"/>
                <a:gd name="T5" fmla="*/ 144 h 144"/>
                <a:gd name="T6" fmla="*/ 132 w 132"/>
                <a:gd name="T7" fmla="*/ 98 h 144"/>
                <a:gd name="T8" fmla="*/ 0 w 1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100" y="132"/>
                    <a:pt x="118" y="117"/>
                    <a:pt x="132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493" name="组合 492"/>
          <p:cNvGrpSpPr/>
          <p:nvPr/>
        </p:nvGrpSpPr>
        <p:grpSpPr>
          <a:xfrm>
            <a:off x="3026424" y="4161686"/>
            <a:ext cx="645749" cy="538875"/>
            <a:chOff x="3119731" y="4484017"/>
            <a:chExt cx="645749" cy="538875"/>
          </a:xfrm>
        </p:grpSpPr>
        <p:sp>
          <p:nvSpPr>
            <p:cNvPr id="494" name="Freeform 64"/>
            <p:cNvSpPr>
              <a:spLocks/>
            </p:cNvSpPr>
            <p:nvPr/>
          </p:nvSpPr>
          <p:spPr bwMode="auto">
            <a:xfrm>
              <a:off x="3334606" y="4865392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5" name="Freeform 65"/>
            <p:cNvSpPr>
              <a:spLocks/>
            </p:cNvSpPr>
            <p:nvPr/>
          </p:nvSpPr>
          <p:spPr bwMode="auto">
            <a:xfrm>
              <a:off x="3287356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6" name="Freeform 66"/>
            <p:cNvSpPr>
              <a:spLocks noEditPoints="1"/>
            </p:cNvSpPr>
            <p:nvPr/>
          </p:nvSpPr>
          <p:spPr bwMode="auto">
            <a:xfrm>
              <a:off x="3119731" y="4484017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7" name="Freeform 67"/>
            <p:cNvSpPr>
              <a:spLocks/>
            </p:cNvSpPr>
            <p:nvPr/>
          </p:nvSpPr>
          <p:spPr bwMode="auto">
            <a:xfrm>
              <a:off x="3158544" y="4517767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8" name="Freeform 68"/>
            <p:cNvSpPr>
              <a:spLocks/>
            </p:cNvSpPr>
            <p:nvPr/>
          </p:nvSpPr>
          <p:spPr bwMode="auto">
            <a:xfrm>
              <a:off x="3194544" y="4653330"/>
              <a:ext cx="145125" cy="136125"/>
            </a:xfrm>
            <a:custGeom>
              <a:avLst/>
              <a:gdLst>
                <a:gd name="T0" fmla="*/ 258 w 258"/>
                <a:gd name="T1" fmla="*/ 18 h 242"/>
                <a:gd name="T2" fmla="*/ 17 w 258"/>
                <a:gd name="T3" fmla="*/ 242 h 242"/>
                <a:gd name="T4" fmla="*/ 0 w 258"/>
                <a:gd name="T5" fmla="*/ 224 h 242"/>
                <a:gd name="T6" fmla="*/ 242 w 258"/>
                <a:gd name="T7" fmla="*/ 0 h 242"/>
                <a:gd name="T8" fmla="*/ 258 w 258"/>
                <a:gd name="T9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2">
                  <a:moveTo>
                    <a:pt x="258" y="18"/>
                  </a:moveTo>
                  <a:lnTo>
                    <a:pt x="17" y="242"/>
                  </a:lnTo>
                  <a:lnTo>
                    <a:pt x="0" y="224"/>
                  </a:lnTo>
                  <a:lnTo>
                    <a:pt x="242" y="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99" name="Freeform 69"/>
            <p:cNvSpPr>
              <a:spLocks/>
            </p:cNvSpPr>
            <p:nvPr/>
          </p:nvSpPr>
          <p:spPr bwMode="auto">
            <a:xfrm>
              <a:off x="3339668" y="4651080"/>
              <a:ext cx="120937" cy="72563"/>
            </a:xfrm>
            <a:custGeom>
              <a:avLst/>
              <a:gdLst>
                <a:gd name="T0" fmla="*/ 204 w 215"/>
                <a:gd name="T1" fmla="*/ 129 h 129"/>
                <a:gd name="T2" fmla="*/ 0 w 215"/>
                <a:gd name="T3" fmla="*/ 22 h 129"/>
                <a:gd name="T4" fmla="*/ 12 w 215"/>
                <a:gd name="T5" fmla="*/ 0 h 129"/>
                <a:gd name="T6" fmla="*/ 215 w 215"/>
                <a:gd name="T7" fmla="*/ 106 h 129"/>
                <a:gd name="T8" fmla="*/ 204 w 21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9">
                  <a:moveTo>
                    <a:pt x="204" y="12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215" y="106"/>
                  </a:lnTo>
                  <a:lnTo>
                    <a:pt x="204" y="129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0" name="Freeform 70"/>
            <p:cNvSpPr>
              <a:spLocks/>
            </p:cNvSpPr>
            <p:nvPr/>
          </p:nvSpPr>
          <p:spPr bwMode="auto">
            <a:xfrm>
              <a:off x="3584918" y="4572330"/>
              <a:ext cx="99000" cy="104063"/>
            </a:xfrm>
            <a:custGeom>
              <a:avLst/>
              <a:gdLst>
                <a:gd name="T0" fmla="*/ 158 w 176"/>
                <a:gd name="T1" fmla="*/ 185 h 185"/>
                <a:gd name="T2" fmla="*/ 0 w 176"/>
                <a:gd name="T3" fmla="*/ 17 h 185"/>
                <a:gd name="T4" fmla="*/ 18 w 176"/>
                <a:gd name="T5" fmla="*/ 0 h 185"/>
                <a:gd name="T6" fmla="*/ 176 w 176"/>
                <a:gd name="T7" fmla="*/ 168 h 185"/>
                <a:gd name="T8" fmla="*/ 158 w 17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85">
                  <a:moveTo>
                    <a:pt x="158" y="185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176" y="168"/>
                  </a:lnTo>
                  <a:lnTo>
                    <a:pt x="158" y="1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1" name="Freeform 71"/>
            <p:cNvSpPr>
              <a:spLocks/>
            </p:cNvSpPr>
            <p:nvPr/>
          </p:nvSpPr>
          <p:spPr bwMode="auto">
            <a:xfrm>
              <a:off x="3443730" y="4567267"/>
              <a:ext cx="155812" cy="156375"/>
            </a:xfrm>
            <a:custGeom>
              <a:avLst/>
              <a:gdLst>
                <a:gd name="T0" fmla="*/ 277 w 277"/>
                <a:gd name="T1" fmla="*/ 17 h 278"/>
                <a:gd name="T2" fmla="*/ 18 w 277"/>
                <a:gd name="T3" fmla="*/ 278 h 278"/>
                <a:gd name="T4" fmla="*/ 0 w 277"/>
                <a:gd name="T5" fmla="*/ 260 h 278"/>
                <a:gd name="T6" fmla="*/ 259 w 277"/>
                <a:gd name="T7" fmla="*/ 0 h 278"/>
                <a:gd name="T8" fmla="*/ 277 w 277"/>
                <a:gd name="T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8">
                  <a:moveTo>
                    <a:pt x="277" y="17"/>
                  </a:moveTo>
                  <a:lnTo>
                    <a:pt x="18" y="278"/>
                  </a:lnTo>
                  <a:lnTo>
                    <a:pt x="0" y="260"/>
                  </a:lnTo>
                  <a:lnTo>
                    <a:pt x="259" y="0"/>
                  </a:lnTo>
                  <a:lnTo>
                    <a:pt x="277" y="17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2" name="Oval 72"/>
            <p:cNvSpPr>
              <a:spLocks noChangeArrowheads="1"/>
            </p:cNvSpPr>
            <p:nvPr/>
          </p:nvSpPr>
          <p:spPr bwMode="auto">
            <a:xfrm>
              <a:off x="3315481" y="4634767"/>
              <a:ext cx="42750" cy="41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3" name="Freeform 73"/>
            <p:cNvSpPr>
              <a:spLocks noEditPoints="1"/>
            </p:cNvSpPr>
            <p:nvPr/>
          </p:nvSpPr>
          <p:spPr bwMode="auto">
            <a:xfrm>
              <a:off x="3310981" y="4629705"/>
              <a:ext cx="51750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1 h 60"/>
                <a:gd name="T12" fmla="*/ 10 w 61"/>
                <a:gd name="T13" fmla="*/ 30 h 60"/>
                <a:gd name="T14" fmla="*/ 30 w 61"/>
                <a:gd name="T15" fmla="*/ 50 h 60"/>
                <a:gd name="T16" fmla="*/ 51 w 61"/>
                <a:gd name="T17" fmla="*/ 30 h 60"/>
                <a:gd name="T18" fmla="*/ 30 w 61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1"/>
                    <a:pt x="30" y="11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4" name="Oval 74"/>
            <p:cNvSpPr>
              <a:spLocks noChangeArrowheads="1"/>
            </p:cNvSpPr>
            <p:nvPr/>
          </p:nvSpPr>
          <p:spPr bwMode="auto">
            <a:xfrm>
              <a:off x="3177669" y="4764142"/>
              <a:ext cx="43313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5" name="Freeform 75"/>
            <p:cNvSpPr>
              <a:spLocks noEditPoints="1"/>
            </p:cNvSpPr>
            <p:nvPr/>
          </p:nvSpPr>
          <p:spPr bwMode="auto">
            <a:xfrm>
              <a:off x="3173731" y="4759642"/>
              <a:ext cx="51188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6" name="Oval 76"/>
            <p:cNvSpPr>
              <a:spLocks noChangeArrowheads="1"/>
            </p:cNvSpPr>
            <p:nvPr/>
          </p:nvSpPr>
          <p:spPr bwMode="auto">
            <a:xfrm>
              <a:off x="3430231" y="4690455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7" name="Freeform 77"/>
            <p:cNvSpPr>
              <a:spLocks noEditPoints="1"/>
            </p:cNvSpPr>
            <p:nvPr/>
          </p:nvSpPr>
          <p:spPr bwMode="auto">
            <a:xfrm>
              <a:off x="3425731" y="4686517"/>
              <a:ext cx="50625" cy="506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0 h 60"/>
                <a:gd name="T12" fmla="*/ 10 w 60"/>
                <a:gd name="T13" fmla="*/ 30 h 60"/>
                <a:gd name="T14" fmla="*/ 30 w 60"/>
                <a:gd name="T15" fmla="*/ 50 h 60"/>
                <a:gd name="T16" fmla="*/ 50 w 60"/>
                <a:gd name="T17" fmla="*/ 30 h 60"/>
                <a:gd name="T18" fmla="*/ 30 w 60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8" name="Oval 78"/>
            <p:cNvSpPr>
              <a:spLocks noChangeArrowheads="1"/>
            </p:cNvSpPr>
            <p:nvPr/>
          </p:nvSpPr>
          <p:spPr bwMode="auto">
            <a:xfrm>
              <a:off x="3568043" y="4558267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09" name="Freeform 79"/>
            <p:cNvSpPr>
              <a:spLocks noEditPoints="1"/>
            </p:cNvSpPr>
            <p:nvPr/>
          </p:nvSpPr>
          <p:spPr bwMode="auto">
            <a:xfrm>
              <a:off x="3564105" y="4553767"/>
              <a:ext cx="51188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0 h 60"/>
                <a:gd name="T12" fmla="*/ 10 w 61"/>
                <a:gd name="T13" fmla="*/ 30 h 60"/>
                <a:gd name="T14" fmla="*/ 30 w 61"/>
                <a:gd name="T15" fmla="*/ 50 h 60"/>
                <a:gd name="T16" fmla="*/ 50 w 61"/>
                <a:gd name="T17" fmla="*/ 30 h 60"/>
                <a:gd name="T18" fmla="*/ 30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0" name="Oval 80"/>
            <p:cNvSpPr>
              <a:spLocks noChangeArrowheads="1"/>
            </p:cNvSpPr>
            <p:nvPr/>
          </p:nvSpPr>
          <p:spPr bwMode="auto">
            <a:xfrm>
              <a:off x="3658605" y="4651080"/>
              <a:ext cx="42750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1" name="Freeform 81"/>
            <p:cNvSpPr>
              <a:spLocks noEditPoints="1"/>
            </p:cNvSpPr>
            <p:nvPr/>
          </p:nvSpPr>
          <p:spPr bwMode="auto">
            <a:xfrm>
              <a:off x="3654105" y="4646580"/>
              <a:ext cx="51750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12" name="组合 511"/>
          <p:cNvGrpSpPr/>
          <p:nvPr/>
        </p:nvGrpSpPr>
        <p:grpSpPr>
          <a:xfrm>
            <a:off x="2269069" y="4161686"/>
            <a:ext cx="646312" cy="538875"/>
            <a:chOff x="2362376" y="4484017"/>
            <a:chExt cx="646312" cy="538875"/>
          </a:xfrm>
        </p:grpSpPr>
        <p:sp>
          <p:nvSpPr>
            <p:cNvPr id="513" name="Freeform 104"/>
            <p:cNvSpPr>
              <a:spLocks/>
            </p:cNvSpPr>
            <p:nvPr/>
          </p:nvSpPr>
          <p:spPr bwMode="auto">
            <a:xfrm>
              <a:off x="2578376" y="4865392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4" name="Freeform 105"/>
            <p:cNvSpPr>
              <a:spLocks/>
            </p:cNvSpPr>
            <p:nvPr/>
          </p:nvSpPr>
          <p:spPr bwMode="auto">
            <a:xfrm>
              <a:off x="2531126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5" name="Freeform 106"/>
            <p:cNvSpPr>
              <a:spLocks noEditPoints="1"/>
            </p:cNvSpPr>
            <p:nvPr/>
          </p:nvSpPr>
          <p:spPr bwMode="auto">
            <a:xfrm>
              <a:off x="2362376" y="4484017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6" name="Freeform 107"/>
            <p:cNvSpPr>
              <a:spLocks/>
            </p:cNvSpPr>
            <p:nvPr/>
          </p:nvSpPr>
          <p:spPr bwMode="auto">
            <a:xfrm>
              <a:off x="2402314" y="4517767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7" name="Freeform 108"/>
            <p:cNvSpPr>
              <a:spLocks/>
            </p:cNvSpPr>
            <p:nvPr/>
          </p:nvSpPr>
          <p:spPr bwMode="auto">
            <a:xfrm>
              <a:off x="2564876" y="4526767"/>
              <a:ext cx="241875" cy="282937"/>
            </a:xfrm>
            <a:custGeom>
              <a:avLst/>
              <a:gdLst>
                <a:gd name="T0" fmla="*/ 143 w 287"/>
                <a:gd name="T1" fmla="*/ 335 h 335"/>
                <a:gd name="T2" fmla="*/ 143 w 287"/>
                <a:gd name="T3" fmla="*/ 335 h 335"/>
                <a:gd name="T4" fmla="*/ 142 w 287"/>
                <a:gd name="T5" fmla="*/ 335 h 335"/>
                <a:gd name="T6" fmla="*/ 49 w 287"/>
                <a:gd name="T7" fmla="*/ 274 h 335"/>
                <a:gd name="T8" fmla="*/ 2 w 287"/>
                <a:gd name="T9" fmla="*/ 151 h 335"/>
                <a:gd name="T10" fmla="*/ 18 w 287"/>
                <a:gd name="T11" fmla="*/ 48 h 335"/>
                <a:gd name="T12" fmla="*/ 42 w 287"/>
                <a:gd name="T13" fmla="*/ 3 h 335"/>
                <a:gd name="T14" fmla="*/ 45 w 287"/>
                <a:gd name="T15" fmla="*/ 0 h 335"/>
                <a:gd name="T16" fmla="*/ 48 w 287"/>
                <a:gd name="T17" fmla="*/ 1 h 335"/>
                <a:gd name="T18" fmla="*/ 50 w 287"/>
                <a:gd name="T19" fmla="*/ 2 h 335"/>
                <a:gd name="T20" fmla="*/ 92 w 287"/>
                <a:gd name="T21" fmla="*/ 11 h 335"/>
                <a:gd name="T22" fmla="*/ 141 w 287"/>
                <a:gd name="T23" fmla="*/ 2 h 335"/>
                <a:gd name="T24" fmla="*/ 143 w 287"/>
                <a:gd name="T25" fmla="*/ 1 h 335"/>
                <a:gd name="T26" fmla="*/ 145 w 287"/>
                <a:gd name="T27" fmla="*/ 2 h 335"/>
                <a:gd name="T28" fmla="*/ 195 w 287"/>
                <a:gd name="T29" fmla="*/ 11 h 335"/>
                <a:gd name="T30" fmla="*/ 236 w 287"/>
                <a:gd name="T31" fmla="*/ 2 h 335"/>
                <a:gd name="T32" fmla="*/ 239 w 287"/>
                <a:gd name="T33" fmla="*/ 1 h 335"/>
                <a:gd name="T34" fmla="*/ 242 w 287"/>
                <a:gd name="T35" fmla="*/ 0 h 335"/>
                <a:gd name="T36" fmla="*/ 244 w 287"/>
                <a:gd name="T37" fmla="*/ 3 h 335"/>
                <a:gd name="T38" fmla="*/ 268 w 287"/>
                <a:gd name="T39" fmla="*/ 48 h 335"/>
                <a:gd name="T40" fmla="*/ 285 w 287"/>
                <a:gd name="T41" fmla="*/ 151 h 335"/>
                <a:gd name="T42" fmla="*/ 237 w 287"/>
                <a:gd name="T43" fmla="*/ 274 h 335"/>
                <a:gd name="T44" fmla="*/ 144 w 287"/>
                <a:gd name="T45" fmla="*/ 335 h 335"/>
                <a:gd name="T46" fmla="*/ 143 w 287"/>
                <a:gd name="T4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7" h="335">
                  <a:moveTo>
                    <a:pt x="143" y="335"/>
                  </a:moveTo>
                  <a:cubicBezTo>
                    <a:pt x="143" y="335"/>
                    <a:pt x="143" y="335"/>
                    <a:pt x="143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09" y="329"/>
                    <a:pt x="77" y="308"/>
                    <a:pt x="49" y="274"/>
                  </a:cubicBezTo>
                  <a:cubicBezTo>
                    <a:pt x="21" y="238"/>
                    <a:pt x="4" y="195"/>
                    <a:pt x="2" y="151"/>
                  </a:cubicBezTo>
                  <a:cubicBezTo>
                    <a:pt x="0" y="107"/>
                    <a:pt x="10" y="71"/>
                    <a:pt x="18" y="48"/>
                  </a:cubicBezTo>
                  <a:cubicBezTo>
                    <a:pt x="27" y="25"/>
                    <a:pt x="35" y="10"/>
                    <a:pt x="42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60" y="5"/>
                    <a:pt x="79" y="11"/>
                    <a:pt x="92" y="11"/>
                  </a:cubicBezTo>
                  <a:cubicBezTo>
                    <a:pt x="117" y="11"/>
                    <a:pt x="141" y="2"/>
                    <a:pt x="141" y="2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6" y="2"/>
                    <a:pt x="170" y="11"/>
                    <a:pt x="195" y="11"/>
                  </a:cubicBezTo>
                  <a:cubicBezTo>
                    <a:pt x="208" y="11"/>
                    <a:pt x="227" y="5"/>
                    <a:pt x="236" y="2"/>
                  </a:cubicBezTo>
                  <a:cubicBezTo>
                    <a:pt x="237" y="2"/>
                    <a:pt x="238" y="2"/>
                    <a:pt x="239" y="1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4" y="3"/>
                    <a:pt x="244" y="3"/>
                    <a:pt x="244" y="3"/>
                  </a:cubicBezTo>
                  <a:cubicBezTo>
                    <a:pt x="251" y="10"/>
                    <a:pt x="260" y="25"/>
                    <a:pt x="268" y="48"/>
                  </a:cubicBezTo>
                  <a:cubicBezTo>
                    <a:pt x="277" y="71"/>
                    <a:pt x="287" y="107"/>
                    <a:pt x="285" y="151"/>
                  </a:cubicBezTo>
                  <a:cubicBezTo>
                    <a:pt x="282" y="195"/>
                    <a:pt x="265" y="238"/>
                    <a:pt x="237" y="274"/>
                  </a:cubicBezTo>
                  <a:cubicBezTo>
                    <a:pt x="210" y="308"/>
                    <a:pt x="178" y="329"/>
                    <a:pt x="144" y="335"/>
                  </a:cubicBezTo>
                  <a:cubicBezTo>
                    <a:pt x="143" y="335"/>
                    <a:pt x="143" y="335"/>
                    <a:pt x="143" y="335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8" name="Freeform 109"/>
            <p:cNvSpPr>
              <a:spLocks/>
            </p:cNvSpPr>
            <p:nvPr/>
          </p:nvSpPr>
          <p:spPr bwMode="auto">
            <a:xfrm>
              <a:off x="2572188" y="4538580"/>
              <a:ext cx="227812" cy="261000"/>
            </a:xfrm>
            <a:custGeom>
              <a:avLst/>
              <a:gdLst>
                <a:gd name="T0" fmla="*/ 39 w 270"/>
                <a:gd name="T1" fmla="*/ 1 h 309"/>
                <a:gd name="T2" fmla="*/ 5 w 270"/>
                <a:gd name="T3" fmla="*/ 136 h 309"/>
                <a:gd name="T4" fmla="*/ 134 w 270"/>
                <a:gd name="T5" fmla="*/ 309 h 309"/>
                <a:gd name="T6" fmla="*/ 260 w 270"/>
                <a:gd name="T7" fmla="*/ 136 h 309"/>
                <a:gd name="T8" fmla="*/ 227 w 270"/>
                <a:gd name="T9" fmla="*/ 0 h 309"/>
                <a:gd name="T10" fmla="*/ 134 w 270"/>
                <a:gd name="T11" fmla="*/ 0 h 309"/>
                <a:gd name="T12" fmla="*/ 39 w 270"/>
                <a:gd name="T13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309">
                  <a:moveTo>
                    <a:pt x="39" y="1"/>
                  </a:moveTo>
                  <a:cubicBezTo>
                    <a:pt x="39" y="1"/>
                    <a:pt x="0" y="56"/>
                    <a:pt x="5" y="136"/>
                  </a:cubicBezTo>
                  <a:cubicBezTo>
                    <a:pt x="10" y="226"/>
                    <a:pt x="76" y="297"/>
                    <a:pt x="134" y="309"/>
                  </a:cubicBezTo>
                  <a:cubicBezTo>
                    <a:pt x="134" y="309"/>
                    <a:pt x="251" y="276"/>
                    <a:pt x="260" y="136"/>
                  </a:cubicBezTo>
                  <a:cubicBezTo>
                    <a:pt x="260" y="136"/>
                    <a:pt x="270" y="62"/>
                    <a:pt x="227" y="0"/>
                  </a:cubicBezTo>
                  <a:cubicBezTo>
                    <a:pt x="227" y="0"/>
                    <a:pt x="181" y="20"/>
                    <a:pt x="134" y="0"/>
                  </a:cubicBezTo>
                  <a:cubicBezTo>
                    <a:pt x="134" y="0"/>
                    <a:pt x="84" y="19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19" name="Freeform 110"/>
            <p:cNvSpPr>
              <a:spLocks/>
            </p:cNvSpPr>
            <p:nvPr/>
          </p:nvSpPr>
          <p:spPr bwMode="auto">
            <a:xfrm>
              <a:off x="2582313" y="4609455"/>
              <a:ext cx="207562" cy="180000"/>
            </a:xfrm>
            <a:custGeom>
              <a:avLst/>
              <a:gdLst>
                <a:gd name="T0" fmla="*/ 122 w 246"/>
                <a:gd name="T1" fmla="*/ 213 h 213"/>
                <a:gd name="T2" fmla="*/ 51 w 246"/>
                <a:gd name="T3" fmla="*/ 169 h 213"/>
                <a:gd name="T4" fmla="*/ 6 w 246"/>
                <a:gd name="T5" fmla="*/ 80 h 213"/>
                <a:gd name="T6" fmla="*/ 8 w 246"/>
                <a:gd name="T7" fmla="*/ 0 h 213"/>
                <a:gd name="T8" fmla="*/ 235 w 246"/>
                <a:gd name="T9" fmla="*/ 0 h 213"/>
                <a:gd name="T10" fmla="*/ 216 w 246"/>
                <a:gd name="T11" fmla="*/ 134 h 213"/>
                <a:gd name="T12" fmla="*/ 184 w 246"/>
                <a:gd name="T13" fmla="*/ 174 h 213"/>
                <a:gd name="T14" fmla="*/ 122 w 24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13">
                  <a:moveTo>
                    <a:pt x="122" y="213"/>
                  </a:moveTo>
                  <a:cubicBezTo>
                    <a:pt x="98" y="207"/>
                    <a:pt x="72" y="191"/>
                    <a:pt x="51" y="169"/>
                  </a:cubicBezTo>
                  <a:cubicBezTo>
                    <a:pt x="28" y="143"/>
                    <a:pt x="12" y="112"/>
                    <a:pt x="6" y="80"/>
                  </a:cubicBezTo>
                  <a:cubicBezTo>
                    <a:pt x="4" y="70"/>
                    <a:pt x="0" y="28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6" y="51"/>
                    <a:pt x="228" y="112"/>
                    <a:pt x="216" y="134"/>
                  </a:cubicBezTo>
                  <a:cubicBezTo>
                    <a:pt x="214" y="139"/>
                    <a:pt x="204" y="155"/>
                    <a:pt x="184" y="174"/>
                  </a:cubicBezTo>
                  <a:cubicBezTo>
                    <a:pt x="165" y="192"/>
                    <a:pt x="144" y="205"/>
                    <a:pt x="122" y="213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0" name="Freeform 111"/>
            <p:cNvSpPr>
              <a:spLocks/>
            </p:cNvSpPr>
            <p:nvPr/>
          </p:nvSpPr>
          <p:spPr bwMode="auto">
            <a:xfrm>
              <a:off x="2593563" y="4548705"/>
              <a:ext cx="182812" cy="38813"/>
            </a:xfrm>
            <a:custGeom>
              <a:avLst/>
              <a:gdLst>
                <a:gd name="T0" fmla="*/ 0 w 217"/>
                <a:gd name="T1" fmla="*/ 46 h 46"/>
                <a:gd name="T2" fmla="*/ 8 w 217"/>
                <a:gd name="T3" fmla="*/ 25 h 46"/>
                <a:gd name="T4" fmla="*/ 18 w 217"/>
                <a:gd name="T5" fmla="*/ 2 h 46"/>
                <a:gd name="T6" fmla="*/ 59 w 217"/>
                <a:gd name="T7" fmla="*/ 8 h 46"/>
                <a:gd name="T8" fmla="*/ 109 w 217"/>
                <a:gd name="T9" fmla="*/ 0 h 46"/>
                <a:gd name="T10" fmla="*/ 158 w 217"/>
                <a:gd name="T11" fmla="*/ 8 h 46"/>
                <a:gd name="T12" fmla="*/ 158 w 217"/>
                <a:gd name="T13" fmla="*/ 8 h 46"/>
                <a:gd name="T14" fmla="*/ 198 w 217"/>
                <a:gd name="T15" fmla="*/ 1 h 46"/>
                <a:gd name="T16" fmla="*/ 217 w 217"/>
                <a:gd name="T17" fmla="*/ 45 h 46"/>
                <a:gd name="T18" fmla="*/ 0 w 217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46">
                  <a:moveTo>
                    <a:pt x="0" y="46"/>
                  </a:moveTo>
                  <a:cubicBezTo>
                    <a:pt x="2" y="40"/>
                    <a:pt x="4" y="32"/>
                    <a:pt x="8" y="25"/>
                  </a:cubicBezTo>
                  <a:cubicBezTo>
                    <a:pt x="13" y="11"/>
                    <a:pt x="16" y="5"/>
                    <a:pt x="18" y="2"/>
                  </a:cubicBezTo>
                  <a:cubicBezTo>
                    <a:pt x="30" y="6"/>
                    <a:pt x="44" y="8"/>
                    <a:pt x="59" y="8"/>
                  </a:cubicBezTo>
                  <a:cubicBezTo>
                    <a:pt x="83" y="8"/>
                    <a:pt x="102" y="3"/>
                    <a:pt x="109" y="0"/>
                  </a:cubicBezTo>
                  <a:cubicBezTo>
                    <a:pt x="117" y="3"/>
                    <a:pt x="136" y="8"/>
                    <a:pt x="15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73" y="8"/>
                    <a:pt x="187" y="6"/>
                    <a:pt x="198" y="1"/>
                  </a:cubicBezTo>
                  <a:cubicBezTo>
                    <a:pt x="204" y="10"/>
                    <a:pt x="213" y="30"/>
                    <a:pt x="217" y="45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6810947" y="4161686"/>
            <a:ext cx="645749" cy="538875"/>
            <a:chOff x="6904254" y="4484017"/>
            <a:chExt cx="645749" cy="538875"/>
          </a:xfrm>
        </p:grpSpPr>
        <p:sp>
          <p:nvSpPr>
            <p:cNvPr id="522" name="Freeform 13"/>
            <p:cNvSpPr>
              <a:spLocks/>
            </p:cNvSpPr>
            <p:nvPr/>
          </p:nvSpPr>
          <p:spPr bwMode="auto">
            <a:xfrm>
              <a:off x="7119129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3" name="Freeform 14"/>
            <p:cNvSpPr>
              <a:spLocks/>
            </p:cNvSpPr>
            <p:nvPr/>
          </p:nvSpPr>
          <p:spPr bwMode="auto">
            <a:xfrm>
              <a:off x="7071879" y="4997579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4" name="Freeform 15"/>
            <p:cNvSpPr>
              <a:spLocks noEditPoints="1"/>
            </p:cNvSpPr>
            <p:nvPr/>
          </p:nvSpPr>
          <p:spPr bwMode="auto">
            <a:xfrm>
              <a:off x="6904254" y="4484017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5" name="Freeform 16"/>
            <p:cNvSpPr>
              <a:spLocks/>
            </p:cNvSpPr>
            <p:nvPr/>
          </p:nvSpPr>
          <p:spPr bwMode="auto">
            <a:xfrm>
              <a:off x="6943067" y="4517767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6" name="Oval 17"/>
            <p:cNvSpPr>
              <a:spLocks noChangeArrowheads="1"/>
            </p:cNvSpPr>
            <p:nvPr/>
          </p:nvSpPr>
          <p:spPr bwMode="auto">
            <a:xfrm>
              <a:off x="7039816" y="4547579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7" name="Freeform 18"/>
            <p:cNvSpPr>
              <a:spLocks noEditPoints="1"/>
            </p:cNvSpPr>
            <p:nvPr/>
          </p:nvSpPr>
          <p:spPr bwMode="auto">
            <a:xfrm>
              <a:off x="7036441" y="4543079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5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8" name="Oval 19"/>
            <p:cNvSpPr>
              <a:spLocks noChangeArrowheads="1"/>
            </p:cNvSpPr>
            <p:nvPr/>
          </p:nvSpPr>
          <p:spPr bwMode="auto">
            <a:xfrm>
              <a:off x="7051629" y="4559392"/>
              <a:ext cx="23625" cy="23625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29" name="Freeform 20"/>
            <p:cNvSpPr>
              <a:spLocks/>
            </p:cNvSpPr>
            <p:nvPr/>
          </p:nvSpPr>
          <p:spPr bwMode="auto">
            <a:xfrm>
              <a:off x="7102254" y="4545892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0" name="Freeform 21"/>
            <p:cNvSpPr>
              <a:spLocks noEditPoints="1"/>
            </p:cNvSpPr>
            <p:nvPr/>
          </p:nvSpPr>
          <p:spPr bwMode="auto">
            <a:xfrm>
              <a:off x="7096629" y="4539704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1" name="Oval 22"/>
            <p:cNvSpPr>
              <a:spLocks noChangeArrowheads="1"/>
            </p:cNvSpPr>
            <p:nvPr/>
          </p:nvSpPr>
          <p:spPr bwMode="auto">
            <a:xfrm>
              <a:off x="7039816" y="4640954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2" name="Freeform 23"/>
            <p:cNvSpPr>
              <a:spLocks noEditPoints="1"/>
            </p:cNvSpPr>
            <p:nvPr/>
          </p:nvSpPr>
          <p:spPr bwMode="auto">
            <a:xfrm>
              <a:off x="7036441" y="4636454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6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6"/>
                    <a:pt x="32" y="56"/>
                  </a:cubicBezTo>
                  <a:cubicBezTo>
                    <a:pt x="45" y="56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3" name="Freeform 24"/>
            <p:cNvSpPr>
              <a:spLocks/>
            </p:cNvSpPr>
            <p:nvPr/>
          </p:nvSpPr>
          <p:spPr bwMode="auto">
            <a:xfrm>
              <a:off x="7102254" y="4639267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4" name="Freeform 25"/>
            <p:cNvSpPr>
              <a:spLocks noEditPoints="1"/>
            </p:cNvSpPr>
            <p:nvPr/>
          </p:nvSpPr>
          <p:spPr bwMode="auto">
            <a:xfrm>
              <a:off x="7096629" y="4633079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5" name="Oval 26"/>
            <p:cNvSpPr>
              <a:spLocks noChangeArrowheads="1"/>
            </p:cNvSpPr>
            <p:nvPr/>
          </p:nvSpPr>
          <p:spPr bwMode="auto">
            <a:xfrm>
              <a:off x="7039816" y="4735454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6" name="Freeform 27"/>
            <p:cNvSpPr>
              <a:spLocks noEditPoints="1"/>
            </p:cNvSpPr>
            <p:nvPr/>
          </p:nvSpPr>
          <p:spPr bwMode="auto">
            <a:xfrm>
              <a:off x="7036441" y="4730954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2 h 65"/>
                <a:gd name="T4" fmla="*/ 32 w 65"/>
                <a:gd name="T5" fmla="*/ 0 h 65"/>
                <a:gd name="T6" fmla="*/ 65 w 65"/>
                <a:gd name="T7" fmla="*/ 32 h 65"/>
                <a:gd name="T8" fmla="*/ 32 w 65"/>
                <a:gd name="T9" fmla="*/ 65 h 65"/>
                <a:gd name="T10" fmla="*/ 32 w 65"/>
                <a:gd name="T11" fmla="*/ 9 h 65"/>
                <a:gd name="T12" fmla="*/ 9 w 65"/>
                <a:gd name="T13" fmla="*/ 32 h 65"/>
                <a:gd name="T14" fmla="*/ 32 w 65"/>
                <a:gd name="T15" fmla="*/ 55 h 65"/>
                <a:gd name="T16" fmla="*/ 56 w 65"/>
                <a:gd name="T17" fmla="*/ 32 h 65"/>
                <a:gd name="T18" fmla="*/ 32 w 65"/>
                <a:gd name="T1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5" y="14"/>
                    <a:pt x="65" y="32"/>
                  </a:cubicBezTo>
                  <a:cubicBezTo>
                    <a:pt x="65" y="50"/>
                    <a:pt x="50" y="65"/>
                    <a:pt x="32" y="65"/>
                  </a:cubicBezTo>
                  <a:close/>
                  <a:moveTo>
                    <a:pt x="32" y="9"/>
                  </a:moveTo>
                  <a:cubicBezTo>
                    <a:pt x="19" y="9"/>
                    <a:pt x="9" y="20"/>
                    <a:pt x="9" y="32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2"/>
                  </a:cubicBezTo>
                  <a:cubicBezTo>
                    <a:pt x="56" y="20"/>
                    <a:pt x="45" y="9"/>
                    <a:pt x="32" y="9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7" name="Freeform 28"/>
            <p:cNvSpPr>
              <a:spLocks/>
            </p:cNvSpPr>
            <p:nvPr/>
          </p:nvSpPr>
          <p:spPr bwMode="auto">
            <a:xfrm>
              <a:off x="7102254" y="4732642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4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38" name="Freeform 29"/>
            <p:cNvSpPr>
              <a:spLocks noEditPoints="1"/>
            </p:cNvSpPr>
            <p:nvPr/>
          </p:nvSpPr>
          <p:spPr bwMode="auto">
            <a:xfrm>
              <a:off x="7096629" y="4727017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4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4 h 74"/>
                <a:gd name="T26" fmla="*/ 41 w 348"/>
                <a:gd name="T2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4"/>
                  </a:moveTo>
                  <a:cubicBezTo>
                    <a:pt x="25" y="14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4"/>
                    <a:pt x="308" y="14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39" name="组合 538"/>
          <p:cNvGrpSpPr/>
          <p:nvPr/>
        </p:nvGrpSpPr>
        <p:grpSpPr>
          <a:xfrm>
            <a:off x="6054155" y="4161686"/>
            <a:ext cx="645749" cy="538875"/>
            <a:chOff x="6147462" y="4484017"/>
            <a:chExt cx="645749" cy="538875"/>
          </a:xfrm>
        </p:grpSpPr>
        <p:sp>
          <p:nvSpPr>
            <p:cNvPr id="540" name="Freeform 46"/>
            <p:cNvSpPr>
              <a:spLocks/>
            </p:cNvSpPr>
            <p:nvPr/>
          </p:nvSpPr>
          <p:spPr bwMode="auto">
            <a:xfrm>
              <a:off x="6362337" y="4865392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1" name="Freeform 47"/>
            <p:cNvSpPr>
              <a:spLocks/>
            </p:cNvSpPr>
            <p:nvPr/>
          </p:nvSpPr>
          <p:spPr bwMode="auto">
            <a:xfrm>
              <a:off x="6315087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2" name="Freeform 48"/>
            <p:cNvSpPr>
              <a:spLocks noEditPoints="1"/>
            </p:cNvSpPr>
            <p:nvPr/>
          </p:nvSpPr>
          <p:spPr bwMode="auto">
            <a:xfrm>
              <a:off x="6147462" y="4484017"/>
              <a:ext cx="645749" cy="369563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3" name="Freeform 49"/>
            <p:cNvSpPr>
              <a:spLocks/>
            </p:cNvSpPr>
            <p:nvPr/>
          </p:nvSpPr>
          <p:spPr bwMode="auto">
            <a:xfrm>
              <a:off x="6186275" y="4517767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4" name="Freeform 50"/>
            <p:cNvSpPr>
              <a:spLocks/>
            </p:cNvSpPr>
            <p:nvPr/>
          </p:nvSpPr>
          <p:spPr bwMode="auto">
            <a:xfrm>
              <a:off x="6276274" y="4754579"/>
              <a:ext cx="35438" cy="25313"/>
            </a:xfrm>
            <a:custGeom>
              <a:avLst/>
              <a:gdLst>
                <a:gd name="T0" fmla="*/ 0 w 42"/>
                <a:gd name="T1" fmla="*/ 30 h 30"/>
                <a:gd name="T2" fmla="*/ 42 w 42"/>
                <a:gd name="T3" fmla="*/ 30 h 30"/>
                <a:gd name="T4" fmla="*/ 42 w 42"/>
                <a:gd name="T5" fmla="*/ 0 h 30"/>
                <a:gd name="T6" fmla="*/ 0 w 42"/>
                <a:gd name="T7" fmla="*/ 7 h 30"/>
                <a:gd name="T8" fmla="*/ 0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2"/>
                    <a:pt x="14" y="5"/>
                    <a:pt x="0" y="7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5" name="Freeform 51"/>
            <p:cNvSpPr>
              <a:spLocks/>
            </p:cNvSpPr>
            <p:nvPr/>
          </p:nvSpPr>
          <p:spPr bwMode="auto">
            <a:xfrm>
              <a:off x="6276274" y="4676392"/>
              <a:ext cx="35438" cy="74813"/>
            </a:xfrm>
            <a:custGeom>
              <a:avLst/>
              <a:gdLst>
                <a:gd name="T0" fmla="*/ 42 w 42"/>
                <a:gd name="T1" fmla="*/ 0 h 89"/>
                <a:gd name="T2" fmla="*/ 0 w 42"/>
                <a:gd name="T3" fmla="*/ 0 h 89"/>
                <a:gd name="T4" fmla="*/ 0 w 42"/>
                <a:gd name="T5" fmla="*/ 89 h 89"/>
                <a:gd name="T6" fmla="*/ 42 w 42"/>
                <a:gd name="T7" fmla="*/ 82 h 89"/>
                <a:gd name="T8" fmla="*/ 42 w 42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87"/>
                    <a:pt x="27" y="85"/>
                    <a:pt x="42" y="8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6" name="Freeform 52"/>
            <p:cNvSpPr>
              <a:spLocks/>
            </p:cNvSpPr>
            <p:nvPr/>
          </p:nvSpPr>
          <p:spPr bwMode="auto">
            <a:xfrm>
              <a:off x="6333649" y="4742204"/>
              <a:ext cx="35438" cy="37688"/>
            </a:xfrm>
            <a:custGeom>
              <a:avLst/>
              <a:gdLst>
                <a:gd name="T0" fmla="*/ 0 w 42"/>
                <a:gd name="T1" fmla="*/ 10 h 45"/>
                <a:gd name="T2" fmla="*/ 0 w 42"/>
                <a:gd name="T3" fmla="*/ 45 h 45"/>
                <a:gd name="T4" fmla="*/ 42 w 42"/>
                <a:gd name="T5" fmla="*/ 45 h 45"/>
                <a:gd name="T6" fmla="*/ 42 w 42"/>
                <a:gd name="T7" fmla="*/ 0 h 45"/>
                <a:gd name="T8" fmla="*/ 5 w 42"/>
                <a:gd name="T9" fmla="*/ 9 h 45"/>
                <a:gd name="T10" fmla="*/ 0 w 42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3"/>
                    <a:pt x="17" y="6"/>
                    <a:pt x="5" y="9"/>
                  </a:cubicBezTo>
                  <a:cubicBezTo>
                    <a:pt x="3" y="9"/>
                    <a:pt x="2" y="9"/>
                    <a:pt x="0" y="1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7" name="Freeform 53"/>
            <p:cNvSpPr>
              <a:spLocks/>
            </p:cNvSpPr>
            <p:nvPr/>
          </p:nvSpPr>
          <p:spPr bwMode="auto">
            <a:xfrm>
              <a:off x="6333649" y="4654454"/>
              <a:ext cx="35438" cy="86625"/>
            </a:xfrm>
            <a:custGeom>
              <a:avLst/>
              <a:gdLst>
                <a:gd name="T0" fmla="*/ 42 w 42"/>
                <a:gd name="T1" fmla="*/ 93 h 103"/>
                <a:gd name="T2" fmla="*/ 42 w 42"/>
                <a:gd name="T3" fmla="*/ 0 h 103"/>
                <a:gd name="T4" fmla="*/ 0 w 42"/>
                <a:gd name="T5" fmla="*/ 0 h 103"/>
                <a:gd name="T6" fmla="*/ 0 w 42"/>
                <a:gd name="T7" fmla="*/ 103 h 103"/>
                <a:gd name="T8" fmla="*/ 1 w 42"/>
                <a:gd name="T9" fmla="*/ 102 h 103"/>
                <a:gd name="T10" fmla="*/ 42 w 42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3">
                  <a:moveTo>
                    <a:pt x="42" y="9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15" y="100"/>
                    <a:pt x="28" y="97"/>
                    <a:pt x="42" y="93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8" name="Freeform 54"/>
            <p:cNvSpPr>
              <a:spLocks/>
            </p:cNvSpPr>
            <p:nvPr/>
          </p:nvSpPr>
          <p:spPr bwMode="auto">
            <a:xfrm>
              <a:off x="6391024" y="4727017"/>
              <a:ext cx="35438" cy="52875"/>
            </a:xfrm>
            <a:custGeom>
              <a:avLst/>
              <a:gdLst>
                <a:gd name="T0" fmla="*/ 0 w 42"/>
                <a:gd name="T1" fmla="*/ 63 h 63"/>
                <a:gd name="T2" fmla="*/ 42 w 42"/>
                <a:gd name="T3" fmla="*/ 63 h 63"/>
                <a:gd name="T4" fmla="*/ 42 w 42"/>
                <a:gd name="T5" fmla="*/ 0 h 63"/>
                <a:gd name="T6" fmla="*/ 0 w 42"/>
                <a:gd name="T7" fmla="*/ 12 h 63"/>
                <a:gd name="T8" fmla="*/ 0 w 4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3">
                  <a:moveTo>
                    <a:pt x="0" y="63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8"/>
                    <a:pt x="0" y="12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9" name="Freeform 55"/>
            <p:cNvSpPr>
              <a:spLocks/>
            </p:cNvSpPr>
            <p:nvPr/>
          </p:nvSpPr>
          <p:spPr bwMode="auto">
            <a:xfrm>
              <a:off x="6391024" y="4635892"/>
              <a:ext cx="35438" cy="91688"/>
            </a:xfrm>
            <a:custGeom>
              <a:avLst/>
              <a:gdLst>
                <a:gd name="T0" fmla="*/ 42 w 42"/>
                <a:gd name="T1" fmla="*/ 0 h 109"/>
                <a:gd name="T2" fmla="*/ 0 w 42"/>
                <a:gd name="T3" fmla="*/ 0 h 109"/>
                <a:gd name="T4" fmla="*/ 0 w 42"/>
                <a:gd name="T5" fmla="*/ 109 h 109"/>
                <a:gd name="T6" fmla="*/ 42 w 42"/>
                <a:gd name="T7" fmla="*/ 97 h 109"/>
                <a:gd name="T8" fmla="*/ 42 w 4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" y="105"/>
                    <a:pt x="28" y="101"/>
                    <a:pt x="42" y="97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0" name="Freeform 56"/>
            <p:cNvSpPr>
              <a:spLocks/>
            </p:cNvSpPr>
            <p:nvPr/>
          </p:nvSpPr>
          <p:spPr bwMode="auto">
            <a:xfrm>
              <a:off x="6448399" y="4611704"/>
              <a:ext cx="35438" cy="99000"/>
            </a:xfrm>
            <a:custGeom>
              <a:avLst/>
              <a:gdLst>
                <a:gd name="T0" fmla="*/ 42 w 42"/>
                <a:gd name="T1" fmla="*/ 0 h 118"/>
                <a:gd name="T2" fmla="*/ 0 w 42"/>
                <a:gd name="T3" fmla="*/ 0 h 118"/>
                <a:gd name="T4" fmla="*/ 0 w 42"/>
                <a:gd name="T5" fmla="*/ 118 h 118"/>
                <a:gd name="T6" fmla="*/ 42 w 42"/>
                <a:gd name="T7" fmla="*/ 104 h 118"/>
                <a:gd name="T8" fmla="*/ 42 w 4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8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4" y="114"/>
                    <a:pt x="28" y="109"/>
                    <a:pt x="42" y="10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1" name="Freeform 57"/>
            <p:cNvSpPr>
              <a:spLocks/>
            </p:cNvSpPr>
            <p:nvPr/>
          </p:nvSpPr>
          <p:spPr bwMode="auto">
            <a:xfrm>
              <a:off x="6448399" y="4709017"/>
              <a:ext cx="35438" cy="70875"/>
            </a:xfrm>
            <a:custGeom>
              <a:avLst/>
              <a:gdLst>
                <a:gd name="T0" fmla="*/ 0 w 42"/>
                <a:gd name="T1" fmla="*/ 84 h 84"/>
                <a:gd name="T2" fmla="*/ 42 w 42"/>
                <a:gd name="T3" fmla="*/ 84 h 84"/>
                <a:gd name="T4" fmla="*/ 42 w 42"/>
                <a:gd name="T5" fmla="*/ 0 h 84"/>
                <a:gd name="T6" fmla="*/ 0 w 42"/>
                <a:gd name="T7" fmla="*/ 13 h 84"/>
                <a:gd name="T8" fmla="*/ 0 w 42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4">
                  <a:moveTo>
                    <a:pt x="0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9"/>
                    <a:pt x="0" y="13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2" name="Freeform 58"/>
            <p:cNvSpPr>
              <a:spLocks/>
            </p:cNvSpPr>
            <p:nvPr/>
          </p:nvSpPr>
          <p:spPr bwMode="auto">
            <a:xfrm>
              <a:off x="6506336" y="4688204"/>
              <a:ext cx="34875" cy="91688"/>
            </a:xfrm>
            <a:custGeom>
              <a:avLst/>
              <a:gdLst>
                <a:gd name="T0" fmla="*/ 0 w 41"/>
                <a:gd name="T1" fmla="*/ 109 h 109"/>
                <a:gd name="T2" fmla="*/ 41 w 41"/>
                <a:gd name="T3" fmla="*/ 109 h 109"/>
                <a:gd name="T4" fmla="*/ 41 w 41"/>
                <a:gd name="T5" fmla="*/ 0 h 109"/>
                <a:gd name="T6" fmla="*/ 0 w 41"/>
                <a:gd name="T7" fmla="*/ 16 h 109"/>
                <a:gd name="T8" fmla="*/ 0 w 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5"/>
                    <a:pt x="14" y="11"/>
                    <a:pt x="0" y="16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3" name="Freeform 59"/>
            <p:cNvSpPr>
              <a:spLocks/>
            </p:cNvSpPr>
            <p:nvPr/>
          </p:nvSpPr>
          <p:spPr bwMode="auto">
            <a:xfrm>
              <a:off x="6506336" y="4593704"/>
              <a:ext cx="34875" cy="97875"/>
            </a:xfrm>
            <a:custGeom>
              <a:avLst/>
              <a:gdLst>
                <a:gd name="T0" fmla="*/ 41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41 w 41"/>
                <a:gd name="T7" fmla="*/ 10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4" y="111"/>
                    <a:pt x="28" y="106"/>
                    <a:pt x="41" y="10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4" name="Freeform 60"/>
            <p:cNvSpPr>
              <a:spLocks/>
            </p:cNvSpPr>
            <p:nvPr/>
          </p:nvSpPr>
          <p:spPr bwMode="auto">
            <a:xfrm>
              <a:off x="6563711" y="4662892"/>
              <a:ext cx="34875" cy="117000"/>
            </a:xfrm>
            <a:custGeom>
              <a:avLst/>
              <a:gdLst>
                <a:gd name="T0" fmla="*/ 0 w 41"/>
                <a:gd name="T1" fmla="*/ 139 h 139"/>
                <a:gd name="T2" fmla="*/ 41 w 41"/>
                <a:gd name="T3" fmla="*/ 139 h 139"/>
                <a:gd name="T4" fmla="*/ 41 w 41"/>
                <a:gd name="T5" fmla="*/ 0 h 139"/>
                <a:gd name="T6" fmla="*/ 0 w 41"/>
                <a:gd name="T7" fmla="*/ 19 h 139"/>
                <a:gd name="T8" fmla="*/ 0 w 4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9">
                  <a:moveTo>
                    <a:pt x="0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6"/>
                    <a:pt x="15" y="13"/>
                    <a:pt x="0" y="1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5" name="Freeform 61"/>
            <p:cNvSpPr>
              <a:spLocks/>
            </p:cNvSpPr>
            <p:nvPr/>
          </p:nvSpPr>
          <p:spPr bwMode="auto">
            <a:xfrm>
              <a:off x="6563711" y="4576829"/>
              <a:ext cx="34875" cy="91688"/>
            </a:xfrm>
            <a:custGeom>
              <a:avLst/>
              <a:gdLst>
                <a:gd name="T0" fmla="*/ 41 w 41"/>
                <a:gd name="T1" fmla="*/ 0 h 109"/>
                <a:gd name="T2" fmla="*/ 0 w 41"/>
                <a:gd name="T3" fmla="*/ 0 h 109"/>
                <a:gd name="T4" fmla="*/ 0 w 41"/>
                <a:gd name="T5" fmla="*/ 109 h 109"/>
                <a:gd name="T6" fmla="*/ 41 w 41"/>
                <a:gd name="T7" fmla="*/ 89 h 109"/>
                <a:gd name="T8" fmla="*/ 41 w 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02"/>
                    <a:pt x="29" y="96"/>
                    <a:pt x="41" y="8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6" name="Freeform 62"/>
            <p:cNvSpPr>
              <a:spLocks/>
            </p:cNvSpPr>
            <p:nvPr/>
          </p:nvSpPr>
          <p:spPr bwMode="auto">
            <a:xfrm>
              <a:off x="6621086" y="4554892"/>
              <a:ext cx="35438" cy="84938"/>
            </a:xfrm>
            <a:custGeom>
              <a:avLst/>
              <a:gdLst>
                <a:gd name="T0" fmla="*/ 42 w 42"/>
                <a:gd name="T1" fmla="*/ 72 h 101"/>
                <a:gd name="T2" fmla="*/ 42 w 42"/>
                <a:gd name="T3" fmla="*/ 0 h 101"/>
                <a:gd name="T4" fmla="*/ 0 w 42"/>
                <a:gd name="T5" fmla="*/ 0 h 101"/>
                <a:gd name="T6" fmla="*/ 0 w 42"/>
                <a:gd name="T7" fmla="*/ 101 h 101"/>
                <a:gd name="T8" fmla="*/ 24 w 42"/>
                <a:gd name="T9" fmla="*/ 86 h 101"/>
                <a:gd name="T10" fmla="*/ 42 w 42"/>
                <a:gd name="T11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1">
                  <a:moveTo>
                    <a:pt x="42" y="7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" y="96"/>
                    <a:pt x="17" y="91"/>
                    <a:pt x="24" y="86"/>
                  </a:cubicBezTo>
                  <a:cubicBezTo>
                    <a:pt x="31" y="81"/>
                    <a:pt x="37" y="77"/>
                    <a:pt x="42" y="72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7" name="Freeform 63"/>
            <p:cNvSpPr>
              <a:spLocks/>
            </p:cNvSpPr>
            <p:nvPr/>
          </p:nvSpPr>
          <p:spPr bwMode="auto">
            <a:xfrm>
              <a:off x="6621086" y="4628017"/>
              <a:ext cx="35438" cy="151875"/>
            </a:xfrm>
            <a:custGeom>
              <a:avLst/>
              <a:gdLst>
                <a:gd name="T0" fmla="*/ 33 w 42"/>
                <a:gd name="T1" fmla="*/ 7 h 180"/>
                <a:gd name="T2" fmla="*/ 0 w 42"/>
                <a:gd name="T3" fmla="*/ 27 h 180"/>
                <a:gd name="T4" fmla="*/ 0 w 42"/>
                <a:gd name="T5" fmla="*/ 180 h 180"/>
                <a:gd name="T6" fmla="*/ 42 w 42"/>
                <a:gd name="T7" fmla="*/ 180 h 180"/>
                <a:gd name="T8" fmla="*/ 42 w 42"/>
                <a:gd name="T9" fmla="*/ 0 h 180"/>
                <a:gd name="T10" fmla="*/ 33 w 42"/>
                <a:gd name="T11" fmla="*/ 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0">
                  <a:moveTo>
                    <a:pt x="33" y="7"/>
                  </a:moveTo>
                  <a:cubicBezTo>
                    <a:pt x="24" y="13"/>
                    <a:pt x="12" y="20"/>
                    <a:pt x="0" y="27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2"/>
                    <a:pt x="36" y="4"/>
                    <a:pt x="33" y="7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58" name="组合 557"/>
          <p:cNvGrpSpPr/>
          <p:nvPr/>
        </p:nvGrpSpPr>
        <p:grpSpPr>
          <a:xfrm>
            <a:off x="5296800" y="4161686"/>
            <a:ext cx="646312" cy="538875"/>
            <a:chOff x="5390107" y="4484017"/>
            <a:chExt cx="646312" cy="538875"/>
          </a:xfrm>
        </p:grpSpPr>
        <p:sp>
          <p:nvSpPr>
            <p:cNvPr id="559" name="Freeform 96"/>
            <p:cNvSpPr>
              <a:spLocks/>
            </p:cNvSpPr>
            <p:nvPr/>
          </p:nvSpPr>
          <p:spPr bwMode="auto">
            <a:xfrm>
              <a:off x="5606107" y="4865392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0" name="Freeform 97"/>
            <p:cNvSpPr>
              <a:spLocks/>
            </p:cNvSpPr>
            <p:nvPr/>
          </p:nvSpPr>
          <p:spPr bwMode="auto">
            <a:xfrm>
              <a:off x="5558857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1" name="Freeform 98"/>
            <p:cNvSpPr>
              <a:spLocks noEditPoints="1"/>
            </p:cNvSpPr>
            <p:nvPr/>
          </p:nvSpPr>
          <p:spPr bwMode="auto">
            <a:xfrm>
              <a:off x="5390107" y="4484017"/>
              <a:ext cx="646312" cy="369563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2" name="Freeform 99"/>
            <p:cNvSpPr>
              <a:spLocks/>
            </p:cNvSpPr>
            <p:nvPr/>
          </p:nvSpPr>
          <p:spPr bwMode="auto">
            <a:xfrm>
              <a:off x="5430045" y="4517767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3" name="Rectangle 100"/>
            <p:cNvSpPr>
              <a:spLocks noChangeArrowheads="1"/>
            </p:cNvSpPr>
            <p:nvPr/>
          </p:nvSpPr>
          <p:spPr bwMode="auto">
            <a:xfrm>
              <a:off x="5699482" y="4544204"/>
              <a:ext cx="263250" cy="59063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4" name="Rectangle 101"/>
            <p:cNvSpPr>
              <a:spLocks noChangeArrowheads="1"/>
            </p:cNvSpPr>
            <p:nvPr/>
          </p:nvSpPr>
          <p:spPr bwMode="auto">
            <a:xfrm>
              <a:off x="5699482" y="4639267"/>
              <a:ext cx="263250" cy="59063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5" name="Rectangle 102"/>
            <p:cNvSpPr>
              <a:spLocks noChangeArrowheads="1"/>
            </p:cNvSpPr>
            <p:nvPr/>
          </p:nvSpPr>
          <p:spPr bwMode="auto">
            <a:xfrm>
              <a:off x="5699482" y="4734329"/>
              <a:ext cx="263250" cy="58500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6" name="Rectangle 103"/>
            <p:cNvSpPr>
              <a:spLocks noChangeArrowheads="1"/>
            </p:cNvSpPr>
            <p:nvPr/>
          </p:nvSpPr>
          <p:spPr bwMode="auto">
            <a:xfrm>
              <a:off x="5457045" y="4544204"/>
              <a:ext cx="192937" cy="248625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67" name="组合 566"/>
          <p:cNvGrpSpPr/>
          <p:nvPr/>
        </p:nvGrpSpPr>
        <p:grpSpPr>
          <a:xfrm>
            <a:off x="4540008" y="4161686"/>
            <a:ext cx="645749" cy="538875"/>
            <a:chOff x="4633315" y="4484017"/>
            <a:chExt cx="645749" cy="538875"/>
          </a:xfrm>
        </p:grpSpPr>
        <p:sp>
          <p:nvSpPr>
            <p:cNvPr id="568" name="Freeform 120"/>
            <p:cNvSpPr>
              <a:spLocks/>
            </p:cNvSpPr>
            <p:nvPr/>
          </p:nvSpPr>
          <p:spPr bwMode="auto">
            <a:xfrm>
              <a:off x="4848190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9" name="Freeform 121"/>
            <p:cNvSpPr>
              <a:spLocks/>
            </p:cNvSpPr>
            <p:nvPr/>
          </p:nvSpPr>
          <p:spPr bwMode="auto">
            <a:xfrm>
              <a:off x="4802065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0" name="Freeform 122"/>
            <p:cNvSpPr>
              <a:spLocks noEditPoints="1"/>
            </p:cNvSpPr>
            <p:nvPr/>
          </p:nvSpPr>
          <p:spPr bwMode="auto">
            <a:xfrm>
              <a:off x="4633315" y="4484017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1" name="Freeform 123"/>
            <p:cNvSpPr>
              <a:spLocks/>
            </p:cNvSpPr>
            <p:nvPr/>
          </p:nvSpPr>
          <p:spPr bwMode="auto">
            <a:xfrm>
              <a:off x="4672690" y="4517767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2" name="Freeform 124"/>
            <p:cNvSpPr>
              <a:spLocks/>
            </p:cNvSpPr>
            <p:nvPr/>
          </p:nvSpPr>
          <p:spPr bwMode="auto">
            <a:xfrm>
              <a:off x="4795315" y="4529017"/>
              <a:ext cx="307687" cy="201375"/>
            </a:xfrm>
            <a:custGeom>
              <a:avLst/>
              <a:gdLst>
                <a:gd name="T0" fmla="*/ 364 w 365"/>
                <a:gd name="T1" fmla="*/ 24 h 239"/>
                <a:gd name="T2" fmla="*/ 349 w 365"/>
                <a:gd name="T3" fmla="*/ 9 h 239"/>
                <a:gd name="T4" fmla="*/ 280 w 365"/>
                <a:gd name="T5" fmla="*/ 1 h 239"/>
                <a:gd name="T6" fmla="*/ 263 w 365"/>
                <a:gd name="T7" fmla="*/ 17 h 239"/>
                <a:gd name="T8" fmla="*/ 276 w 365"/>
                <a:gd name="T9" fmla="*/ 36 h 239"/>
                <a:gd name="T10" fmla="*/ 291 w 365"/>
                <a:gd name="T11" fmla="*/ 38 h 239"/>
                <a:gd name="T12" fmla="*/ 219 w 365"/>
                <a:gd name="T13" fmla="*/ 108 h 239"/>
                <a:gd name="T14" fmla="*/ 109 w 365"/>
                <a:gd name="T15" fmla="*/ 108 h 239"/>
                <a:gd name="T16" fmla="*/ 88 w 365"/>
                <a:gd name="T17" fmla="*/ 117 h 239"/>
                <a:gd name="T18" fmla="*/ 10 w 365"/>
                <a:gd name="T19" fmla="*/ 197 h 239"/>
                <a:gd name="T20" fmla="*/ 13 w 365"/>
                <a:gd name="T21" fmla="*/ 230 h 239"/>
                <a:gd name="T22" fmla="*/ 50 w 365"/>
                <a:gd name="T23" fmla="*/ 228 h 239"/>
                <a:gd name="T24" fmla="*/ 121 w 365"/>
                <a:gd name="T25" fmla="*/ 155 h 239"/>
                <a:gd name="T26" fmla="*/ 229 w 365"/>
                <a:gd name="T27" fmla="*/ 155 h 239"/>
                <a:gd name="T28" fmla="*/ 253 w 365"/>
                <a:gd name="T29" fmla="*/ 145 h 239"/>
                <a:gd name="T30" fmla="*/ 329 w 365"/>
                <a:gd name="T31" fmla="*/ 71 h 239"/>
                <a:gd name="T32" fmla="*/ 329 w 365"/>
                <a:gd name="T33" fmla="*/ 93 h 239"/>
                <a:gd name="T34" fmla="*/ 347 w 365"/>
                <a:gd name="T35" fmla="*/ 108 h 239"/>
                <a:gd name="T36" fmla="*/ 365 w 365"/>
                <a:gd name="T37" fmla="*/ 93 h 239"/>
                <a:gd name="T38" fmla="*/ 364 w 365"/>
                <a:gd name="T39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239">
                  <a:moveTo>
                    <a:pt x="364" y="24"/>
                  </a:moveTo>
                  <a:cubicBezTo>
                    <a:pt x="364" y="19"/>
                    <a:pt x="357" y="9"/>
                    <a:pt x="349" y="9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1" y="0"/>
                    <a:pt x="264" y="7"/>
                    <a:pt x="263" y="17"/>
                  </a:cubicBezTo>
                  <a:cubicBezTo>
                    <a:pt x="262" y="27"/>
                    <a:pt x="268" y="35"/>
                    <a:pt x="276" y="36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19" y="108"/>
                    <a:pt x="119" y="108"/>
                    <a:pt x="109" y="108"/>
                  </a:cubicBezTo>
                  <a:cubicBezTo>
                    <a:pt x="98" y="108"/>
                    <a:pt x="92" y="112"/>
                    <a:pt x="88" y="117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0" y="207"/>
                    <a:pt x="1" y="222"/>
                    <a:pt x="13" y="230"/>
                  </a:cubicBezTo>
                  <a:cubicBezTo>
                    <a:pt x="24" y="239"/>
                    <a:pt x="41" y="238"/>
                    <a:pt x="50" y="228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221" y="155"/>
                    <a:pt x="229" y="155"/>
                  </a:cubicBezTo>
                  <a:cubicBezTo>
                    <a:pt x="241" y="155"/>
                    <a:pt x="249" y="150"/>
                    <a:pt x="253" y="145"/>
                  </a:cubicBezTo>
                  <a:cubicBezTo>
                    <a:pt x="262" y="136"/>
                    <a:pt x="329" y="71"/>
                    <a:pt x="329" y="71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101"/>
                    <a:pt x="338" y="108"/>
                    <a:pt x="347" y="108"/>
                  </a:cubicBezTo>
                  <a:cubicBezTo>
                    <a:pt x="357" y="108"/>
                    <a:pt x="365" y="101"/>
                    <a:pt x="365" y="93"/>
                  </a:cubicBezTo>
                  <a:lnTo>
                    <a:pt x="364" y="2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3" name="Rectangle 125"/>
            <p:cNvSpPr>
              <a:spLocks noChangeArrowheads="1"/>
            </p:cNvSpPr>
            <p:nvPr/>
          </p:nvSpPr>
          <p:spPr bwMode="auto">
            <a:xfrm>
              <a:off x="4812752" y="4732642"/>
              <a:ext cx="48375" cy="77625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4" name="Rectangle 126"/>
            <p:cNvSpPr>
              <a:spLocks noChangeArrowheads="1"/>
            </p:cNvSpPr>
            <p:nvPr/>
          </p:nvSpPr>
          <p:spPr bwMode="auto">
            <a:xfrm>
              <a:off x="4932002" y="4684829"/>
              <a:ext cx="48938" cy="125438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5" name="Rectangle 127"/>
            <p:cNvSpPr>
              <a:spLocks noChangeArrowheads="1"/>
            </p:cNvSpPr>
            <p:nvPr/>
          </p:nvSpPr>
          <p:spPr bwMode="auto">
            <a:xfrm>
              <a:off x="5065314" y="4655017"/>
              <a:ext cx="47813" cy="155250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76" name="组合 575"/>
          <p:cNvGrpSpPr/>
          <p:nvPr/>
        </p:nvGrpSpPr>
        <p:grpSpPr>
          <a:xfrm>
            <a:off x="9081886" y="4160561"/>
            <a:ext cx="645749" cy="540000"/>
            <a:chOff x="9175193" y="4484017"/>
            <a:chExt cx="645749" cy="540000"/>
          </a:xfrm>
        </p:grpSpPr>
        <p:sp>
          <p:nvSpPr>
            <p:cNvPr id="577" name="Freeform 35"/>
            <p:cNvSpPr>
              <a:spLocks/>
            </p:cNvSpPr>
            <p:nvPr/>
          </p:nvSpPr>
          <p:spPr bwMode="auto">
            <a:xfrm>
              <a:off x="9390068" y="4865392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8" name="Freeform 36"/>
            <p:cNvSpPr>
              <a:spLocks/>
            </p:cNvSpPr>
            <p:nvPr/>
          </p:nvSpPr>
          <p:spPr bwMode="auto">
            <a:xfrm>
              <a:off x="9342818" y="4997579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79" name="Freeform 37"/>
            <p:cNvSpPr>
              <a:spLocks noEditPoints="1"/>
            </p:cNvSpPr>
            <p:nvPr/>
          </p:nvSpPr>
          <p:spPr bwMode="auto">
            <a:xfrm>
              <a:off x="9175193" y="4484017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6 h 438"/>
                <a:gd name="T22" fmla="*/ 61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6"/>
                    <a:pt x="695" y="396"/>
                  </a:cubicBezTo>
                  <a:cubicBezTo>
                    <a:pt x="61" y="396"/>
                    <a:pt x="61" y="396"/>
                    <a:pt x="61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0" name="Freeform 38"/>
            <p:cNvSpPr>
              <a:spLocks/>
            </p:cNvSpPr>
            <p:nvPr/>
          </p:nvSpPr>
          <p:spPr bwMode="auto">
            <a:xfrm>
              <a:off x="9214006" y="4517767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1" name="Freeform 39"/>
            <p:cNvSpPr>
              <a:spLocks/>
            </p:cNvSpPr>
            <p:nvPr/>
          </p:nvSpPr>
          <p:spPr bwMode="auto">
            <a:xfrm>
              <a:off x="9566130" y="4748392"/>
              <a:ext cx="202500" cy="210375"/>
            </a:xfrm>
            <a:custGeom>
              <a:avLst/>
              <a:gdLst>
                <a:gd name="T0" fmla="*/ 184 w 240"/>
                <a:gd name="T1" fmla="*/ 250 h 250"/>
                <a:gd name="T2" fmla="*/ 152 w 240"/>
                <a:gd name="T3" fmla="*/ 234 h 250"/>
                <a:gd name="T4" fmla="*/ 17 w 240"/>
                <a:gd name="T5" fmla="*/ 81 h 250"/>
                <a:gd name="T6" fmla="*/ 13 w 240"/>
                <a:gd name="T7" fmla="*/ 30 h 250"/>
                <a:gd name="T8" fmla="*/ 38 w 240"/>
                <a:gd name="T9" fmla="*/ 7 h 250"/>
                <a:gd name="T10" fmla="*/ 56 w 240"/>
                <a:gd name="T11" fmla="*/ 0 h 250"/>
                <a:gd name="T12" fmla="*/ 88 w 240"/>
                <a:gd name="T13" fmla="*/ 17 h 250"/>
                <a:gd name="T14" fmla="*/ 223 w 240"/>
                <a:gd name="T15" fmla="*/ 170 h 250"/>
                <a:gd name="T16" fmla="*/ 227 w 240"/>
                <a:gd name="T17" fmla="*/ 221 h 250"/>
                <a:gd name="T18" fmla="*/ 202 w 240"/>
                <a:gd name="T19" fmla="*/ 244 h 250"/>
                <a:gd name="T20" fmla="*/ 184 w 240"/>
                <a:gd name="T2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0">
                  <a:moveTo>
                    <a:pt x="184" y="250"/>
                  </a:moveTo>
                  <a:cubicBezTo>
                    <a:pt x="173" y="250"/>
                    <a:pt x="161" y="244"/>
                    <a:pt x="152" y="23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" y="64"/>
                    <a:pt x="0" y="42"/>
                    <a:pt x="13" y="3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3" y="3"/>
                    <a:pt x="49" y="0"/>
                    <a:pt x="56" y="0"/>
                  </a:cubicBezTo>
                  <a:cubicBezTo>
                    <a:pt x="67" y="0"/>
                    <a:pt x="79" y="7"/>
                    <a:pt x="88" y="17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38" y="187"/>
                    <a:pt x="240" y="209"/>
                    <a:pt x="227" y="221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197" y="248"/>
                    <a:pt x="191" y="250"/>
                    <a:pt x="18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2" name="Freeform 40"/>
            <p:cNvSpPr>
              <a:spLocks/>
            </p:cNvSpPr>
            <p:nvPr/>
          </p:nvSpPr>
          <p:spPr bwMode="auto">
            <a:xfrm>
              <a:off x="9558817" y="4731517"/>
              <a:ext cx="60750" cy="66375"/>
            </a:xfrm>
            <a:custGeom>
              <a:avLst/>
              <a:gdLst>
                <a:gd name="T0" fmla="*/ 59 w 72"/>
                <a:gd name="T1" fmla="*/ 18 h 79"/>
                <a:gd name="T2" fmla="*/ 60 w 72"/>
                <a:gd name="T3" fmla="*/ 67 h 79"/>
                <a:gd name="T4" fmla="*/ 14 w 72"/>
                <a:gd name="T5" fmla="*/ 61 h 79"/>
                <a:gd name="T6" fmla="*/ 13 w 72"/>
                <a:gd name="T7" fmla="*/ 12 h 79"/>
                <a:gd name="T8" fmla="*/ 59 w 72"/>
                <a:gd name="T9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9">
                  <a:moveTo>
                    <a:pt x="59" y="18"/>
                  </a:moveTo>
                  <a:cubicBezTo>
                    <a:pt x="72" y="33"/>
                    <a:pt x="72" y="55"/>
                    <a:pt x="60" y="67"/>
                  </a:cubicBezTo>
                  <a:cubicBezTo>
                    <a:pt x="47" y="79"/>
                    <a:pt x="27" y="76"/>
                    <a:pt x="14" y="61"/>
                  </a:cubicBezTo>
                  <a:cubicBezTo>
                    <a:pt x="1" y="45"/>
                    <a:pt x="0" y="24"/>
                    <a:pt x="13" y="12"/>
                  </a:cubicBezTo>
                  <a:cubicBezTo>
                    <a:pt x="25" y="0"/>
                    <a:pt x="46" y="3"/>
                    <a:pt x="59" y="18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3" name="Freeform 41"/>
            <p:cNvSpPr>
              <a:spLocks/>
            </p:cNvSpPr>
            <p:nvPr/>
          </p:nvSpPr>
          <p:spPr bwMode="auto">
            <a:xfrm>
              <a:off x="9349005" y="4516080"/>
              <a:ext cx="284062" cy="294750"/>
            </a:xfrm>
            <a:custGeom>
              <a:avLst/>
              <a:gdLst>
                <a:gd name="T0" fmla="*/ 282 w 337"/>
                <a:gd name="T1" fmla="*/ 68 h 349"/>
                <a:gd name="T2" fmla="*/ 69 w 337"/>
                <a:gd name="T3" fmla="*/ 58 h 349"/>
                <a:gd name="T4" fmla="*/ 55 w 337"/>
                <a:gd name="T5" fmla="*/ 281 h 349"/>
                <a:gd name="T6" fmla="*/ 268 w 337"/>
                <a:gd name="T7" fmla="*/ 291 h 349"/>
                <a:gd name="T8" fmla="*/ 282 w 337"/>
                <a:gd name="T9" fmla="*/ 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9">
                  <a:moveTo>
                    <a:pt x="282" y="68"/>
                  </a:moveTo>
                  <a:cubicBezTo>
                    <a:pt x="227" y="4"/>
                    <a:pt x="132" y="0"/>
                    <a:pt x="69" y="58"/>
                  </a:cubicBezTo>
                  <a:cubicBezTo>
                    <a:pt x="7" y="117"/>
                    <a:pt x="0" y="216"/>
                    <a:pt x="55" y="281"/>
                  </a:cubicBezTo>
                  <a:cubicBezTo>
                    <a:pt x="110" y="345"/>
                    <a:pt x="206" y="349"/>
                    <a:pt x="268" y="291"/>
                  </a:cubicBezTo>
                  <a:cubicBezTo>
                    <a:pt x="331" y="232"/>
                    <a:pt x="337" y="133"/>
                    <a:pt x="282" y="68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4" name="Freeform 42"/>
            <p:cNvSpPr>
              <a:spLocks/>
            </p:cNvSpPr>
            <p:nvPr/>
          </p:nvSpPr>
          <p:spPr bwMode="auto">
            <a:xfrm>
              <a:off x="9387818" y="4565017"/>
              <a:ext cx="207000" cy="196875"/>
            </a:xfrm>
            <a:custGeom>
              <a:avLst/>
              <a:gdLst>
                <a:gd name="T0" fmla="*/ 120 w 246"/>
                <a:gd name="T1" fmla="*/ 233 h 233"/>
                <a:gd name="T2" fmla="*/ 40 w 246"/>
                <a:gd name="T3" fmla="*/ 195 h 233"/>
                <a:gd name="T4" fmla="*/ 51 w 246"/>
                <a:gd name="T5" fmla="*/ 31 h 233"/>
                <a:gd name="T6" fmla="*/ 126 w 246"/>
                <a:gd name="T7" fmla="*/ 0 h 233"/>
                <a:gd name="T8" fmla="*/ 205 w 246"/>
                <a:gd name="T9" fmla="*/ 37 h 233"/>
                <a:gd name="T10" fmla="*/ 195 w 246"/>
                <a:gd name="T11" fmla="*/ 202 h 233"/>
                <a:gd name="T12" fmla="*/ 120 w 246"/>
                <a:gd name="T13" fmla="*/ 233 h 233"/>
                <a:gd name="T14" fmla="*/ 120 w 246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33">
                  <a:moveTo>
                    <a:pt x="120" y="233"/>
                  </a:moveTo>
                  <a:cubicBezTo>
                    <a:pt x="89" y="233"/>
                    <a:pt x="61" y="219"/>
                    <a:pt x="40" y="195"/>
                  </a:cubicBezTo>
                  <a:cubicBezTo>
                    <a:pt x="0" y="148"/>
                    <a:pt x="4" y="74"/>
                    <a:pt x="51" y="31"/>
                  </a:cubicBezTo>
                  <a:cubicBezTo>
                    <a:pt x="72" y="11"/>
                    <a:pt x="98" y="0"/>
                    <a:pt x="126" y="0"/>
                  </a:cubicBezTo>
                  <a:cubicBezTo>
                    <a:pt x="156" y="0"/>
                    <a:pt x="185" y="13"/>
                    <a:pt x="205" y="37"/>
                  </a:cubicBezTo>
                  <a:cubicBezTo>
                    <a:pt x="246" y="85"/>
                    <a:pt x="241" y="159"/>
                    <a:pt x="195" y="202"/>
                  </a:cubicBezTo>
                  <a:cubicBezTo>
                    <a:pt x="174" y="222"/>
                    <a:pt x="147" y="233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5" name="Freeform 43"/>
            <p:cNvSpPr>
              <a:spLocks/>
            </p:cNvSpPr>
            <p:nvPr/>
          </p:nvSpPr>
          <p:spPr bwMode="auto">
            <a:xfrm>
              <a:off x="9574567" y="4752330"/>
              <a:ext cx="185625" cy="202500"/>
            </a:xfrm>
            <a:custGeom>
              <a:avLst/>
              <a:gdLst>
                <a:gd name="T0" fmla="*/ 206 w 220"/>
                <a:gd name="T1" fmla="*/ 170 h 240"/>
                <a:gd name="T2" fmla="*/ 211 w 220"/>
                <a:gd name="T3" fmla="*/ 209 h 240"/>
                <a:gd name="T4" fmla="*/ 186 w 220"/>
                <a:gd name="T5" fmla="*/ 232 h 240"/>
                <a:gd name="T6" fmla="*/ 148 w 220"/>
                <a:gd name="T7" fmla="*/ 223 h 240"/>
                <a:gd name="T8" fmla="*/ 14 w 220"/>
                <a:gd name="T9" fmla="*/ 70 h 240"/>
                <a:gd name="T10" fmla="*/ 9 w 220"/>
                <a:gd name="T11" fmla="*/ 31 h 240"/>
                <a:gd name="T12" fmla="*/ 34 w 220"/>
                <a:gd name="T13" fmla="*/ 8 h 240"/>
                <a:gd name="T14" fmla="*/ 72 w 220"/>
                <a:gd name="T15" fmla="*/ 18 h 240"/>
                <a:gd name="T16" fmla="*/ 206 w 220"/>
                <a:gd name="T17" fmla="*/ 17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0">
                  <a:moveTo>
                    <a:pt x="206" y="170"/>
                  </a:moveTo>
                  <a:cubicBezTo>
                    <a:pt x="218" y="184"/>
                    <a:pt x="220" y="201"/>
                    <a:pt x="211" y="209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77" y="240"/>
                    <a:pt x="160" y="236"/>
                    <a:pt x="148" y="22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" y="57"/>
                    <a:pt x="0" y="40"/>
                    <a:pt x="9" y="3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3" y="0"/>
                    <a:pt x="60" y="4"/>
                    <a:pt x="72" y="18"/>
                  </a:cubicBezTo>
                  <a:lnTo>
                    <a:pt x="206" y="17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6" name="Freeform 44"/>
            <p:cNvSpPr>
              <a:spLocks/>
            </p:cNvSpPr>
            <p:nvPr/>
          </p:nvSpPr>
          <p:spPr bwMode="auto">
            <a:xfrm>
              <a:off x="9618442" y="4772017"/>
              <a:ext cx="113063" cy="126000"/>
            </a:xfrm>
            <a:custGeom>
              <a:avLst/>
              <a:gdLst>
                <a:gd name="T0" fmla="*/ 132 w 134"/>
                <a:gd name="T1" fmla="*/ 137 h 150"/>
                <a:gd name="T2" fmla="*/ 130 w 134"/>
                <a:gd name="T3" fmla="*/ 147 h 150"/>
                <a:gd name="T4" fmla="*/ 130 w 134"/>
                <a:gd name="T5" fmla="*/ 147 h 150"/>
                <a:gd name="T6" fmla="*/ 121 w 134"/>
                <a:gd name="T7" fmla="*/ 147 h 150"/>
                <a:gd name="T8" fmla="*/ 2 w 134"/>
                <a:gd name="T9" fmla="*/ 12 h 150"/>
                <a:gd name="T10" fmla="*/ 4 w 134"/>
                <a:gd name="T11" fmla="*/ 3 h 150"/>
                <a:gd name="T12" fmla="*/ 4 w 134"/>
                <a:gd name="T13" fmla="*/ 3 h 150"/>
                <a:gd name="T14" fmla="*/ 13 w 134"/>
                <a:gd name="T15" fmla="*/ 3 h 150"/>
                <a:gd name="T16" fmla="*/ 132 w 134"/>
                <a:gd name="T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0">
                  <a:moveTo>
                    <a:pt x="132" y="137"/>
                  </a:moveTo>
                  <a:cubicBezTo>
                    <a:pt x="134" y="140"/>
                    <a:pt x="133" y="144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8" y="150"/>
                    <a:pt x="123" y="150"/>
                    <a:pt x="121" y="1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0"/>
                    <a:pt x="11" y="0"/>
                    <a:pt x="13" y="3"/>
                  </a:cubicBezTo>
                  <a:lnTo>
                    <a:pt x="13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87" name="Freeform 45"/>
            <p:cNvSpPr>
              <a:spLocks/>
            </p:cNvSpPr>
            <p:nvPr/>
          </p:nvSpPr>
          <p:spPr bwMode="auto">
            <a:xfrm>
              <a:off x="9729817" y="4899142"/>
              <a:ext cx="23625" cy="25313"/>
            </a:xfrm>
            <a:custGeom>
              <a:avLst/>
              <a:gdLst>
                <a:gd name="T0" fmla="*/ 23 w 28"/>
                <a:gd name="T1" fmla="*/ 6 h 30"/>
                <a:gd name="T2" fmla="*/ 23 w 28"/>
                <a:gd name="T3" fmla="*/ 25 h 30"/>
                <a:gd name="T4" fmla="*/ 5 w 28"/>
                <a:gd name="T5" fmla="*/ 23 h 30"/>
                <a:gd name="T6" fmla="*/ 5 w 28"/>
                <a:gd name="T7" fmla="*/ 5 h 30"/>
                <a:gd name="T8" fmla="*/ 23 w 28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3" y="6"/>
                  </a:moveTo>
                  <a:cubicBezTo>
                    <a:pt x="28" y="12"/>
                    <a:pt x="28" y="20"/>
                    <a:pt x="23" y="25"/>
                  </a:cubicBezTo>
                  <a:cubicBezTo>
                    <a:pt x="18" y="30"/>
                    <a:pt x="10" y="29"/>
                    <a:pt x="5" y="23"/>
                  </a:cubicBezTo>
                  <a:cubicBezTo>
                    <a:pt x="0" y="18"/>
                    <a:pt x="0" y="9"/>
                    <a:pt x="5" y="5"/>
                  </a:cubicBezTo>
                  <a:cubicBezTo>
                    <a:pt x="10" y="0"/>
                    <a:pt x="19" y="1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588" name="组合 587"/>
          <p:cNvGrpSpPr/>
          <p:nvPr/>
        </p:nvGrpSpPr>
        <p:grpSpPr>
          <a:xfrm>
            <a:off x="8324531" y="4160561"/>
            <a:ext cx="646312" cy="540000"/>
            <a:chOff x="8417838" y="4484017"/>
            <a:chExt cx="646312" cy="540000"/>
          </a:xfrm>
        </p:grpSpPr>
        <p:sp>
          <p:nvSpPr>
            <p:cNvPr id="589" name="Freeform 82"/>
            <p:cNvSpPr>
              <a:spLocks/>
            </p:cNvSpPr>
            <p:nvPr/>
          </p:nvSpPr>
          <p:spPr bwMode="auto">
            <a:xfrm>
              <a:off x="8633838" y="4865392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09" y="51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0" name="Freeform 83"/>
            <p:cNvSpPr>
              <a:spLocks/>
            </p:cNvSpPr>
            <p:nvPr/>
          </p:nvSpPr>
          <p:spPr bwMode="auto">
            <a:xfrm>
              <a:off x="8586588" y="4997579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1" name="Freeform 84"/>
            <p:cNvSpPr>
              <a:spLocks noEditPoints="1"/>
            </p:cNvSpPr>
            <p:nvPr/>
          </p:nvSpPr>
          <p:spPr bwMode="auto">
            <a:xfrm>
              <a:off x="8417838" y="4484017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4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2" name="Freeform 85"/>
            <p:cNvSpPr>
              <a:spLocks/>
            </p:cNvSpPr>
            <p:nvPr/>
          </p:nvSpPr>
          <p:spPr bwMode="auto">
            <a:xfrm>
              <a:off x="8457776" y="4517767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3" name="Freeform 86"/>
            <p:cNvSpPr>
              <a:spLocks/>
            </p:cNvSpPr>
            <p:nvPr/>
          </p:nvSpPr>
          <p:spPr bwMode="auto">
            <a:xfrm>
              <a:off x="8832963" y="4593142"/>
              <a:ext cx="69188" cy="189000"/>
            </a:xfrm>
            <a:custGeom>
              <a:avLst/>
              <a:gdLst>
                <a:gd name="T0" fmla="*/ 82 w 82"/>
                <a:gd name="T1" fmla="*/ 220 h 224"/>
                <a:gd name="T2" fmla="*/ 82 w 82"/>
                <a:gd name="T3" fmla="*/ 109 h 224"/>
                <a:gd name="T4" fmla="*/ 82 w 82"/>
                <a:gd name="T5" fmla="*/ 31 h 224"/>
                <a:gd name="T6" fmla="*/ 41 w 82"/>
                <a:gd name="T7" fmla="*/ 0 h 224"/>
                <a:gd name="T8" fmla="*/ 0 w 82"/>
                <a:gd name="T9" fmla="*/ 31 h 224"/>
                <a:gd name="T10" fmla="*/ 0 w 82"/>
                <a:gd name="T11" fmla="*/ 145 h 224"/>
                <a:gd name="T12" fmla="*/ 0 w 82"/>
                <a:gd name="T13" fmla="*/ 218 h 224"/>
                <a:gd name="T14" fmla="*/ 0 w 82"/>
                <a:gd name="T15" fmla="*/ 224 h 224"/>
                <a:gd name="T16" fmla="*/ 82 w 82"/>
                <a:gd name="T17" fmla="*/ 224 h 224"/>
                <a:gd name="T18" fmla="*/ 82 w 82"/>
                <a:gd name="T19" fmla="*/ 22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4">
                  <a:moveTo>
                    <a:pt x="82" y="220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8"/>
                    <a:pt x="60" y="0"/>
                    <a:pt x="41" y="0"/>
                  </a:cubicBezTo>
                  <a:cubicBezTo>
                    <a:pt x="22" y="0"/>
                    <a:pt x="0" y="8"/>
                    <a:pt x="0" y="3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2"/>
                    <a:pt x="0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2"/>
                    <a:pt x="82" y="221"/>
                    <a:pt x="82" y="22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4" name="Freeform 87"/>
            <p:cNvSpPr>
              <a:spLocks/>
            </p:cNvSpPr>
            <p:nvPr/>
          </p:nvSpPr>
          <p:spPr bwMode="auto">
            <a:xfrm>
              <a:off x="8708650" y="4652205"/>
              <a:ext cx="70313" cy="129938"/>
            </a:xfrm>
            <a:custGeom>
              <a:avLst/>
              <a:gdLst>
                <a:gd name="T0" fmla="*/ 83 w 83"/>
                <a:gd name="T1" fmla="*/ 149 h 154"/>
                <a:gd name="T2" fmla="*/ 83 w 83"/>
                <a:gd name="T3" fmla="*/ 85 h 154"/>
                <a:gd name="T4" fmla="*/ 83 w 83"/>
                <a:gd name="T5" fmla="*/ 25 h 154"/>
                <a:gd name="T6" fmla="*/ 44 w 83"/>
                <a:gd name="T7" fmla="*/ 0 h 154"/>
                <a:gd name="T8" fmla="*/ 0 w 83"/>
                <a:gd name="T9" fmla="*/ 25 h 154"/>
                <a:gd name="T10" fmla="*/ 0 w 83"/>
                <a:gd name="T11" fmla="*/ 100 h 154"/>
                <a:gd name="T12" fmla="*/ 0 w 83"/>
                <a:gd name="T13" fmla="*/ 149 h 154"/>
                <a:gd name="T14" fmla="*/ 1 w 83"/>
                <a:gd name="T15" fmla="*/ 154 h 154"/>
                <a:gd name="T16" fmla="*/ 83 w 83"/>
                <a:gd name="T17" fmla="*/ 154 h 154"/>
                <a:gd name="T18" fmla="*/ 83 w 83"/>
                <a:gd name="T19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54">
                  <a:moveTo>
                    <a:pt x="83" y="14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9"/>
                    <a:pt x="67" y="0"/>
                    <a:pt x="44" y="0"/>
                  </a:cubicBezTo>
                  <a:cubicBezTo>
                    <a:pt x="21" y="0"/>
                    <a:pt x="0" y="9"/>
                    <a:pt x="0" y="2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1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3" y="152"/>
                    <a:pt x="83" y="151"/>
                    <a:pt x="83" y="149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5" name="Freeform 88"/>
            <p:cNvSpPr>
              <a:spLocks/>
            </p:cNvSpPr>
            <p:nvPr/>
          </p:nvSpPr>
          <p:spPr bwMode="auto">
            <a:xfrm>
              <a:off x="8588838" y="4691580"/>
              <a:ext cx="69188" cy="90563"/>
            </a:xfrm>
            <a:custGeom>
              <a:avLst/>
              <a:gdLst>
                <a:gd name="T0" fmla="*/ 82 w 82"/>
                <a:gd name="T1" fmla="*/ 107 h 107"/>
                <a:gd name="T2" fmla="*/ 82 w 82"/>
                <a:gd name="T3" fmla="*/ 62 h 107"/>
                <a:gd name="T4" fmla="*/ 82 w 82"/>
                <a:gd name="T5" fmla="*/ 20 h 107"/>
                <a:gd name="T6" fmla="*/ 41 w 82"/>
                <a:gd name="T7" fmla="*/ 0 h 107"/>
                <a:gd name="T8" fmla="*/ 0 w 82"/>
                <a:gd name="T9" fmla="*/ 20 h 107"/>
                <a:gd name="T10" fmla="*/ 0 w 82"/>
                <a:gd name="T11" fmla="*/ 67 h 107"/>
                <a:gd name="T12" fmla="*/ 0 w 82"/>
                <a:gd name="T13" fmla="*/ 107 h 107"/>
                <a:gd name="T14" fmla="*/ 0 w 82"/>
                <a:gd name="T15" fmla="*/ 107 h 107"/>
                <a:gd name="T16" fmla="*/ 82 w 82"/>
                <a:gd name="T17" fmla="*/ 107 h 107"/>
                <a:gd name="T18" fmla="*/ 82 w 82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07">
                  <a:moveTo>
                    <a:pt x="82" y="107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9"/>
                    <a:pt x="64" y="0"/>
                    <a:pt x="41" y="0"/>
                  </a:cubicBezTo>
                  <a:cubicBezTo>
                    <a:pt x="18" y="0"/>
                    <a:pt x="0" y="9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2" y="107"/>
                    <a:pt x="82" y="107"/>
                    <a:pt x="82" y="107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6" name="Rectangle 89"/>
            <p:cNvSpPr>
              <a:spLocks noChangeArrowheads="1"/>
            </p:cNvSpPr>
            <p:nvPr/>
          </p:nvSpPr>
          <p:spPr bwMode="auto">
            <a:xfrm>
              <a:off x="8584901" y="4678080"/>
              <a:ext cx="110250" cy="8438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7" name="Rectangle 90"/>
            <p:cNvSpPr>
              <a:spLocks noChangeArrowheads="1"/>
            </p:cNvSpPr>
            <p:nvPr/>
          </p:nvSpPr>
          <p:spPr bwMode="auto">
            <a:xfrm>
              <a:off x="8684463" y="4625767"/>
              <a:ext cx="10688" cy="60750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8" name="Rectangle 91"/>
            <p:cNvSpPr>
              <a:spLocks noChangeArrowheads="1"/>
            </p:cNvSpPr>
            <p:nvPr/>
          </p:nvSpPr>
          <p:spPr bwMode="auto">
            <a:xfrm>
              <a:off x="8684463" y="4625767"/>
              <a:ext cx="131625" cy="8438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9" name="Rectangle 92"/>
            <p:cNvSpPr>
              <a:spLocks noChangeArrowheads="1"/>
            </p:cNvSpPr>
            <p:nvPr/>
          </p:nvSpPr>
          <p:spPr bwMode="auto">
            <a:xfrm>
              <a:off x="8804838" y="4574580"/>
              <a:ext cx="11250" cy="59625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0" name="Freeform 93"/>
            <p:cNvSpPr>
              <a:spLocks/>
            </p:cNvSpPr>
            <p:nvPr/>
          </p:nvSpPr>
          <p:spPr bwMode="auto">
            <a:xfrm>
              <a:off x="8798088" y="4561080"/>
              <a:ext cx="23625" cy="15750"/>
            </a:xfrm>
            <a:custGeom>
              <a:avLst/>
              <a:gdLst>
                <a:gd name="T0" fmla="*/ 42 w 42"/>
                <a:gd name="T1" fmla="*/ 28 h 28"/>
                <a:gd name="T2" fmla="*/ 0 w 42"/>
                <a:gd name="T3" fmla="*/ 28 h 28"/>
                <a:gd name="T4" fmla="*/ 21 w 42"/>
                <a:gd name="T5" fmla="*/ 0 h 28"/>
                <a:gd name="T6" fmla="*/ 42 w 4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1" name="Rectangle 94"/>
            <p:cNvSpPr>
              <a:spLocks noChangeArrowheads="1"/>
            </p:cNvSpPr>
            <p:nvPr/>
          </p:nvSpPr>
          <p:spPr bwMode="auto">
            <a:xfrm>
              <a:off x="8539338" y="4529017"/>
              <a:ext cx="16313" cy="273937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2" name="Rectangle 95"/>
            <p:cNvSpPr>
              <a:spLocks noChangeArrowheads="1"/>
            </p:cNvSpPr>
            <p:nvPr/>
          </p:nvSpPr>
          <p:spPr bwMode="auto">
            <a:xfrm>
              <a:off x="8539338" y="4791142"/>
              <a:ext cx="396562" cy="11813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03" name="组合 602"/>
          <p:cNvGrpSpPr/>
          <p:nvPr/>
        </p:nvGrpSpPr>
        <p:grpSpPr>
          <a:xfrm>
            <a:off x="7567739" y="4160561"/>
            <a:ext cx="645749" cy="540000"/>
            <a:chOff x="7661046" y="4484017"/>
            <a:chExt cx="645749" cy="540000"/>
          </a:xfrm>
        </p:grpSpPr>
        <p:sp>
          <p:nvSpPr>
            <p:cNvPr id="604" name="Freeform 128"/>
            <p:cNvSpPr>
              <a:spLocks/>
            </p:cNvSpPr>
            <p:nvPr/>
          </p:nvSpPr>
          <p:spPr bwMode="auto">
            <a:xfrm>
              <a:off x="7875921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3"/>
                    <a:pt x="220" y="109"/>
                    <a:pt x="213" y="66"/>
                  </a:cubicBezTo>
                  <a:cubicBezTo>
                    <a:pt x="210" y="51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5" name="Freeform 129"/>
            <p:cNvSpPr>
              <a:spLocks/>
            </p:cNvSpPr>
            <p:nvPr/>
          </p:nvSpPr>
          <p:spPr bwMode="auto">
            <a:xfrm>
              <a:off x="7829796" y="4997579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6" name="Freeform 130"/>
            <p:cNvSpPr>
              <a:spLocks noEditPoints="1"/>
            </p:cNvSpPr>
            <p:nvPr/>
          </p:nvSpPr>
          <p:spPr bwMode="auto">
            <a:xfrm>
              <a:off x="7661046" y="4484017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7" name="Freeform 131"/>
            <p:cNvSpPr>
              <a:spLocks/>
            </p:cNvSpPr>
            <p:nvPr/>
          </p:nvSpPr>
          <p:spPr bwMode="auto">
            <a:xfrm>
              <a:off x="7700421" y="4517767"/>
              <a:ext cx="560249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8" name="Freeform 132"/>
            <p:cNvSpPr>
              <a:spLocks/>
            </p:cNvSpPr>
            <p:nvPr/>
          </p:nvSpPr>
          <p:spPr bwMode="auto">
            <a:xfrm>
              <a:off x="7856796" y="4714642"/>
              <a:ext cx="94500" cy="20250"/>
            </a:xfrm>
            <a:custGeom>
              <a:avLst/>
              <a:gdLst>
                <a:gd name="T0" fmla="*/ 168 w 168"/>
                <a:gd name="T1" fmla="*/ 16 h 36"/>
                <a:gd name="T2" fmla="*/ 1 w 168"/>
                <a:gd name="T3" fmla="*/ 36 h 36"/>
                <a:gd name="T4" fmla="*/ 0 w 168"/>
                <a:gd name="T5" fmla="*/ 18 h 36"/>
                <a:gd name="T6" fmla="*/ 165 w 168"/>
                <a:gd name="T7" fmla="*/ 0 h 36"/>
                <a:gd name="T8" fmla="*/ 168 w 168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6">
                  <a:moveTo>
                    <a:pt x="168" y="16"/>
                  </a:moveTo>
                  <a:lnTo>
                    <a:pt x="1" y="36"/>
                  </a:lnTo>
                  <a:lnTo>
                    <a:pt x="0" y="18"/>
                  </a:lnTo>
                  <a:lnTo>
                    <a:pt x="165" y="0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9" name="Freeform 133"/>
            <p:cNvSpPr>
              <a:spLocks/>
            </p:cNvSpPr>
            <p:nvPr/>
          </p:nvSpPr>
          <p:spPr bwMode="auto">
            <a:xfrm>
              <a:off x="7941733" y="4656142"/>
              <a:ext cx="28125" cy="67500"/>
            </a:xfrm>
            <a:custGeom>
              <a:avLst/>
              <a:gdLst>
                <a:gd name="T0" fmla="*/ 50 w 50"/>
                <a:gd name="T1" fmla="*/ 5 h 120"/>
                <a:gd name="T2" fmla="*/ 17 w 50"/>
                <a:gd name="T3" fmla="*/ 120 h 120"/>
                <a:gd name="T4" fmla="*/ 0 w 50"/>
                <a:gd name="T5" fmla="*/ 116 h 120"/>
                <a:gd name="T6" fmla="*/ 35 w 50"/>
                <a:gd name="T7" fmla="*/ 0 h 120"/>
                <a:gd name="T8" fmla="*/ 50 w 50"/>
                <a:gd name="T9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20">
                  <a:moveTo>
                    <a:pt x="50" y="5"/>
                  </a:moveTo>
                  <a:lnTo>
                    <a:pt x="17" y="120"/>
                  </a:lnTo>
                  <a:lnTo>
                    <a:pt x="0" y="116"/>
                  </a:lnTo>
                  <a:lnTo>
                    <a:pt x="35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0" name="Freeform 134"/>
            <p:cNvSpPr>
              <a:spLocks/>
            </p:cNvSpPr>
            <p:nvPr/>
          </p:nvSpPr>
          <p:spPr bwMode="auto">
            <a:xfrm>
              <a:off x="7961421" y="4602142"/>
              <a:ext cx="102938" cy="62438"/>
            </a:xfrm>
            <a:custGeom>
              <a:avLst/>
              <a:gdLst>
                <a:gd name="T0" fmla="*/ 183 w 183"/>
                <a:gd name="T1" fmla="*/ 15 h 111"/>
                <a:gd name="T2" fmla="*/ 7 w 183"/>
                <a:gd name="T3" fmla="*/ 111 h 111"/>
                <a:gd name="T4" fmla="*/ 0 w 183"/>
                <a:gd name="T5" fmla="*/ 96 h 111"/>
                <a:gd name="T6" fmla="*/ 175 w 183"/>
                <a:gd name="T7" fmla="*/ 0 h 111"/>
                <a:gd name="T8" fmla="*/ 183 w 183"/>
                <a:gd name="T9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183" y="15"/>
                  </a:moveTo>
                  <a:lnTo>
                    <a:pt x="7" y="111"/>
                  </a:lnTo>
                  <a:lnTo>
                    <a:pt x="0" y="96"/>
                  </a:lnTo>
                  <a:lnTo>
                    <a:pt x="175" y="0"/>
                  </a:lnTo>
                  <a:lnTo>
                    <a:pt x="183" y="1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1" name="Freeform 135"/>
            <p:cNvSpPr>
              <a:spLocks/>
            </p:cNvSpPr>
            <p:nvPr/>
          </p:nvSpPr>
          <p:spPr bwMode="auto">
            <a:xfrm>
              <a:off x="8055920" y="4544205"/>
              <a:ext cx="27563" cy="66375"/>
            </a:xfrm>
            <a:custGeom>
              <a:avLst/>
              <a:gdLst>
                <a:gd name="T0" fmla="*/ 49 w 49"/>
                <a:gd name="T1" fmla="*/ 4 h 118"/>
                <a:gd name="T2" fmla="*/ 15 w 49"/>
                <a:gd name="T3" fmla="*/ 118 h 118"/>
                <a:gd name="T4" fmla="*/ 0 w 49"/>
                <a:gd name="T5" fmla="*/ 114 h 118"/>
                <a:gd name="T6" fmla="*/ 34 w 49"/>
                <a:gd name="T7" fmla="*/ 0 h 118"/>
                <a:gd name="T8" fmla="*/ 49 w 49"/>
                <a:gd name="T9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8">
                  <a:moveTo>
                    <a:pt x="49" y="4"/>
                  </a:moveTo>
                  <a:lnTo>
                    <a:pt x="15" y="118"/>
                  </a:lnTo>
                  <a:lnTo>
                    <a:pt x="0" y="114"/>
                  </a:lnTo>
                  <a:lnTo>
                    <a:pt x="34" y="0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2" name="Freeform 136"/>
            <p:cNvSpPr>
              <a:spLocks/>
            </p:cNvSpPr>
            <p:nvPr/>
          </p:nvSpPr>
          <p:spPr bwMode="auto">
            <a:xfrm>
              <a:off x="8069420" y="4530705"/>
              <a:ext cx="19125" cy="20813"/>
            </a:xfrm>
            <a:custGeom>
              <a:avLst/>
              <a:gdLst>
                <a:gd name="T0" fmla="*/ 34 w 34"/>
                <a:gd name="T1" fmla="*/ 37 h 37"/>
                <a:gd name="T2" fmla="*/ 0 w 34"/>
                <a:gd name="T3" fmla="*/ 25 h 37"/>
                <a:gd name="T4" fmla="*/ 27 w 34"/>
                <a:gd name="T5" fmla="*/ 0 h 37"/>
                <a:gd name="T6" fmla="*/ 34 w 3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34" y="37"/>
                  </a:moveTo>
                  <a:lnTo>
                    <a:pt x="0" y="25"/>
                  </a:lnTo>
                  <a:lnTo>
                    <a:pt x="27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3" name="Freeform 137"/>
            <p:cNvSpPr>
              <a:spLocks/>
            </p:cNvSpPr>
            <p:nvPr/>
          </p:nvSpPr>
          <p:spPr bwMode="auto">
            <a:xfrm>
              <a:off x="7856796" y="4576267"/>
              <a:ext cx="84375" cy="59625"/>
            </a:xfrm>
            <a:custGeom>
              <a:avLst/>
              <a:gdLst>
                <a:gd name="T0" fmla="*/ 141 w 150"/>
                <a:gd name="T1" fmla="*/ 106 h 106"/>
                <a:gd name="T2" fmla="*/ 0 w 150"/>
                <a:gd name="T3" fmla="*/ 15 h 106"/>
                <a:gd name="T4" fmla="*/ 9 w 150"/>
                <a:gd name="T5" fmla="*/ 0 h 106"/>
                <a:gd name="T6" fmla="*/ 150 w 150"/>
                <a:gd name="T7" fmla="*/ 93 h 106"/>
                <a:gd name="T8" fmla="*/ 141 w 150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6">
                  <a:moveTo>
                    <a:pt x="141" y="106"/>
                  </a:moveTo>
                  <a:lnTo>
                    <a:pt x="0" y="15"/>
                  </a:lnTo>
                  <a:lnTo>
                    <a:pt x="9" y="0"/>
                  </a:lnTo>
                  <a:lnTo>
                    <a:pt x="150" y="93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4" name="Freeform 138"/>
            <p:cNvSpPr>
              <a:spLocks/>
            </p:cNvSpPr>
            <p:nvPr/>
          </p:nvSpPr>
          <p:spPr bwMode="auto">
            <a:xfrm>
              <a:off x="7931046" y="4590330"/>
              <a:ext cx="59063" cy="45563"/>
            </a:xfrm>
            <a:custGeom>
              <a:avLst/>
              <a:gdLst>
                <a:gd name="T0" fmla="*/ 105 w 105"/>
                <a:gd name="T1" fmla="*/ 14 h 81"/>
                <a:gd name="T2" fmla="*/ 9 w 105"/>
                <a:gd name="T3" fmla="*/ 81 h 81"/>
                <a:gd name="T4" fmla="*/ 0 w 105"/>
                <a:gd name="T5" fmla="*/ 68 h 81"/>
                <a:gd name="T6" fmla="*/ 96 w 105"/>
                <a:gd name="T7" fmla="*/ 0 h 81"/>
                <a:gd name="T8" fmla="*/ 105 w 105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5" y="14"/>
                  </a:moveTo>
                  <a:lnTo>
                    <a:pt x="9" y="81"/>
                  </a:lnTo>
                  <a:lnTo>
                    <a:pt x="0" y="68"/>
                  </a:lnTo>
                  <a:lnTo>
                    <a:pt x="96" y="0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5" name="Freeform 139"/>
            <p:cNvSpPr>
              <a:spLocks/>
            </p:cNvSpPr>
            <p:nvPr/>
          </p:nvSpPr>
          <p:spPr bwMode="auto">
            <a:xfrm>
              <a:off x="7983358" y="4590330"/>
              <a:ext cx="111375" cy="31500"/>
            </a:xfrm>
            <a:custGeom>
              <a:avLst/>
              <a:gdLst>
                <a:gd name="T0" fmla="*/ 195 w 198"/>
                <a:gd name="T1" fmla="*/ 56 h 56"/>
                <a:gd name="T2" fmla="*/ 0 w 198"/>
                <a:gd name="T3" fmla="*/ 17 h 56"/>
                <a:gd name="T4" fmla="*/ 3 w 198"/>
                <a:gd name="T5" fmla="*/ 0 h 56"/>
                <a:gd name="T6" fmla="*/ 198 w 198"/>
                <a:gd name="T7" fmla="*/ 39 h 56"/>
                <a:gd name="T8" fmla="*/ 195 w 198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6">
                  <a:moveTo>
                    <a:pt x="195" y="56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198" y="39"/>
                  </a:lnTo>
                  <a:lnTo>
                    <a:pt x="195" y="5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6" name="Freeform 140"/>
            <p:cNvSpPr>
              <a:spLocks/>
            </p:cNvSpPr>
            <p:nvPr/>
          </p:nvSpPr>
          <p:spPr bwMode="auto">
            <a:xfrm>
              <a:off x="8087983" y="4576267"/>
              <a:ext cx="59625" cy="45563"/>
            </a:xfrm>
            <a:custGeom>
              <a:avLst/>
              <a:gdLst>
                <a:gd name="T0" fmla="*/ 106 w 106"/>
                <a:gd name="T1" fmla="*/ 15 h 81"/>
                <a:gd name="T2" fmla="*/ 9 w 106"/>
                <a:gd name="T3" fmla="*/ 81 h 81"/>
                <a:gd name="T4" fmla="*/ 0 w 106"/>
                <a:gd name="T5" fmla="*/ 67 h 81"/>
                <a:gd name="T6" fmla="*/ 97 w 106"/>
                <a:gd name="T7" fmla="*/ 0 h 81"/>
                <a:gd name="T8" fmla="*/ 106 w 106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6" y="15"/>
                  </a:moveTo>
                  <a:lnTo>
                    <a:pt x="9" y="81"/>
                  </a:lnTo>
                  <a:lnTo>
                    <a:pt x="0" y="67"/>
                  </a:lnTo>
                  <a:lnTo>
                    <a:pt x="97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7" name="Freeform 141"/>
            <p:cNvSpPr>
              <a:spLocks/>
            </p:cNvSpPr>
            <p:nvPr/>
          </p:nvSpPr>
          <p:spPr bwMode="auto">
            <a:xfrm>
              <a:off x="8136920" y="4571767"/>
              <a:ext cx="19688" cy="18563"/>
            </a:xfrm>
            <a:custGeom>
              <a:avLst/>
              <a:gdLst>
                <a:gd name="T0" fmla="*/ 21 w 35"/>
                <a:gd name="T1" fmla="*/ 33 h 33"/>
                <a:gd name="T2" fmla="*/ 0 w 35"/>
                <a:gd name="T3" fmla="*/ 3 h 33"/>
                <a:gd name="T4" fmla="*/ 35 w 35"/>
                <a:gd name="T5" fmla="*/ 0 h 33"/>
                <a:gd name="T6" fmla="*/ 21 w 3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1" y="33"/>
                  </a:moveTo>
                  <a:lnTo>
                    <a:pt x="0" y="3"/>
                  </a:lnTo>
                  <a:lnTo>
                    <a:pt x="35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8" name="Freeform 142"/>
            <p:cNvSpPr>
              <a:spLocks/>
            </p:cNvSpPr>
            <p:nvPr/>
          </p:nvSpPr>
          <p:spPr bwMode="auto">
            <a:xfrm>
              <a:off x="7843296" y="4732080"/>
              <a:ext cx="90000" cy="45000"/>
            </a:xfrm>
            <a:custGeom>
              <a:avLst/>
              <a:gdLst>
                <a:gd name="T0" fmla="*/ 154 w 160"/>
                <a:gd name="T1" fmla="*/ 80 h 80"/>
                <a:gd name="T2" fmla="*/ 0 w 160"/>
                <a:gd name="T3" fmla="*/ 17 h 80"/>
                <a:gd name="T4" fmla="*/ 6 w 160"/>
                <a:gd name="T5" fmla="*/ 0 h 80"/>
                <a:gd name="T6" fmla="*/ 160 w 160"/>
                <a:gd name="T7" fmla="*/ 65 h 80"/>
                <a:gd name="T8" fmla="*/ 154 w 1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154" y="80"/>
                  </a:moveTo>
                  <a:lnTo>
                    <a:pt x="0" y="17"/>
                  </a:lnTo>
                  <a:lnTo>
                    <a:pt x="6" y="0"/>
                  </a:lnTo>
                  <a:lnTo>
                    <a:pt x="160" y="65"/>
                  </a:lnTo>
                  <a:lnTo>
                    <a:pt x="154" y="8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9" name="Freeform 143"/>
            <p:cNvSpPr>
              <a:spLocks/>
            </p:cNvSpPr>
            <p:nvPr/>
          </p:nvSpPr>
          <p:spPr bwMode="auto">
            <a:xfrm>
              <a:off x="7924296" y="4723080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2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2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0" name="Freeform 144"/>
            <p:cNvSpPr>
              <a:spLocks/>
            </p:cNvSpPr>
            <p:nvPr/>
          </p:nvSpPr>
          <p:spPr bwMode="auto">
            <a:xfrm>
              <a:off x="7970421" y="4723080"/>
              <a:ext cx="111375" cy="10125"/>
            </a:xfrm>
            <a:custGeom>
              <a:avLst/>
              <a:gdLst>
                <a:gd name="T0" fmla="*/ 198 w 198"/>
                <a:gd name="T1" fmla="*/ 18 h 18"/>
                <a:gd name="T2" fmla="*/ 0 w 198"/>
                <a:gd name="T3" fmla="*/ 16 h 18"/>
                <a:gd name="T4" fmla="*/ 0 w 198"/>
                <a:gd name="T5" fmla="*/ 0 h 18"/>
                <a:gd name="T6" fmla="*/ 198 w 198"/>
                <a:gd name="T7" fmla="*/ 0 h 18"/>
                <a:gd name="T8" fmla="*/ 198 w 1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8">
                  <a:moveTo>
                    <a:pt x="198" y="1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1" name="Freeform 145"/>
            <p:cNvSpPr>
              <a:spLocks/>
            </p:cNvSpPr>
            <p:nvPr/>
          </p:nvSpPr>
          <p:spPr bwMode="auto">
            <a:xfrm>
              <a:off x="8076170" y="4679205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4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4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2" name="Freeform 146"/>
            <p:cNvSpPr>
              <a:spLocks/>
            </p:cNvSpPr>
            <p:nvPr/>
          </p:nvSpPr>
          <p:spPr bwMode="auto">
            <a:xfrm>
              <a:off x="8117233" y="4671330"/>
              <a:ext cx="19688" cy="20250"/>
            </a:xfrm>
            <a:custGeom>
              <a:avLst/>
              <a:gdLst>
                <a:gd name="T0" fmla="*/ 24 w 35"/>
                <a:gd name="T1" fmla="*/ 36 h 36"/>
                <a:gd name="T2" fmla="*/ 0 w 35"/>
                <a:gd name="T3" fmla="*/ 9 h 36"/>
                <a:gd name="T4" fmla="*/ 35 w 35"/>
                <a:gd name="T5" fmla="*/ 0 h 36"/>
                <a:gd name="T6" fmla="*/ 24 w 35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24" y="36"/>
                  </a:moveTo>
                  <a:lnTo>
                    <a:pt x="0" y="9"/>
                  </a:lnTo>
                  <a:lnTo>
                    <a:pt x="35" y="0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3" name="Freeform 147"/>
            <p:cNvSpPr>
              <a:spLocks/>
            </p:cNvSpPr>
            <p:nvPr/>
          </p:nvSpPr>
          <p:spPr bwMode="auto">
            <a:xfrm>
              <a:off x="7844983" y="4621830"/>
              <a:ext cx="64688" cy="81563"/>
            </a:xfrm>
            <a:custGeom>
              <a:avLst/>
              <a:gdLst>
                <a:gd name="T0" fmla="*/ 103 w 115"/>
                <a:gd name="T1" fmla="*/ 145 h 145"/>
                <a:gd name="T2" fmla="*/ 0 w 115"/>
                <a:gd name="T3" fmla="*/ 10 h 145"/>
                <a:gd name="T4" fmla="*/ 12 w 115"/>
                <a:gd name="T5" fmla="*/ 0 h 145"/>
                <a:gd name="T6" fmla="*/ 115 w 115"/>
                <a:gd name="T7" fmla="*/ 135 h 145"/>
                <a:gd name="T8" fmla="*/ 103 w 11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5">
                  <a:moveTo>
                    <a:pt x="103" y="145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115" y="135"/>
                  </a:lnTo>
                  <a:lnTo>
                    <a:pt x="103" y="14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4" name="Freeform 148"/>
            <p:cNvSpPr>
              <a:spLocks/>
            </p:cNvSpPr>
            <p:nvPr/>
          </p:nvSpPr>
          <p:spPr bwMode="auto">
            <a:xfrm>
              <a:off x="7897296" y="4654455"/>
              <a:ext cx="57375" cy="48938"/>
            </a:xfrm>
            <a:custGeom>
              <a:avLst/>
              <a:gdLst>
                <a:gd name="T0" fmla="*/ 102 w 102"/>
                <a:gd name="T1" fmla="*/ 14 h 87"/>
                <a:gd name="T2" fmla="*/ 10 w 102"/>
                <a:gd name="T3" fmla="*/ 87 h 87"/>
                <a:gd name="T4" fmla="*/ 0 w 102"/>
                <a:gd name="T5" fmla="*/ 74 h 87"/>
                <a:gd name="T6" fmla="*/ 91 w 102"/>
                <a:gd name="T7" fmla="*/ 0 h 87"/>
                <a:gd name="T8" fmla="*/ 102 w 102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7">
                  <a:moveTo>
                    <a:pt x="102" y="14"/>
                  </a:moveTo>
                  <a:lnTo>
                    <a:pt x="10" y="87"/>
                  </a:lnTo>
                  <a:lnTo>
                    <a:pt x="0" y="74"/>
                  </a:lnTo>
                  <a:lnTo>
                    <a:pt x="91" y="0"/>
                  </a:lnTo>
                  <a:lnTo>
                    <a:pt x="102" y="14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5" name="Freeform 149"/>
            <p:cNvSpPr>
              <a:spLocks/>
            </p:cNvSpPr>
            <p:nvPr/>
          </p:nvSpPr>
          <p:spPr bwMode="auto">
            <a:xfrm>
              <a:off x="7947921" y="4654455"/>
              <a:ext cx="111375" cy="23625"/>
            </a:xfrm>
            <a:custGeom>
              <a:avLst/>
              <a:gdLst>
                <a:gd name="T0" fmla="*/ 196 w 198"/>
                <a:gd name="T1" fmla="*/ 42 h 42"/>
                <a:gd name="T2" fmla="*/ 0 w 198"/>
                <a:gd name="T3" fmla="*/ 17 h 42"/>
                <a:gd name="T4" fmla="*/ 1 w 198"/>
                <a:gd name="T5" fmla="*/ 0 h 42"/>
                <a:gd name="T6" fmla="*/ 198 w 198"/>
                <a:gd name="T7" fmla="*/ 26 h 42"/>
                <a:gd name="T8" fmla="*/ 196 w 19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42">
                  <a:moveTo>
                    <a:pt x="196" y="42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198" y="26"/>
                  </a:lnTo>
                  <a:lnTo>
                    <a:pt x="196" y="42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6" name="Freeform 150"/>
            <p:cNvSpPr>
              <a:spLocks/>
            </p:cNvSpPr>
            <p:nvPr/>
          </p:nvSpPr>
          <p:spPr bwMode="auto">
            <a:xfrm>
              <a:off x="8052545" y="4630267"/>
              <a:ext cx="57938" cy="47813"/>
            </a:xfrm>
            <a:custGeom>
              <a:avLst/>
              <a:gdLst>
                <a:gd name="T0" fmla="*/ 103 w 103"/>
                <a:gd name="T1" fmla="*/ 12 h 85"/>
                <a:gd name="T2" fmla="*/ 10 w 103"/>
                <a:gd name="T3" fmla="*/ 85 h 85"/>
                <a:gd name="T4" fmla="*/ 0 w 103"/>
                <a:gd name="T5" fmla="*/ 72 h 85"/>
                <a:gd name="T6" fmla="*/ 93 w 103"/>
                <a:gd name="T7" fmla="*/ 0 h 85"/>
                <a:gd name="T8" fmla="*/ 103 w 103"/>
                <a:gd name="T9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85">
                  <a:moveTo>
                    <a:pt x="103" y="12"/>
                  </a:moveTo>
                  <a:lnTo>
                    <a:pt x="10" y="85"/>
                  </a:lnTo>
                  <a:lnTo>
                    <a:pt x="0" y="72"/>
                  </a:lnTo>
                  <a:lnTo>
                    <a:pt x="93" y="0"/>
                  </a:lnTo>
                  <a:lnTo>
                    <a:pt x="103" y="12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7" name="Freeform 151"/>
            <p:cNvSpPr>
              <a:spLocks/>
            </p:cNvSpPr>
            <p:nvPr/>
          </p:nvSpPr>
          <p:spPr bwMode="auto">
            <a:xfrm>
              <a:off x="8098670" y="4624080"/>
              <a:ext cx="20250" cy="19688"/>
            </a:xfrm>
            <a:custGeom>
              <a:avLst/>
              <a:gdLst>
                <a:gd name="T0" fmla="*/ 23 w 36"/>
                <a:gd name="T1" fmla="*/ 35 h 35"/>
                <a:gd name="T2" fmla="*/ 0 w 36"/>
                <a:gd name="T3" fmla="*/ 5 h 35"/>
                <a:gd name="T4" fmla="*/ 36 w 36"/>
                <a:gd name="T5" fmla="*/ 0 h 35"/>
                <a:gd name="T6" fmla="*/ 23 w 36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5">
                  <a:moveTo>
                    <a:pt x="23" y="35"/>
                  </a:moveTo>
                  <a:lnTo>
                    <a:pt x="0" y="5"/>
                  </a:lnTo>
                  <a:lnTo>
                    <a:pt x="36" y="0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8" name="Freeform 152"/>
            <p:cNvSpPr>
              <a:spLocks/>
            </p:cNvSpPr>
            <p:nvPr/>
          </p:nvSpPr>
          <p:spPr bwMode="auto">
            <a:xfrm>
              <a:off x="7784233" y="4531267"/>
              <a:ext cx="395437" cy="275062"/>
            </a:xfrm>
            <a:custGeom>
              <a:avLst/>
              <a:gdLst>
                <a:gd name="T0" fmla="*/ 27 w 703"/>
                <a:gd name="T1" fmla="*/ 468 h 489"/>
                <a:gd name="T2" fmla="*/ 27 w 703"/>
                <a:gd name="T3" fmla="*/ 0 h 489"/>
                <a:gd name="T4" fmla="*/ 0 w 703"/>
                <a:gd name="T5" fmla="*/ 0 h 489"/>
                <a:gd name="T6" fmla="*/ 0 w 703"/>
                <a:gd name="T7" fmla="*/ 468 h 489"/>
                <a:gd name="T8" fmla="*/ 0 w 703"/>
                <a:gd name="T9" fmla="*/ 489 h 489"/>
                <a:gd name="T10" fmla="*/ 27 w 703"/>
                <a:gd name="T11" fmla="*/ 489 h 489"/>
                <a:gd name="T12" fmla="*/ 703 w 703"/>
                <a:gd name="T13" fmla="*/ 489 h 489"/>
                <a:gd name="T14" fmla="*/ 703 w 703"/>
                <a:gd name="T15" fmla="*/ 468 h 489"/>
                <a:gd name="T16" fmla="*/ 27 w 703"/>
                <a:gd name="T17" fmla="*/ 46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489">
                  <a:moveTo>
                    <a:pt x="27" y="468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468"/>
                  </a:lnTo>
                  <a:lnTo>
                    <a:pt x="0" y="489"/>
                  </a:lnTo>
                  <a:lnTo>
                    <a:pt x="27" y="489"/>
                  </a:lnTo>
                  <a:lnTo>
                    <a:pt x="703" y="489"/>
                  </a:lnTo>
                  <a:lnTo>
                    <a:pt x="703" y="468"/>
                  </a:lnTo>
                  <a:lnTo>
                    <a:pt x="27" y="468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29" name="组合 628"/>
          <p:cNvGrpSpPr/>
          <p:nvPr/>
        </p:nvGrpSpPr>
        <p:grpSpPr>
          <a:xfrm>
            <a:off x="1512277" y="4161686"/>
            <a:ext cx="645749" cy="538875"/>
            <a:chOff x="1605584" y="4484017"/>
            <a:chExt cx="645749" cy="538875"/>
          </a:xfrm>
        </p:grpSpPr>
        <p:sp>
          <p:nvSpPr>
            <p:cNvPr id="630" name="Freeform 112"/>
            <p:cNvSpPr>
              <a:spLocks/>
            </p:cNvSpPr>
            <p:nvPr/>
          </p:nvSpPr>
          <p:spPr bwMode="auto">
            <a:xfrm>
              <a:off x="1820459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1" name="Freeform 113"/>
            <p:cNvSpPr>
              <a:spLocks/>
            </p:cNvSpPr>
            <p:nvPr/>
          </p:nvSpPr>
          <p:spPr bwMode="auto">
            <a:xfrm>
              <a:off x="1774334" y="4997579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2" name="Freeform 114"/>
            <p:cNvSpPr>
              <a:spLocks noEditPoints="1"/>
            </p:cNvSpPr>
            <p:nvPr/>
          </p:nvSpPr>
          <p:spPr bwMode="auto">
            <a:xfrm>
              <a:off x="1605584" y="4484017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3" name="Freeform 115"/>
            <p:cNvSpPr>
              <a:spLocks/>
            </p:cNvSpPr>
            <p:nvPr/>
          </p:nvSpPr>
          <p:spPr bwMode="auto">
            <a:xfrm>
              <a:off x="1644959" y="4517767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4" name="Freeform 116"/>
            <p:cNvSpPr>
              <a:spLocks/>
            </p:cNvSpPr>
            <p:nvPr/>
          </p:nvSpPr>
          <p:spPr bwMode="auto">
            <a:xfrm>
              <a:off x="1781084" y="4534642"/>
              <a:ext cx="288562" cy="96750"/>
            </a:xfrm>
            <a:custGeom>
              <a:avLst/>
              <a:gdLst>
                <a:gd name="T0" fmla="*/ 253 w 342"/>
                <a:gd name="T1" fmla="*/ 16 h 115"/>
                <a:gd name="T2" fmla="*/ 171 w 342"/>
                <a:gd name="T3" fmla="*/ 0 h 115"/>
                <a:gd name="T4" fmla="*/ 88 w 342"/>
                <a:gd name="T5" fmla="*/ 16 h 115"/>
                <a:gd name="T6" fmla="*/ 0 w 342"/>
                <a:gd name="T7" fmla="*/ 74 h 115"/>
                <a:gd name="T8" fmla="*/ 34 w 342"/>
                <a:gd name="T9" fmla="*/ 115 h 115"/>
                <a:gd name="T10" fmla="*/ 171 w 342"/>
                <a:gd name="T11" fmla="*/ 52 h 115"/>
                <a:gd name="T12" fmla="*/ 307 w 342"/>
                <a:gd name="T13" fmla="*/ 115 h 115"/>
                <a:gd name="T14" fmla="*/ 342 w 342"/>
                <a:gd name="T15" fmla="*/ 74 h 115"/>
                <a:gd name="T16" fmla="*/ 253 w 342"/>
                <a:gd name="T17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15">
                  <a:moveTo>
                    <a:pt x="253" y="16"/>
                  </a:moveTo>
                  <a:cubicBezTo>
                    <a:pt x="227" y="5"/>
                    <a:pt x="199" y="2"/>
                    <a:pt x="171" y="0"/>
                  </a:cubicBezTo>
                  <a:cubicBezTo>
                    <a:pt x="143" y="2"/>
                    <a:pt x="115" y="5"/>
                    <a:pt x="88" y="16"/>
                  </a:cubicBezTo>
                  <a:cubicBezTo>
                    <a:pt x="56" y="29"/>
                    <a:pt x="26" y="49"/>
                    <a:pt x="0" y="74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74" y="76"/>
                    <a:pt x="120" y="53"/>
                    <a:pt x="171" y="52"/>
                  </a:cubicBezTo>
                  <a:cubicBezTo>
                    <a:pt x="222" y="52"/>
                    <a:pt x="267" y="76"/>
                    <a:pt x="307" y="115"/>
                  </a:cubicBezTo>
                  <a:cubicBezTo>
                    <a:pt x="342" y="74"/>
                    <a:pt x="342" y="74"/>
                    <a:pt x="342" y="74"/>
                  </a:cubicBezTo>
                  <a:cubicBezTo>
                    <a:pt x="315" y="49"/>
                    <a:pt x="286" y="29"/>
                    <a:pt x="253" y="16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5" name="Freeform 117"/>
            <p:cNvSpPr>
              <a:spLocks/>
            </p:cNvSpPr>
            <p:nvPr/>
          </p:nvSpPr>
          <p:spPr bwMode="auto">
            <a:xfrm>
              <a:off x="1833396" y="4617892"/>
              <a:ext cx="183937" cy="70875"/>
            </a:xfrm>
            <a:custGeom>
              <a:avLst/>
              <a:gdLst>
                <a:gd name="T0" fmla="*/ 109 w 218"/>
                <a:gd name="T1" fmla="*/ 1 h 84"/>
                <a:gd name="T2" fmla="*/ 51 w 218"/>
                <a:gd name="T3" fmla="*/ 12 h 84"/>
                <a:gd name="T4" fmla="*/ 0 w 218"/>
                <a:gd name="T5" fmla="*/ 45 h 84"/>
                <a:gd name="T6" fmla="*/ 32 w 218"/>
                <a:gd name="T7" fmla="*/ 84 h 84"/>
                <a:gd name="T8" fmla="*/ 110 w 218"/>
                <a:gd name="T9" fmla="*/ 53 h 84"/>
                <a:gd name="T10" fmla="*/ 186 w 218"/>
                <a:gd name="T11" fmla="*/ 84 h 84"/>
                <a:gd name="T12" fmla="*/ 218 w 218"/>
                <a:gd name="T13" fmla="*/ 45 h 84"/>
                <a:gd name="T14" fmla="*/ 167 w 218"/>
                <a:gd name="T15" fmla="*/ 12 h 84"/>
                <a:gd name="T16" fmla="*/ 109 w 218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84">
                  <a:moveTo>
                    <a:pt x="109" y="1"/>
                  </a:moveTo>
                  <a:cubicBezTo>
                    <a:pt x="89" y="0"/>
                    <a:pt x="70" y="4"/>
                    <a:pt x="51" y="12"/>
                  </a:cubicBezTo>
                  <a:cubicBezTo>
                    <a:pt x="32" y="19"/>
                    <a:pt x="15" y="31"/>
                    <a:pt x="0" y="4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3" y="63"/>
                    <a:pt x="80" y="54"/>
                    <a:pt x="110" y="53"/>
                  </a:cubicBezTo>
                  <a:cubicBezTo>
                    <a:pt x="140" y="53"/>
                    <a:pt x="165" y="63"/>
                    <a:pt x="186" y="84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03" y="31"/>
                    <a:pt x="185" y="19"/>
                    <a:pt x="167" y="12"/>
                  </a:cubicBezTo>
                  <a:cubicBezTo>
                    <a:pt x="148" y="4"/>
                    <a:pt x="128" y="0"/>
                    <a:pt x="109" y="1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6" name="Freeform 118"/>
            <p:cNvSpPr>
              <a:spLocks/>
            </p:cNvSpPr>
            <p:nvPr/>
          </p:nvSpPr>
          <p:spPr bwMode="auto">
            <a:xfrm>
              <a:off x="1877834" y="4693830"/>
              <a:ext cx="93938" cy="35438"/>
            </a:xfrm>
            <a:custGeom>
              <a:avLst/>
              <a:gdLst>
                <a:gd name="T0" fmla="*/ 56 w 111"/>
                <a:gd name="T1" fmla="*/ 0 h 42"/>
                <a:gd name="T2" fmla="*/ 56 w 111"/>
                <a:gd name="T3" fmla="*/ 0 h 42"/>
                <a:gd name="T4" fmla="*/ 56 w 111"/>
                <a:gd name="T5" fmla="*/ 0 h 42"/>
                <a:gd name="T6" fmla="*/ 26 w 111"/>
                <a:gd name="T7" fmla="*/ 5 h 42"/>
                <a:gd name="T8" fmla="*/ 0 w 111"/>
                <a:gd name="T9" fmla="*/ 23 h 42"/>
                <a:gd name="T10" fmla="*/ 16 w 111"/>
                <a:gd name="T11" fmla="*/ 42 h 42"/>
                <a:gd name="T12" fmla="*/ 56 w 111"/>
                <a:gd name="T13" fmla="*/ 24 h 42"/>
                <a:gd name="T14" fmla="*/ 95 w 111"/>
                <a:gd name="T15" fmla="*/ 42 h 42"/>
                <a:gd name="T16" fmla="*/ 111 w 111"/>
                <a:gd name="T17" fmla="*/ 23 h 42"/>
                <a:gd name="T18" fmla="*/ 85 w 111"/>
                <a:gd name="T19" fmla="*/ 5 h 42"/>
                <a:gd name="T20" fmla="*/ 56 w 111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42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6" y="0"/>
                    <a:pt x="36" y="1"/>
                    <a:pt x="26" y="5"/>
                  </a:cubicBezTo>
                  <a:cubicBezTo>
                    <a:pt x="17" y="9"/>
                    <a:pt x="8" y="15"/>
                    <a:pt x="0" y="2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7" y="31"/>
                    <a:pt x="40" y="24"/>
                    <a:pt x="56" y="24"/>
                  </a:cubicBezTo>
                  <a:cubicBezTo>
                    <a:pt x="71" y="24"/>
                    <a:pt x="85" y="31"/>
                    <a:pt x="95" y="42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4" y="15"/>
                    <a:pt x="95" y="9"/>
                    <a:pt x="85" y="5"/>
                  </a:cubicBezTo>
                  <a:cubicBezTo>
                    <a:pt x="76" y="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7" name="Oval 119"/>
            <p:cNvSpPr>
              <a:spLocks noChangeArrowheads="1"/>
            </p:cNvSpPr>
            <p:nvPr/>
          </p:nvSpPr>
          <p:spPr bwMode="auto">
            <a:xfrm>
              <a:off x="1899209" y="4748955"/>
              <a:ext cx="52313" cy="51188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38" name="组合 637"/>
          <p:cNvGrpSpPr/>
          <p:nvPr/>
        </p:nvGrpSpPr>
        <p:grpSpPr>
          <a:xfrm>
            <a:off x="9838683" y="4160561"/>
            <a:ext cx="645749" cy="540000"/>
            <a:chOff x="9931990" y="4484017"/>
            <a:chExt cx="645749" cy="540000"/>
          </a:xfrm>
        </p:grpSpPr>
        <p:sp>
          <p:nvSpPr>
            <p:cNvPr id="639" name="Freeform 30"/>
            <p:cNvSpPr>
              <a:spLocks/>
            </p:cNvSpPr>
            <p:nvPr/>
          </p:nvSpPr>
          <p:spPr bwMode="auto">
            <a:xfrm>
              <a:off x="10146865" y="4865392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0" name="Freeform 31"/>
            <p:cNvSpPr>
              <a:spLocks/>
            </p:cNvSpPr>
            <p:nvPr/>
          </p:nvSpPr>
          <p:spPr bwMode="auto">
            <a:xfrm>
              <a:off x="10099615" y="4997579"/>
              <a:ext cx="303187" cy="26438"/>
            </a:xfrm>
            <a:custGeom>
              <a:avLst/>
              <a:gdLst>
                <a:gd name="T0" fmla="*/ 345 w 359"/>
                <a:gd name="T1" fmla="*/ 0 h 31"/>
                <a:gd name="T2" fmla="*/ 14 w 359"/>
                <a:gd name="T3" fmla="*/ 0 h 31"/>
                <a:gd name="T4" fmla="*/ 0 w 359"/>
                <a:gd name="T5" fmla="*/ 15 h 31"/>
                <a:gd name="T6" fmla="*/ 14 w 359"/>
                <a:gd name="T7" fmla="*/ 31 h 31"/>
                <a:gd name="T8" fmla="*/ 345 w 359"/>
                <a:gd name="T9" fmla="*/ 31 h 31"/>
                <a:gd name="T10" fmla="*/ 359 w 359"/>
                <a:gd name="T11" fmla="*/ 15 h 31"/>
                <a:gd name="T12" fmla="*/ 345 w 35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1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345" y="31"/>
                    <a:pt x="345" y="31"/>
                    <a:pt x="345" y="31"/>
                  </a:cubicBezTo>
                  <a:cubicBezTo>
                    <a:pt x="352" y="31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1" name="Freeform 32"/>
            <p:cNvSpPr>
              <a:spLocks noEditPoints="1"/>
            </p:cNvSpPr>
            <p:nvPr/>
          </p:nvSpPr>
          <p:spPr bwMode="auto">
            <a:xfrm>
              <a:off x="9931990" y="4484017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6 h 438"/>
                <a:gd name="T22" fmla="*/ 62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5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2" name="Freeform 33"/>
            <p:cNvSpPr>
              <a:spLocks/>
            </p:cNvSpPr>
            <p:nvPr/>
          </p:nvSpPr>
          <p:spPr bwMode="auto">
            <a:xfrm>
              <a:off x="9970803" y="4517767"/>
              <a:ext cx="560812" cy="300375"/>
            </a:xfrm>
            <a:custGeom>
              <a:avLst/>
              <a:gdLst>
                <a:gd name="T0" fmla="*/ 665 w 665"/>
                <a:gd name="T1" fmla="*/ 345 h 356"/>
                <a:gd name="T2" fmla="*/ 665 w 665"/>
                <a:gd name="T3" fmla="*/ 10 h 356"/>
                <a:gd name="T4" fmla="*/ 649 w 665"/>
                <a:gd name="T5" fmla="*/ 0 h 356"/>
                <a:gd name="T6" fmla="*/ 16 w 665"/>
                <a:gd name="T7" fmla="*/ 0 h 356"/>
                <a:gd name="T8" fmla="*/ 0 w 665"/>
                <a:gd name="T9" fmla="*/ 10 h 356"/>
                <a:gd name="T10" fmla="*/ 0 w 665"/>
                <a:gd name="T11" fmla="*/ 345 h 356"/>
                <a:gd name="T12" fmla="*/ 16 w 665"/>
                <a:gd name="T13" fmla="*/ 356 h 356"/>
                <a:gd name="T14" fmla="*/ 649 w 665"/>
                <a:gd name="T15" fmla="*/ 356 h 356"/>
                <a:gd name="T16" fmla="*/ 665 w 665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6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6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3" name="Freeform 34"/>
            <p:cNvSpPr>
              <a:spLocks noEditPoints="1"/>
            </p:cNvSpPr>
            <p:nvPr/>
          </p:nvSpPr>
          <p:spPr bwMode="auto">
            <a:xfrm>
              <a:off x="10123240" y="4542517"/>
              <a:ext cx="255937" cy="253125"/>
            </a:xfrm>
            <a:custGeom>
              <a:avLst/>
              <a:gdLst>
                <a:gd name="T0" fmla="*/ 271 w 303"/>
                <a:gd name="T1" fmla="*/ 160 h 300"/>
                <a:gd name="T2" fmla="*/ 303 w 303"/>
                <a:gd name="T3" fmla="*/ 158 h 300"/>
                <a:gd name="T4" fmla="*/ 301 w 303"/>
                <a:gd name="T5" fmla="*/ 126 h 300"/>
                <a:gd name="T6" fmla="*/ 269 w 303"/>
                <a:gd name="T7" fmla="*/ 128 h 300"/>
                <a:gd name="T8" fmla="*/ 260 w 303"/>
                <a:gd name="T9" fmla="*/ 97 h 300"/>
                <a:gd name="T10" fmla="*/ 285 w 303"/>
                <a:gd name="T11" fmla="*/ 80 h 300"/>
                <a:gd name="T12" fmla="*/ 267 w 303"/>
                <a:gd name="T13" fmla="*/ 53 h 300"/>
                <a:gd name="T14" fmla="*/ 242 w 303"/>
                <a:gd name="T15" fmla="*/ 70 h 300"/>
                <a:gd name="T16" fmla="*/ 226 w 303"/>
                <a:gd name="T17" fmla="*/ 55 h 300"/>
                <a:gd name="T18" fmla="*/ 242 w 303"/>
                <a:gd name="T19" fmla="*/ 29 h 300"/>
                <a:gd name="T20" fmla="*/ 214 w 303"/>
                <a:gd name="T21" fmla="*/ 12 h 300"/>
                <a:gd name="T22" fmla="*/ 199 w 303"/>
                <a:gd name="T23" fmla="*/ 38 h 300"/>
                <a:gd name="T24" fmla="*/ 168 w 303"/>
                <a:gd name="T25" fmla="*/ 29 h 300"/>
                <a:gd name="T26" fmla="*/ 168 w 303"/>
                <a:gd name="T27" fmla="*/ 0 h 300"/>
                <a:gd name="T28" fmla="*/ 135 w 303"/>
                <a:gd name="T29" fmla="*/ 0 h 300"/>
                <a:gd name="T30" fmla="*/ 135 w 303"/>
                <a:gd name="T31" fmla="*/ 29 h 300"/>
                <a:gd name="T32" fmla="*/ 92 w 303"/>
                <a:gd name="T33" fmla="*/ 44 h 300"/>
                <a:gd name="T34" fmla="*/ 74 w 303"/>
                <a:gd name="T35" fmla="*/ 20 h 300"/>
                <a:gd name="T36" fmla="*/ 48 w 303"/>
                <a:gd name="T37" fmla="*/ 40 h 300"/>
                <a:gd name="T38" fmla="*/ 67 w 303"/>
                <a:gd name="T39" fmla="*/ 64 h 300"/>
                <a:gd name="T40" fmla="*/ 53 w 303"/>
                <a:gd name="T41" fmla="*/ 81 h 300"/>
                <a:gd name="T42" fmla="*/ 25 w 303"/>
                <a:gd name="T43" fmla="*/ 67 h 300"/>
                <a:gd name="T44" fmla="*/ 10 w 303"/>
                <a:gd name="T45" fmla="*/ 95 h 300"/>
                <a:gd name="T46" fmla="*/ 38 w 303"/>
                <a:gd name="T47" fmla="*/ 110 h 300"/>
                <a:gd name="T48" fmla="*/ 32 w 303"/>
                <a:gd name="T49" fmla="*/ 140 h 300"/>
                <a:gd name="T50" fmla="*/ 0 w 303"/>
                <a:gd name="T51" fmla="*/ 142 h 300"/>
                <a:gd name="T52" fmla="*/ 2 w 303"/>
                <a:gd name="T53" fmla="*/ 174 h 300"/>
                <a:gd name="T54" fmla="*/ 34 w 303"/>
                <a:gd name="T55" fmla="*/ 172 h 300"/>
                <a:gd name="T56" fmla="*/ 43 w 303"/>
                <a:gd name="T57" fmla="*/ 203 h 300"/>
                <a:gd name="T58" fmla="*/ 18 w 303"/>
                <a:gd name="T59" fmla="*/ 220 h 300"/>
                <a:gd name="T60" fmla="*/ 36 w 303"/>
                <a:gd name="T61" fmla="*/ 247 h 300"/>
                <a:gd name="T62" fmla="*/ 61 w 303"/>
                <a:gd name="T63" fmla="*/ 230 h 300"/>
                <a:gd name="T64" fmla="*/ 77 w 303"/>
                <a:gd name="T65" fmla="*/ 245 h 300"/>
                <a:gd name="T66" fmla="*/ 61 w 303"/>
                <a:gd name="T67" fmla="*/ 271 h 300"/>
                <a:gd name="T68" fmla="*/ 89 w 303"/>
                <a:gd name="T69" fmla="*/ 288 h 300"/>
                <a:gd name="T70" fmla="*/ 104 w 303"/>
                <a:gd name="T71" fmla="*/ 262 h 300"/>
                <a:gd name="T72" fmla="*/ 135 w 303"/>
                <a:gd name="T73" fmla="*/ 271 h 300"/>
                <a:gd name="T74" fmla="*/ 135 w 303"/>
                <a:gd name="T75" fmla="*/ 300 h 300"/>
                <a:gd name="T76" fmla="*/ 168 w 303"/>
                <a:gd name="T77" fmla="*/ 300 h 300"/>
                <a:gd name="T78" fmla="*/ 168 w 303"/>
                <a:gd name="T79" fmla="*/ 271 h 300"/>
                <a:gd name="T80" fmla="*/ 211 w 303"/>
                <a:gd name="T81" fmla="*/ 256 h 300"/>
                <a:gd name="T82" fmla="*/ 229 w 303"/>
                <a:gd name="T83" fmla="*/ 280 h 300"/>
                <a:gd name="T84" fmla="*/ 255 w 303"/>
                <a:gd name="T85" fmla="*/ 261 h 300"/>
                <a:gd name="T86" fmla="*/ 236 w 303"/>
                <a:gd name="T87" fmla="*/ 236 h 300"/>
                <a:gd name="T88" fmla="*/ 250 w 303"/>
                <a:gd name="T89" fmla="*/ 219 h 300"/>
                <a:gd name="T90" fmla="*/ 278 w 303"/>
                <a:gd name="T91" fmla="*/ 234 h 300"/>
                <a:gd name="T92" fmla="*/ 293 w 303"/>
                <a:gd name="T93" fmla="*/ 205 h 300"/>
                <a:gd name="T94" fmla="*/ 265 w 303"/>
                <a:gd name="T95" fmla="*/ 190 h 300"/>
                <a:gd name="T96" fmla="*/ 271 w 303"/>
                <a:gd name="T97" fmla="*/ 160 h 300"/>
                <a:gd name="T98" fmla="*/ 151 w 303"/>
                <a:gd name="T99" fmla="*/ 240 h 300"/>
                <a:gd name="T100" fmla="*/ 63 w 303"/>
                <a:gd name="T101" fmla="*/ 150 h 300"/>
                <a:gd name="T102" fmla="*/ 151 w 303"/>
                <a:gd name="T103" fmla="*/ 60 h 300"/>
                <a:gd name="T104" fmla="*/ 240 w 303"/>
                <a:gd name="T105" fmla="*/ 150 h 300"/>
                <a:gd name="T106" fmla="*/ 151 w 303"/>
                <a:gd name="T107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" h="300">
                  <a:moveTo>
                    <a:pt x="271" y="160"/>
                  </a:moveTo>
                  <a:cubicBezTo>
                    <a:pt x="303" y="158"/>
                    <a:pt x="303" y="158"/>
                    <a:pt x="303" y="158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7" y="117"/>
                    <a:pt x="264" y="107"/>
                    <a:pt x="260" y="97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37" y="65"/>
                    <a:pt x="232" y="59"/>
                    <a:pt x="226" y="55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89" y="34"/>
                    <a:pt x="179" y="31"/>
                    <a:pt x="168" y="29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20" y="31"/>
                    <a:pt x="105" y="36"/>
                    <a:pt x="92" y="44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2" y="69"/>
                    <a:pt x="57" y="75"/>
                    <a:pt x="53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5" y="119"/>
                    <a:pt x="33" y="130"/>
                    <a:pt x="32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6" y="183"/>
                    <a:pt x="39" y="193"/>
                    <a:pt x="43" y="203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36"/>
                    <a:pt x="71" y="241"/>
                    <a:pt x="77" y="245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04" y="262"/>
                    <a:pt x="104" y="262"/>
                    <a:pt x="104" y="262"/>
                  </a:cubicBezTo>
                  <a:cubicBezTo>
                    <a:pt x="114" y="267"/>
                    <a:pt x="124" y="269"/>
                    <a:pt x="135" y="271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68" y="300"/>
                    <a:pt x="168" y="300"/>
                    <a:pt x="168" y="300"/>
                  </a:cubicBezTo>
                  <a:cubicBezTo>
                    <a:pt x="168" y="271"/>
                    <a:pt x="168" y="271"/>
                    <a:pt x="168" y="271"/>
                  </a:cubicBezTo>
                  <a:cubicBezTo>
                    <a:pt x="183" y="269"/>
                    <a:pt x="198" y="264"/>
                    <a:pt x="211" y="256"/>
                  </a:cubicBezTo>
                  <a:cubicBezTo>
                    <a:pt x="229" y="280"/>
                    <a:pt x="229" y="280"/>
                    <a:pt x="229" y="280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41" y="231"/>
                    <a:pt x="246" y="225"/>
                    <a:pt x="250" y="219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8" y="181"/>
                    <a:pt x="270" y="171"/>
                    <a:pt x="271" y="160"/>
                  </a:cubicBezTo>
                  <a:close/>
                  <a:moveTo>
                    <a:pt x="151" y="240"/>
                  </a:moveTo>
                  <a:cubicBezTo>
                    <a:pt x="103" y="240"/>
                    <a:pt x="63" y="200"/>
                    <a:pt x="63" y="150"/>
                  </a:cubicBezTo>
                  <a:cubicBezTo>
                    <a:pt x="63" y="101"/>
                    <a:pt x="103" y="60"/>
                    <a:pt x="151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1" y="24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44" name="组合 643"/>
          <p:cNvGrpSpPr/>
          <p:nvPr/>
        </p:nvGrpSpPr>
        <p:grpSpPr>
          <a:xfrm>
            <a:off x="3788991" y="5009614"/>
            <a:ext cx="645749" cy="538875"/>
            <a:chOff x="3882298" y="5183205"/>
            <a:chExt cx="645749" cy="538875"/>
          </a:xfrm>
        </p:grpSpPr>
        <p:sp>
          <p:nvSpPr>
            <p:cNvPr id="645" name="Freeform 5"/>
            <p:cNvSpPr>
              <a:spLocks/>
            </p:cNvSpPr>
            <p:nvPr/>
          </p:nvSpPr>
          <p:spPr bwMode="auto">
            <a:xfrm>
              <a:off x="4097173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6" name="Freeform 6"/>
            <p:cNvSpPr>
              <a:spLocks/>
            </p:cNvSpPr>
            <p:nvPr/>
          </p:nvSpPr>
          <p:spPr bwMode="auto">
            <a:xfrm>
              <a:off x="4049923" y="5696767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7" name="Freeform 7"/>
            <p:cNvSpPr>
              <a:spLocks noEditPoints="1"/>
            </p:cNvSpPr>
            <p:nvPr/>
          </p:nvSpPr>
          <p:spPr bwMode="auto">
            <a:xfrm>
              <a:off x="3882298" y="5183205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8" name="Freeform 8"/>
            <p:cNvSpPr>
              <a:spLocks/>
            </p:cNvSpPr>
            <p:nvPr/>
          </p:nvSpPr>
          <p:spPr bwMode="auto">
            <a:xfrm>
              <a:off x="3921111" y="5216955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49" name="Freeform 9"/>
            <p:cNvSpPr>
              <a:spLocks/>
            </p:cNvSpPr>
            <p:nvPr/>
          </p:nvSpPr>
          <p:spPr bwMode="auto">
            <a:xfrm>
              <a:off x="4044298" y="5229330"/>
              <a:ext cx="213187" cy="276750"/>
            </a:xfrm>
            <a:custGeom>
              <a:avLst/>
              <a:gdLst>
                <a:gd name="T0" fmla="*/ 184 w 253"/>
                <a:gd name="T1" fmla="*/ 193 h 328"/>
                <a:gd name="T2" fmla="*/ 165 w 253"/>
                <a:gd name="T3" fmla="*/ 164 h 328"/>
                <a:gd name="T4" fmla="*/ 165 w 253"/>
                <a:gd name="T5" fmla="*/ 0 h 328"/>
                <a:gd name="T6" fmla="*/ 0 w 253"/>
                <a:gd name="T7" fmla="*/ 164 h 328"/>
                <a:gd name="T8" fmla="*/ 42 w 253"/>
                <a:gd name="T9" fmla="*/ 273 h 328"/>
                <a:gd name="T10" fmla="*/ 165 w 253"/>
                <a:gd name="T11" fmla="*/ 328 h 328"/>
                <a:gd name="T12" fmla="*/ 253 w 253"/>
                <a:gd name="T13" fmla="*/ 302 h 328"/>
                <a:gd name="T14" fmla="*/ 184 w 253"/>
                <a:gd name="T15" fmla="*/ 19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328">
                  <a:moveTo>
                    <a:pt x="184" y="193"/>
                  </a:moveTo>
                  <a:cubicBezTo>
                    <a:pt x="165" y="164"/>
                    <a:pt x="165" y="164"/>
                    <a:pt x="165" y="16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06"/>
                    <a:pt x="16" y="244"/>
                    <a:pt x="42" y="273"/>
                  </a:cubicBezTo>
                  <a:cubicBezTo>
                    <a:pt x="72" y="306"/>
                    <a:pt x="116" y="328"/>
                    <a:pt x="165" y="328"/>
                  </a:cubicBezTo>
                  <a:cubicBezTo>
                    <a:pt x="197" y="328"/>
                    <a:pt x="227" y="318"/>
                    <a:pt x="253" y="302"/>
                  </a:cubicBezTo>
                  <a:lnTo>
                    <a:pt x="184" y="193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0" name="Freeform 10"/>
            <p:cNvSpPr>
              <a:spLocks/>
            </p:cNvSpPr>
            <p:nvPr/>
          </p:nvSpPr>
          <p:spPr bwMode="auto">
            <a:xfrm>
              <a:off x="4211922" y="5229330"/>
              <a:ext cx="139500" cy="138375"/>
            </a:xfrm>
            <a:custGeom>
              <a:avLst/>
              <a:gdLst>
                <a:gd name="T0" fmla="*/ 105 w 165"/>
                <a:gd name="T1" fmla="*/ 38 h 164"/>
                <a:gd name="T2" fmla="*/ 0 w 165"/>
                <a:gd name="T3" fmla="*/ 0 h 164"/>
                <a:gd name="T4" fmla="*/ 0 w 165"/>
                <a:gd name="T5" fmla="*/ 164 h 164"/>
                <a:gd name="T6" fmla="*/ 19 w 165"/>
                <a:gd name="T7" fmla="*/ 164 h 164"/>
                <a:gd name="T8" fmla="*/ 165 w 165"/>
                <a:gd name="T9" fmla="*/ 164 h 164"/>
                <a:gd name="T10" fmla="*/ 105 w 165"/>
                <a:gd name="T11" fmla="*/ 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64">
                  <a:moveTo>
                    <a:pt x="105" y="38"/>
                  </a:moveTo>
                  <a:cubicBezTo>
                    <a:pt x="76" y="14"/>
                    <a:pt x="4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13"/>
                    <a:pt x="141" y="68"/>
                    <a:pt x="105" y="38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1" name="Freeform 11"/>
            <p:cNvSpPr>
              <a:spLocks/>
            </p:cNvSpPr>
            <p:nvPr/>
          </p:nvSpPr>
          <p:spPr bwMode="auto">
            <a:xfrm>
              <a:off x="4219797" y="5381205"/>
              <a:ext cx="138937" cy="75938"/>
            </a:xfrm>
            <a:custGeom>
              <a:avLst/>
              <a:gdLst>
                <a:gd name="T0" fmla="*/ 165 w 165"/>
                <a:gd name="T1" fmla="*/ 0 h 90"/>
                <a:gd name="T2" fmla="*/ 0 w 165"/>
                <a:gd name="T3" fmla="*/ 0 h 90"/>
                <a:gd name="T4" fmla="*/ 138 w 165"/>
                <a:gd name="T5" fmla="*/ 90 h 90"/>
                <a:gd name="T6" fmla="*/ 165 w 16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90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55" y="64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2" name="Freeform 12"/>
            <p:cNvSpPr>
              <a:spLocks/>
            </p:cNvSpPr>
            <p:nvPr/>
          </p:nvSpPr>
          <p:spPr bwMode="auto">
            <a:xfrm>
              <a:off x="4218110" y="5382893"/>
              <a:ext cx="111375" cy="121500"/>
            </a:xfrm>
            <a:custGeom>
              <a:avLst/>
              <a:gdLst>
                <a:gd name="T0" fmla="*/ 0 w 132"/>
                <a:gd name="T1" fmla="*/ 0 h 144"/>
                <a:gd name="T2" fmla="*/ 0 w 132"/>
                <a:gd name="T3" fmla="*/ 0 h 144"/>
                <a:gd name="T4" fmla="*/ 79 w 132"/>
                <a:gd name="T5" fmla="*/ 144 h 144"/>
                <a:gd name="T6" fmla="*/ 132 w 132"/>
                <a:gd name="T7" fmla="*/ 98 h 144"/>
                <a:gd name="T8" fmla="*/ 0 w 1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100" y="132"/>
                    <a:pt x="118" y="117"/>
                    <a:pt x="132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53" name="组合 652"/>
          <p:cNvGrpSpPr/>
          <p:nvPr/>
        </p:nvGrpSpPr>
        <p:grpSpPr>
          <a:xfrm>
            <a:off x="3032199" y="5009614"/>
            <a:ext cx="645749" cy="538875"/>
            <a:chOff x="3125506" y="5183205"/>
            <a:chExt cx="645749" cy="538875"/>
          </a:xfrm>
        </p:grpSpPr>
        <p:sp>
          <p:nvSpPr>
            <p:cNvPr id="654" name="Freeform 64"/>
            <p:cNvSpPr>
              <a:spLocks/>
            </p:cNvSpPr>
            <p:nvPr/>
          </p:nvSpPr>
          <p:spPr bwMode="auto">
            <a:xfrm>
              <a:off x="3340381" y="5564580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5" name="Freeform 65"/>
            <p:cNvSpPr>
              <a:spLocks/>
            </p:cNvSpPr>
            <p:nvPr/>
          </p:nvSpPr>
          <p:spPr bwMode="auto">
            <a:xfrm>
              <a:off x="3293131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6" name="Freeform 66"/>
            <p:cNvSpPr>
              <a:spLocks noEditPoints="1"/>
            </p:cNvSpPr>
            <p:nvPr/>
          </p:nvSpPr>
          <p:spPr bwMode="auto">
            <a:xfrm>
              <a:off x="3125506" y="5183205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7" name="Freeform 67"/>
            <p:cNvSpPr>
              <a:spLocks/>
            </p:cNvSpPr>
            <p:nvPr/>
          </p:nvSpPr>
          <p:spPr bwMode="auto">
            <a:xfrm>
              <a:off x="3164319" y="5216955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8" name="Freeform 68"/>
            <p:cNvSpPr>
              <a:spLocks/>
            </p:cNvSpPr>
            <p:nvPr/>
          </p:nvSpPr>
          <p:spPr bwMode="auto">
            <a:xfrm>
              <a:off x="3200319" y="5352518"/>
              <a:ext cx="145125" cy="136125"/>
            </a:xfrm>
            <a:custGeom>
              <a:avLst/>
              <a:gdLst>
                <a:gd name="T0" fmla="*/ 258 w 258"/>
                <a:gd name="T1" fmla="*/ 18 h 242"/>
                <a:gd name="T2" fmla="*/ 17 w 258"/>
                <a:gd name="T3" fmla="*/ 242 h 242"/>
                <a:gd name="T4" fmla="*/ 0 w 258"/>
                <a:gd name="T5" fmla="*/ 224 h 242"/>
                <a:gd name="T6" fmla="*/ 242 w 258"/>
                <a:gd name="T7" fmla="*/ 0 h 242"/>
                <a:gd name="T8" fmla="*/ 258 w 258"/>
                <a:gd name="T9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2">
                  <a:moveTo>
                    <a:pt x="258" y="18"/>
                  </a:moveTo>
                  <a:lnTo>
                    <a:pt x="17" y="242"/>
                  </a:lnTo>
                  <a:lnTo>
                    <a:pt x="0" y="224"/>
                  </a:lnTo>
                  <a:lnTo>
                    <a:pt x="242" y="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59" name="Freeform 69"/>
            <p:cNvSpPr>
              <a:spLocks/>
            </p:cNvSpPr>
            <p:nvPr/>
          </p:nvSpPr>
          <p:spPr bwMode="auto">
            <a:xfrm>
              <a:off x="3345443" y="5350268"/>
              <a:ext cx="120937" cy="72563"/>
            </a:xfrm>
            <a:custGeom>
              <a:avLst/>
              <a:gdLst>
                <a:gd name="T0" fmla="*/ 204 w 215"/>
                <a:gd name="T1" fmla="*/ 129 h 129"/>
                <a:gd name="T2" fmla="*/ 0 w 215"/>
                <a:gd name="T3" fmla="*/ 22 h 129"/>
                <a:gd name="T4" fmla="*/ 12 w 215"/>
                <a:gd name="T5" fmla="*/ 0 h 129"/>
                <a:gd name="T6" fmla="*/ 215 w 215"/>
                <a:gd name="T7" fmla="*/ 106 h 129"/>
                <a:gd name="T8" fmla="*/ 204 w 21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9">
                  <a:moveTo>
                    <a:pt x="204" y="12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215" y="106"/>
                  </a:lnTo>
                  <a:lnTo>
                    <a:pt x="204" y="129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0" name="Freeform 70"/>
            <p:cNvSpPr>
              <a:spLocks/>
            </p:cNvSpPr>
            <p:nvPr/>
          </p:nvSpPr>
          <p:spPr bwMode="auto">
            <a:xfrm>
              <a:off x="3590693" y="5271518"/>
              <a:ext cx="99000" cy="104063"/>
            </a:xfrm>
            <a:custGeom>
              <a:avLst/>
              <a:gdLst>
                <a:gd name="T0" fmla="*/ 158 w 176"/>
                <a:gd name="T1" fmla="*/ 185 h 185"/>
                <a:gd name="T2" fmla="*/ 0 w 176"/>
                <a:gd name="T3" fmla="*/ 17 h 185"/>
                <a:gd name="T4" fmla="*/ 18 w 176"/>
                <a:gd name="T5" fmla="*/ 0 h 185"/>
                <a:gd name="T6" fmla="*/ 176 w 176"/>
                <a:gd name="T7" fmla="*/ 168 h 185"/>
                <a:gd name="T8" fmla="*/ 158 w 17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85">
                  <a:moveTo>
                    <a:pt x="158" y="185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176" y="168"/>
                  </a:lnTo>
                  <a:lnTo>
                    <a:pt x="158" y="1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1" name="Freeform 71"/>
            <p:cNvSpPr>
              <a:spLocks/>
            </p:cNvSpPr>
            <p:nvPr/>
          </p:nvSpPr>
          <p:spPr bwMode="auto">
            <a:xfrm>
              <a:off x="3449505" y="5266455"/>
              <a:ext cx="155812" cy="156375"/>
            </a:xfrm>
            <a:custGeom>
              <a:avLst/>
              <a:gdLst>
                <a:gd name="T0" fmla="*/ 277 w 277"/>
                <a:gd name="T1" fmla="*/ 17 h 278"/>
                <a:gd name="T2" fmla="*/ 18 w 277"/>
                <a:gd name="T3" fmla="*/ 278 h 278"/>
                <a:gd name="T4" fmla="*/ 0 w 277"/>
                <a:gd name="T5" fmla="*/ 260 h 278"/>
                <a:gd name="T6" fmla="*/ 259 w 277"/>
                <a:gd name="T7" fmla="*/ 0 h 278"/>
                <a:gd name="T8" fmla="*/ 277 w 277"/>
                <a:gd name="T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8">
                  <a:moveTo>
                    <a:pt x="277" y="17"/>
                  </a:moveTo>
                  <a:lnTo>
                    <a:pt x="18" y="278"/>
                  </a:lnTo>
                  <a:lnTo>
                    <a:pt x="0" y="260"/>
                  </a:lnTo>
                  <a:lnTo>
                    <a:pt x="259" y="0"/>
                  </a:lnTo>
                  <a:lnTo>
                    <a:pt x="277" y="17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2" name="Oval 72"/>
            <p:cNvSpPr>
              <a:spLocks noChangeArrowheads="1"/>
            </p:cNvSpPr>
            <p:nvPr/>
          </p:nvSpPr>
          <p:spPr bwMode="auto">
            <a:xfrm>
              <a:off x="3321256" y="5333955"/>
              <a:ext cx="42750" cy="41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3" name="Freeform 73"/>
            <p:cNvSpPr>
              <a:spLocks noEditPoints="1"/>
            </p:cNvSpPr>
            <p:nvPr/>
          </p:nvSpPr>
          <p:spPr bwMode="auto">
            <a:xfrm>
              <a:off x="3316756" y="5328893"/>
              <a:ext cx="51750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1 h 60"/>
                <a:gd name="T12" fmla="*/ 10 w 61"/>
                <a:gd name="T13" fmla="*/ 30 h 60"/>
                <a:gd name="T14" fmla="*/ 30 w 61"/>
                <a:gd name="T15" fmla="*/ 50 h 60"/>
                <a:gd name="T16" fmla="*/ 51 w 61"/>
                <a:gd name="T17" fmla="*/ 30 h 60"/>
                <a:gd name="T18" fmla="*/ 30 w 61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1"/>
                    <a:pt x="30" y="1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4" name="Oval 74"/>
            <p:cNvSpPr>
              <a:spLocks noChangeArrowheads="1"/>
            </p:cNvSpPr>
            <p:nvPr/>
          </p:nvSpPr>
          <p:spPr bwMode="auto">
            <a:xfrm>
              <a:off x="3183444" y="5463330"/>
              <a:ext cx="43313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5" name="Freeform 75"/>
            <p:cNvSpPr>
              <a:spLocks noEditPoints="1"/>
            </p:cNvSpPr>
            <p:nvPr/>
          </p:nvSpPr>
          <p:spPr bwMode="auto">
            <a:xfrm>
              <a:off x="3179506" y="5458830"/>
              <a:ext cx="51188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6" name="Oval 76"/>
            <p:cNvSpPr>
              <a:spLocks noChangeArrowheads="1"/>
            </p:cNvSpPr>
            <p:nvPr/>
          </p:nvSpPr>
          <p:spPr bwMode="auto">
            <a:xfrm>
              <a:off x="3436006" y="5389643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7" name="Freeform 77"/>
            <p:cNvSpPr>
              <a:spLocks noEditPoints="1"/>
            </p:cNvSpPr>
            <p:nvPr/>
          </p:nvSpPr>
          <p:spPr bwMode="auto">
            <a:xfrm>
              <a:off x="3431506" y="5385705"/>
              <a:ext cx="50625" cy="506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0 h 60"/>
                <a:gd name="T12" fmla="*/ 10 w 60"/>
                <a:gd name="T13" fmla="*/ 30 h 60"/>
                <a:gd name="T14" fmla="*/ 30 w 60"/>
                <a:gd name="T15" fmla="*/ 50 h 60"/>
                <a:gd name="T16" fmla="*/ 50 w 60"/>
                <a:gd name="T17" fmla="*/ 30 h 60"/>
                <a:gd name="T18" fmla="*/ 30 w 60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8" name="Oval 78"/>
            <p:cNvSpPr>
              <a:spLocks noChangeArrowheads="1"/>
            </p:cNvSpPr>
            <p:nvPr/>
          </p:nvSpPr>
          <p:spPr bwMode="auto">
            <a:xfrm>
              <a:off x="3573818" y="5257455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9" name="Freeform 79"/>
            <p:cNvSpPr>
              <a:spLocks noEditPoints="1"/>
            </p:cNvSpPr>
            <p:nvPr/>
          </p:nvSpPr>
          <p:spPr bwMode="auto">
            <a:xfrm>
              <a:off x="3569880" y="5252955"/>
              <a:ext cx="51188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0 h 60"/>
                <a:gd name="T12" fmla="*/ 10 w 61"/>
                <a:gd name="T13" fmla="*/ 30 h 60"/>
                <a:gd name="T14" fmla="*/ 30 w 61"/>
                <a:gd name="T15" fmla="*/ 50 h 60"/>
                <a:gd name="T16" fmla="*/ 50 w 61"/>
                <a:gd name="T17" fmla="*/ 30 h 60"/>
                <a:gd name="T18" fmla="*/ 30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0" name="Oval 80"/>
            <p:cNvSpPr>
              <a:spLocks noChangeArrowheads="1"/>
            </p:cNvSpPr>
            <p:nvPr/>
          </p:nvSpPr>
          <p:spPr bwMode="auto">
            <a:xfrm>
              <a:off x="3664380" y="5350268"/>
              <a:ext cx="42750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1" name="Freeform 81"/>
            <p:cNvSpPr>
              <a:spLocks noEditPoints="1"/>
            </p:cNvSpPr>
            <p:nvPr/>
          </p:nvSpPr>
          <p:spPr bwMode="auto">
            <a:xfrm>
              <a:off x="3659880" y="5345768"/>
              <a:ext cx="51750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72" name="组合 671"/>
          <p:cNvGrpSpPr/>
          <p:nvPr/>
        </p:nvGrpSpPr>
        <p:grpSpPr>
          <a:xfrm>
            <a:off x="2274844" y="5009614"/>
            <a:ext cx="646312" cy="538875"/>
            <a:chOff x="2368151" y="5183205"/>
            <a:chExt cx="646312" cy="538875"/>
          </a:xfrm>
        </p:grpSpPr>
        <p:sp>
          <p:nvSpPr>
            <p:cNvPr id="673" name="Freeform 104"/>
            <p:cNvSpPr>
              <a:spLocks/>
            </p:cNvSpPr>
            <p:nvPr/>
          </p:nvSpPr>
          <p:spPr bwMode="auto">
            <a:xfrm>
              <a:off x="2584151" y="5564580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4" name="Freeform 105"/>
            <p:cNvSpPr>
              <a:spLocks/>
            </p:cNvSpPr>
            <p:nvPr/>
          </p:nvSpPr>
          <p:spPr bwMode="auto">
            <a:xfrm>
              <a:off x="2536901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5" name="Freeform 106"/>
            <p:cNvSpPr>
              <a:spLocks noEditPoints="1"/>
            </p:cNvSpPr>
            <p:nvPr/>
          </p:nvSpPr>
          <p:spPr bwMode="auto">
            <a:xfrm>
              <a:off x="2368151" y="5183205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6" name="Freeform 107"/>
            <p:cNvSpPr>
              <a:spLocks/>
            </p:cNvSpPr>
            <p:nvPr/>
          </p:nvSpPr>
          <p:spPr bwMode="auto">
            <a:xfrm>
              <a:off x="2408089" y="5216955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7" name="Freeform 108"/>
            <p:cNvSpPr>
              <a:spLocks/>
            </p:cNvSpPr>
            <p:nvPr/>
          </p:nvSpPr>
          <p:spPr bwMode="auto">
            <a:xfrm>
              <a:off x="2570651" y="5225955"/>
              <a:ext cx="241875" cy="282937"/>
            </a:xfrm>
            <a:custGeom>
              <a:avLst/>
              <a:gdLst>
                <a:gd name="T0" fmla="*/ 143 w 287"/>
                <a:gd name="T1" fmla="*/ 335 h 335"/>
                <a:gd name="T2" fmla="*/ 143 w 287"/>
                <a:gd name="T3" fmla="*/ 335 h 335"/>
                <a:gd name="T4" fmla="*/ 142 w 287"/>
                <a:gd name="T5" fmla="*/ 335 h 335"/>
                <a:gd name="T6" fmla="*/ 49 w 287"/>
                <a:gd name="T7" fmla="*/ 274 h 335"/>
                <a:gd name="T8" fmla="*/ 2 w 287"/>
                <a:gd name="T9" fmla="*/ 151 h 335"/>
                <a:gd name="T10" fmla="*/ 18 w 287"/>
                <a:gd name="T11" fmla="*/ 48 h 335"/>
                <a:gd name="T12" fmla="*/ 42 w 287"/>
                <a:gd name="T13" fmla="*/ 3 h 335"/>
                <a:gd name="T14" fmla="*/ 45 w 287"/>
                <a:gd name="T15" fmla="*/ 0 h 335"/>
                <a:gd name="T16" fmla="*/ 48 w 287"/>
                <a:gd name="T17" fmla="*/ 1 h 335"/>
                <a:gd name="T18" fmla="*/ 50 w 287"/>
                <a:gd name="T19" fmla="*/ 2 h 335"/>
                <a:gd name="T20" fmla="*/ 92 w 287"/>
                <a:gd name="T21" fmla="*/ 11 h 335"/>
                <a:gd name="T22" fmla="*/ 141 w 287"/>
                <a:gd name="T23" fmla="*/ 2 h 335"/>
                <a:gd name="T24" fmla="*/ 143 w 287"/>
                <a:gd name="T25" fmla="*/ 1 h 335"/>
                <a:gd name="T26" fmla="*/ 145 w 287"/>
                <a:gd name="T27" fmla="*/ 2 h 335"/>
                <a:gd name="T28" fmla="*/ 195 w 287"/>
                <a:gd name="T29" fmla="*/ 11 h 335"/>
                <a:gd name="T30" fmla="*/ 236 w 287"/>
                <a:gd name="T31" fmla="*/ 2 h 335"/>
                <a:gd name="T32" fmla="*/ 239 w 287"/>
                <a:gd name="T33" fmla="*/ 1 h 335"/>
                <a:gd name="T34" fmla="*/ 242 w 287"/>
                <a:gd name="T35" fmla="*/ 0 h 335"/>
                <a:gd name="T36" fmla="*/ 244 w 287"/>
                <a:gd name="T37" fmla="*/ 3 h 335"/>
                <a:gd name="T38" fmla="*/ 268 w 287"/>
                <a:gd name="T39" fmla="*/ 48 h 335"/>
                <a:gd name="T40" fmla="*/ 285 w 287"/>
                <a:gd name="T41" fmla="*/ 151 h 335"/>
                <a:gd name="T42" fmla="*/ 237 w 287"/>
                <a:gd name="T43" fmla="*/ 274 h 335"/>
                <a:gd name="T44" fmla="*/ 144 w 287"/>
                <a:gd name="T45" fmla="*/ 335 h 335"/>
                <a:gd name="T46" fmla="*/ 143 w 287"/>
                <a:gd name="T4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7" h="335">
                  <a:moveTo>
                    <a:pt x="143" y="335"/>
                  </a:moveTo>
                  <a:cubicBezTo>
                    <a:pt x="143" y="335"/>
                    <a:pt x="143" y="335"/>
                    <a:pt x="143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09" y="329"/>
                    <a:pt x="77" y="308"/>
                    <a:pt x="49" y="274"/>
                  </a:cubicBezTo>
                  <a:cubicBezTo>
                    <a:pt x="21" y="238"/>
                    <a:pt x="4" y="195"/>
                    <a:pt x="2" y="151"/>
                  </a:cubicBezTo>
                  <a:cubicBezTo>
                    <a:pt x="0" y="107"/>
                    <a:pt x="10" y="71"/>
                    <a:pt x="18" y="48"/>
                  </a:cubicBezTo>
                  <a:cubicBezTo>
                    <a:pt x="27" y="25"/>
                    <a:pt x="35" y="10"/>
                    <a:pt x="42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60" y="5"/>
                    <a:pt x="79" y="11"/>
                    <a:pt x="92" y="11"/>
                  </a:cubicBezTo>
                  <a:cubicBezTo>
                    <a:pt x="117" y="11"/>
                    <a:pt x="141" y="2"/>
                    <a:pt x="141" y="2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6" y="2"/>
                    <a:pt x="170" y="11"/>
                    <a:pt x="195" y="11"/>
                  </a:cubicBezTo>
                  <a:cubicBezTo>
                    <a:pt x="208" y="11"/>
                    <a:pt x="227" y="5"/>
                    <a:pt x="236" y="2"/>
                  </a:cubicBezTo>
                  <a:cubicBezTo>
                    <a:pt x="237" y="2"/>
                    <a:pt x="238" y="2"/>
                    <a:pt x="239" y="1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4" y="3"/>
                    <a:pt x="244" y="3"/>
                    <a:pt x="244" y="3"/>
                  </a:cubicBezTo>
                  <a:cubicBezTo>
                    <a:pt x="251" y="10"/>
                    <a:pt x="260" y="25"/>
                    <a:pt x="268" y="48"/>
                  </a:cubicBezTo>
                  <a:cubicBezTo>
                    <a:pt x="277" y="71"/>
                    <a:pt x="287" y="107"/>
                    <a:pt x="285" y="151"/>
                  </a:cubicBezTo>
                  <a:cubicBezTo>
                    <a:pt x="282" y="195"/>
                    <a:pt x="265" y="238"/>
                    <a:pt x="237" y="274"/>
                  </a:cubicBezTo>
                  <a:cubicBezTo>
                    <a:pt x="210" y="308"/>
                    <a:pt x="178" y="329"/>
                    <a:pt x="144" y="335"/>
                  </a:cubicBezTo>
                  <a:cubicBezTo>
                    <a:pt x="143" y="335"/>
                    <a:pt x="143" y="335"/>
                    <a:pt x="143" y="335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8" name="Freeform 109"/>
            <p:cNvSpPr>
              <a:spLocks/>
            </p:cNvSpPr>
            <p:nvPr/>
          </p:nvSpPr>
          <p:spPr bwMode="auto">
            <a:xfrm>
              <a:off x="2577963" y="5237768"/>
              <a:ext cx="227812" cy="261000"/>
            </a:xfrm>
            <a:custGeom>
              <a:avLst/>
              <a:gdLst>
                <a:gd name="T0" fmla="*/ 39 w 270"/>
                <a:gd name="T1" fmla="*/ 1 h 309"/>
                <a:gd name="T2" fmla="*/ 5 w 270"/>
                <a:gd name="T3" fmla="*/ 136 h 309"/>
                <a:gd name="T4" fmla="*/ 134 w 270"/>
                <a:gd name="T5" fmla="*/ 309 h 309"/>
                <a:gd name="T6" fmla="*/ 260 w 270"/>
                <a:gd name="T7" fmla="*/ 136 h 309"/>
                <a:gd name="T8" fmla="*/ 227 w 270"/>
                <a:gd name="T9" fmla="*/ 0 h 309"/>
                <a:gd name="T10" fmla="*/ 134 w 270"/>
                <a:gd name="T11" fmla="*/ 0 h 309"/>
                <a:gd name="T12" fmla="*/ 39 w 270"/>
                <a:gd name="T13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309">
                  <a:moveTo>
                    <a:pt x="39" y="1"/>
                  </a:moveTo>
                  <a:cubicBezTo>
                    <a:pt x="39" y="1"/>
                    <a:pt x="0" y="56"/>
                    <a:pt x="5" y="136"/>
                  </a:cubicBezTo>
                  <a:cubicBezTo>
                    <a:pt x="10" y="226"/>
                    <a:pt x="76" y="297"/>
                    <a:pt x="134" y="309"/>
                  </a:cubicBezTo>
                  <a:cubicBezTo>
                    <a:pt x="134" y="309"/>
                    <a:pt x="251" y="276"/>
                    <a:pt x="260" y="136"/>
                  </a:cubicBezTo>
                  <a:cubicBezTo>
                    <a:pt x="260" y="136"/>
                    <a:pt x="270" y="62"/>
                    <a:pt x="227" y="0"/>
                  </a:cubicBezTo>
                  <a:cubicBezTo>
                    <a:pt x="227" y="0"/>
                    <a:pt x="181" y="20"/>
                    <a:pt x="134" y="0"/>
                  </a:cubicBezTo>
                  <a:cubicBezTo>
                    <a:pt x="134" y="0"/>
                    <a:pt x="84" y="19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9" name="Freeform 110"/>
            <p:cNvSpPr>
              <a:spLocks/>
            </p:cNvSpPr>
            <p:nvPr/>
          </p:nvSpPr>
          <p:spPr bwMode="auto">
            <a:xfrm>
              <a:off x="2588088" y="5308643"/>
              <a:ext cx="207562" cy="180000"/>
            </a:xfrm>
            <a:custGeom>
              <a:avLst/>
              <a:gdLst>
                <a:gd name="T0" fmla="*/ 122 w 246"/>
                <a:gd name="T1" fmla="*/ 213 h 213"/>
                <a:gd name="T2" fmla="*/ 51 w 246"/>
                <a:gd name="T3" fmla="*/ 169 h 213"/>
                <a:gd name="T4" fmla="*/ 6 w 246"/>
                <a:gd name="T5" fmla="*/ 80 h 213"/>
                <a:gd name="T6" fmla="*/ 8 w 246"/>
                <a:gd name="T7" fmla="*/ 0 h 213"/>
                <a:gd name="T8" fmla="*/ 235 w 246"/>
                <a:gd name="T9" fmla="*/ 0 h 213"/>
                <a:gd name="T10" fmla="*/ 216 w 246"/>
                <a:gd name="T11" fmla="*/ 134 h 213"/>
                <a:gd name="T12" fmla="*/ 184 w 246"/>
                <a:gd name="T13" fmla="*/ 174 h 213"/>
                <a:gd name="T14" fmla="*/ 122 w 24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13">
                  <a:moveTo>
                    <a:pt x="122" y="213"/>
                  </a:moveTo>
                  <a:cubicBezTo>
                    <a:pt x="98" y="207"/>
                    <a:pt x="72" y="191"/>
                    <a:pt x="51" y="169"/>
                  </a:cubicBezTo>
                  <a:cubicBezTo>
                    <a:pt x="28" y="143"/>
                    <a:pt x="12" y="112"/>
                    <a:pt x="6" y="80"/>
                  </a:cubicBezTo>
                  <a:cubicBezTo>
                    <a:pt x="4" y="70"/>
                    <a:pt x="0" y="28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6" y="51"/>
                    <a:pt x="228" y="112"/>
                    <a:pt x="216" y="134"/>
                  </a:cubicBezTo>
                  <a:cubicBezTo>
                    <a:pt x="214" y="139"/>
                    <a:pt x="204" y="155"/>
                    <a:pt x="184" y="174"/>
                  </a:cubicBezTo>
                  <a:cubicBezTo>
                    <a:pt x="165" y="192"/>
                    <a:pt x="144" y="205"/>
                    <a:pt x="122" y="213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0" name="Freeform 111"/>
            <p:cNvSpPr>
              <a:spLocks/>
            </p:cNvSpPr>
            <p:nvPr/>
          </p:nvSpPr>
          <p:spPr bwMode="auto">
            <a:xfrm>
              <a:off x="2599338" y="5247893"/>
              <a:ext cx="182812" cy="38813"/>
            </a:xfrm>
            <a:custGeom>
              <a:avLst/>
              <a:gdLst>
                <a:gd name="T0" fmla="*/ 0 w 217"/>
                <a:gd name="T1" fmla="*/ 46 h 46"/>
                <a:gd name="T2" fmla="*/ 8 w 217"/>
                <a:gd name="T3" fmla="*/ 25 h 46"/>
                <a:gd name="T4" fmla="*/ 18 w 217"/>
                <a:gd name="T5" fmla="*/ 2 h 46"/>
                <a:gd name="T6" fmla="*/ 59 w 217"/>
                <a:gd name="T7" fmla="*/ 8 h 46"/>
                <a:gd name="T8" fmla="*/ 109 w 217"/>
                <a:gd name="T9" fmla="*/ 0 h 46"/>
                <a:gd name="T10" fmla="*/ 158 w 217"/>
                <a:gd name="T11" fmla="*/ 8 h 46"/>
                <a:gd name="T12" fmla="*/ 158 w 217"/>
                <a:gd name="T13" fmla="*/ 8 h 46"/>
                <a:gd name="T14" fmla="*/ 198 w 217"/>
                <a:gd name="T15" fmla="*/ 1 h 46"/>
                <a:gd name="T16" fmla="*/ 217 w 217"/>
                <a:gd name="T17" fmla="*/ 45 h 46"/>
                <a:gd name="T18" fmla="*/ 0 w 217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46">
                  <a:moveTo>
                    <a:pt x="0" y="46"/>
                  </a:moveTo>
                  <a:cubicBezTo>
                    <a:pt x="2" y="40"/>
                    <a:pt x="4" y="32"/>
                    <a:pt x="8" y="25"/>
                  </a:cubicBezTo>
                  <a:cubicBezTo>
                    <a:pt x="13" y="11"/>
                    <a:pt x="16" y="5"/>
                    <a:pt x="18" y="2"/>
                  </a:cubicBezTo>
                  <a:cubicBezTo>
                    <a:pt x="30" y="6"/>
                    <a:pt x="44" y="8"/>
                    <a:pt x="59" y="8"/>
                  </a:cubicBezTo>
                  <a:cubicBezTo>
                    <a:pt x="83" y="8"/>
                    <a:pt x="102" y="3"/>
                    <a:pt x="109" y="0"/>
                  </a:cubicBezTo>
                  <a:cubicBezTo>
                    <a:pt x="117" y="3"/>
                    <a:pt x="136" y="8"/>
                    <a:pt x="15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73" y="8"/>
                    <a:pt x="187" y="6"/>
                    <a:pt x="198" y="1"/>
                  </a:cubicBezTo>
                  <a:cubicBezTo>
                    <a:pt x="204" y="10"/>
                    <a:pt x="213" y="30"/>
                    <a:pt x="217" y="45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6816722" y="5009614"/>
            <a:ext cx="645749" cy="538875"/>
            <a:chOff x="6910029" y="5183205"/>
            <a:chExt cx="645749" cy="538875"/>
          </a:xfrm>
        </p:grpSpPr>
        <p:sp>
          <p:nvSpPr>
            <p:cNvPr id="682" name="Freeform 13"/>
            <p:cNvSpPr>
              <a:spLocks/>
            </p:cNvSpPr>
            <p:nvPr/>
          </p:nvSpPr>
          <p:spPr bwMode="auto">
            <a:xfrm>
              <a:off x="7124904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3" name="Freeform 14"/>
            <p:cNvSpPr>
              <a:spLocks/>
            </p:cNvSpPr>
            <p:nvPr/>
          </p:nvSpPr>
          <p:spPr bwMode="auto">
            <a:xfrm>
              <a:off x="7077654" y="5696767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4" name="Freeform 15"/>
            <p:cNvSpPr>
              <a:spLocks noEditPoints="1"/>
            </p:cNvSpPr>
            <p:nvPr/>
          </p:nvSpPr>
          <p:spPr bwMode="auto">
            <a:xfrm>
              <a:off x="6910029" y="5183205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5" name="Freeform 16"/>
            <p:cNvSpPr>
              <a:spLocks/>
            </p:cNvSpPr>
            <p:nvPr/>
          </p:nvSpPr>
          <p:spPr bwMode="auto">
            <a:xfrm>
              <a:off x="6948842" y="5216955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6" name="Oval 17"/>
            <p:cNvSpPr>
              <a:spLocks noChangeArrowheads="1"/>
            </p:cNvSpPr>
            <p:nvPr/>
          </p:nvSpPr>
          <p:spPr bwMode="auto">
            <a:xfrm>
              <a:off x="7045591" y="5246767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7" name="Freeform 18"/>
            <p:cNvSpPr>
              <a:spLocks noEditPoints="1"/>
            </p:cNvSpPr>
            <p:nvPr/>
          </p:nvSpPr>
          <p:spPr bwMode="auto">
            <a:xfrm>
              <a:off x="7042216" y="5242267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5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8" name="Oval 19"/>
            <p:cNvSpPr>
              <a:spLocks noChangeArrowheads="1"/>
            </p:cNvSpPr>
            <p:nvPr/>
          </p:nvSpPr>
          <p:spPr bwMode="auto">
            <a:xfrm>
              <a:off x="7057404" y="5258580"/>
              <a:ext cx="23625" cy="23625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9" name="Freeform 20"/>
            <p:cNvSpPr>
              <a:spLocks/>
            </p:cNvSpPr>
            <p:nvPr/>
          </p:nvSpPr>
          <p:spPr bwMode="auto">
            <a:xfrm>
              <a:off x="7108029" y="5245080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0" name="Freeform 21"/>
            <p:cNvSpPr>
              <a:spLocks noEditPoints="1"/>
            </p:cNvSpPr>
            <p:nvPr/>
          </p:nvSpPr>
          <p:spPr bwMode="auto">
            <a:xfrm>
              <a:off x="7102404" y="5238892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1" name="Oval 22"/>
            <p:cNvSpPr>
              <a:spLocks noChangeArrowheads="1"/>
            </p:cNvSpPr>
            <p:nvPr/>
          </p:nvSpPr>
          <p:spPr bwMode="auto">
            <a:xfrm>
              <a:off x="7045591" y="5340142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2" name="Freeform 23"/>
            <p:cNvSpPr>
              <a:spLocks noEditPoints="1"/>
            </p:cNvSpPr>
            <p:nvPr/>
          </p:nvSpPr>
          <p:spPr bwMode="auto">
            <a:xfrm>
              <a:off x="7042216" y="5335642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6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6"/>
                    <a:pt x="32" y="56"/>
                  </a:cubicBezTo>
                  <a:cubicBezTo>
                    <a:pt x="45" y="56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3" name="Freeform 24"/>
            <p:cNvSpPr>
              <a:spLocks/>
            </p:cNvSpPr>
            <p:nvPr/>
          </p:nvSpPr>
          <p:spPr bwMode="auto">
            <a:xfrm>
              <a:off x="7108029" y="5338455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4" name="Freeform 25"/>
            <p:cNvSpPr>
              <a:spLocks noEditPoints="1"/>
            </p:cNvSpPr>
            <p:nvPr/>
          </p:nvSpPr>
          <p:spPr bwMode="auto">
            <a:xfrm>
              <a:off x="7102404" y="5332267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5" name="Oval 26"/>
            <p:cNvSpPr>
              <a:spLocks noChangeArrowheads="1"/>
            </p:cNvSpPr>
            <p:nvPr/>
          </p:nvSpPr>
          <p:spPr bwMode="auto">
            <a:xfrm>
              <a:off x="7045591" y="5434642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6" name="Freeform 27"/>
            <p:cNvSpPr>
              <a:spLocks noEditPoints="1"/>
            </p:cNvSpPr>
            <p:nvPr/>
          </p:nvSpPr>
          <p:spPr bwMode="auto">
            <a:xfrm>
              <a:off x="7042216" y="5430142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2 h 65"/>
                <a:gd name="T4" fmla="*/ 32 w 65"/>
                <a:gd name="T5" fmla="*/ 0 h 65"/>
                <a:gd name="T6" fmla="*/ 65 w 65"/>
                <a:gd name="T7" fmla="*/ 32 h 65"/>
                <a:gd name="T8" fmla="*/ 32 w 65"/>
                <a:gd name="T9" fmla="*/ 65 h 65"/>
                <a:gd name="T10" fmla="*/ 32 w 65"/>
                <a:gd name="T11" fmla="*/ 9 h 65"/>
                <a:gd name="T12" fmla="*/ 9 w 65"/>
                <a:gd name="T13" fmla="*/ 32 h 65"/>
                <a:gd name="T14" fmla="*/ 32 w 65"/>
                <a:gd name="T15" fmla="*/ 55 h 65"/>
                <a:gd name="T16" fmla="*/ 56 w 65"/>
                <a:gd name="T17" fmla="*/ 32 h 65"/>
                <a:gd name="T18" fmla="*/ 32 w 65"/>
                <a:gd name="T1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5" y="14"/>
                    <a:pt x="65" y="32"/>
                  </a:cubicBezTo>
                  <a:cubicBezTo>
                    <a:pt x="65" y="50"/>
                    <a:pt x="50" y="65"/>
                    <a:pt x="32" y="65"/>
                  </a:cubicBezTo>
                  <a:close/>
                  <a:moveTo>
                    <a:pt x="32" y="9"/>
                  </a:moveTo>
                  <a:cubicBezTo>
                    <a:pt x="19" y="9"/>
                    <a:pt x="9" y="20"/>
                    <a:pt x="9" y="32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2"/>
                  </a:cubicBezTo>
                  <a:cubicBezTo>
                    <a:pt x="56" y="20"/>
                    <a:pt x="45" y="9"/>
                    <a:pt x="32" y="9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7" name="Freeform 28"/>
            <p:cNvSpPr>
              <a:spLocks/>
            </p:cNvSpPr>
            <p:nvPr/>
          </p:nvSpPr>
          <p:spPr bwMode="auto">
            <a:xfrm>
              <a:off x="7108029" y="5431830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4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8" name="Freeform 29"/>
            <p:cNvSpPr>
              <a:spLocks noEditPoints="1"/>
            </p:cNvSpPr>
            <p:nvPr/>
          </p:nvSpPr>
          <p:spPr bwMode="auto">
            <a:xfrm>
              <a:off x="7102404" y="5426205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4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4 h 74"/>
                <a:gd name="T26" fmla="*/ 41 w 348"/>
                <a:gd name="T2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4"/>
                  </a:moveTo>
                  <a:cubicBezTo>
                    <a:pt x="25" y="14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4"/>
                    <a:pt x="308" y="14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699" name="组合 698"/>
          <p:cNvGrpSpPr/>
          <p:nvPr/>
        </p:nvGrpSpPr>
        <p:grpSpPr>
          <a:xfrm>
            <a:off x="6059930" y="5009614"/>
            <a:ext cx="645749" cy="538875"/>
            <a:chOff x="6153237" y="5183205"/>
            <a:chExt cx="645749" cy="538875"/>
          </a:xfrm>
        </p:grpSpPr>
        <p:sp>
          <p:nvSpPr>
            <p:cNvPr id="700" name="Freeform 46"/>
            <p:cNvSpPr>
              <a:spLocks/>
            </p:cNvSpPr>
            <p:nvPr/>
          </p:nvSpPr>
          <p:spPr bwMode="auto">
            <a:xfrm>
              <a:off x="6368112" y="5564580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1" name="Freeform 47"/>
            <p:cNvSpPr>
              <a:spLocks/>
            </p:cNvSpPr>
            <p:nvPr/>
          </p:nvSpPr>
          <p:spPr bwMode="auto">
            <a:xfrm>
              <a:off x="6320862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2" name="Freeform 48"/>
            <p:cNvSpPr>
              <a:spLocks noEditPoints="1"/>
            </p:cNvSpPr>
            <p:nvPr/>
          </p:nvSpPr>
          <p:spPr bwMode="auto">
            <a:xfrm>
              <a:off x="6153237" y="5183205"/>
              <a:ext cx="645749" cy="369563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3" name="Freeform 49"/>
            <p:cNvSpPr>
              <a:spLocks/>
            </p:cNvSpPr>
            <p:nvPr/>
          </p:nvSpPr>
          <p:spPr bwMode="auto">
            <a:xfrm>
              <a:off x="6192050" y="5216955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4" name="Freeform 50"/>
            <p:cNvSpPr>
              <a:spLocks/>
            </p:cNvSpPr>
            <p:nvPr/>
          </p:nvSpPr>
          <p:spPr bwMode="auto">
            <a:xfrm>
              <a:off x="6282049" y="5453767"/>
              <a:ext cx="35438" cy="25313"/>
            </a:xfrm>
            <a:custGeom>
              <a:avLst/>
              <a:gdLst>
                <a:gd name="T0" fmla="*/ 0 w 42"/>
                <a:gd name="T1" fmla="*/ 30 h 30"/>
                <a:gd name="T2" fmla="*/ 42 w 42"/>
                <a:gd name="T3" fmla="*/ 30 h 30"/>
                <a:gd name="T4" fmla="*/ 42 w 42"/>
                <a:gd name="T5" fmla="*/ 0 h 30"/>
                <a:gd name="T6" fmla="*/ 0 w 42"/>
                <a:gd name="T7" fmla="*/ 7 h 30"/>
                <a:gd name="T8" fmla="*/ 0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2"/>
                    <a:pt x="14" y="5"/>
                    <a:pt x="0" y="7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5" name="Freeform 51"/>
            <p:cNvSpPr>
              <a:spLocks/>
            </p:cNvSpPr>
            <p:nvPr/>
          </p:nvSpPr>
          <p:spPr bwMode="auto">
            <a:xfrm>
              <a:off x="6282049" y="5375580"/>
              <a:ext cx="35438" cy="74813"/>
            </a:xfrm>
            <a:custGeom>
              <a:avLst/>
              <a:gdLst>
                <a:gd name="T0" fmla="*/ 42 w 42"/>
                <a:gd name="T1" fmla="*/ 0 h 89"/>
                <a:gd name="T2" fmla="*/ 0 w 42"/>
                <a:gd name="T3" fmla="*/ 0 h 89"/>
                <a:gd name="T4" fmla="*/ 0 w 42"/>
                <a:gd name="T5" fmla="*/ 89 h 89"/>
                <a:gd name="T6" fmla="*/ 42 w 42"/>
                <a:gd name="T7" fmla="*/ 82 h 89"/>
                <a:gd name="T8" fmla="*/ 42 w 42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87"/>
                    <a:pt x="27" y="85"/>
                    <a:pt x="42" y="8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6" name="Freeform 52"/>
            <p:cNvSpPr>
              <a:spLocks/>
            </p:cNvSpPr>
            <p:nvPr/>
          </p:nvSpPr>
          <p:spPr bwMode="auto">
            <a:xfrm>
              <a:off x="6339424" y="5441392"/>
              <a:ext cx="35438" cy="37688"/>
            </a:xfrm>
            <a:custGeom>
              <a:avLst/>
              <a:gdLst>
                <a:gd name="T0" fmla="*/ 0 w 42"/>
                <a:gd name="T1" fmla="*/ 10 h 45"/>
                <a:gd name="T2" fmla="*/ 0 w 42"/>
                <a:gd name="T3" fmla="*/ 45 h 45"/>
                <a:gd name="T4" fmla="*/ 42 w 42"/>
                <a:gd name="T5" fmla="*/ 45 h 45"/>
                <a:gd name="T6" fmla="*/ 42 w 42"/>
                <a:gd name="T7" fmla="*/ 0 h 45"/>
                <a:gd name="T8" fmla="*/ 5 w 42"/>
                <a:gd name="T9" fmla="*/ 9 h 45"/>
                <a:gd name="T10" fmla="*/ 0 w 42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3"/>
                    <a:pt x="17" y="6"/>
                    <a:pt x="5" y="9"/>
                  </a:cubicBezTo>
                  <a:cubicBezTo>
                    <a:pt x="3" y="9"/>
                    <a:pt x="2" y="9"/>
                    <a:pt x="0" y="1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7" name="Freeform 53"/>
            <p:cNvSpPr>
              <a:spLocks/>
            </p:cNvSpPr>
            <p:nvPr/>
          </p:nvSpPr>
          <p:spPr bwMode="auto">
            <a:xfrm>
              <a:off x="6339424" y="5353642"/>
              <a:ext cx="35438" cy="86625"/>
            </a:xfrm>
            <a:custGeom>
              <a:avLst/>
              <a:gdLst>
                <a:gd name="T0" fmla="*/ 42 w 42"/>
                <a:gd name="T1" fmla="*/ 93 h 103"/>
                <a:gd name="T2" fmla="*/ 42 w 42"/>
                <a:gd name="T3" fmla="*/ 0 h 103"/>
                <a:gd name="T4" fmla="*/ 0 w 42"/>
                <a:gd name="T5" fmla="*/ 0 h 103"/>
                <a:gd name="T6" fmla="*/ 0 w 42"/>
                <a:gd name="T7" fmla="*/ 103 h 103"/>
                <a:gd name="T8" fmla="*/ 1 w 42"/>
                <a:gd name="T9" fmla="*/ 102 h 103"/>
                <a:gd name="T10" fmla="*/ 42 w 42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3">
                  <a:moveTo>
                    <a:pt x="42" y="9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15" y="100"/>
                    <a:pt x="28" y="97"/>
                    <a:pt x="42" y="93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8" name="Freeform 54"/>
            <p:cNvSpPr>
              <a:spLocks/>
            </p:cNvSpPr>
            <p:nvPr/>
          </p:nvSpPr>
          <p:spPr bwMode="auto">
            <a:xfrm>
              <a:off x="6396799" y="5426205"/>
              <a:ext cx="35438" cy="52875"/>
            </a:xfrm>
            <a:custGeom>
              <a:avLst/>
              <a:gdLst>
                <a:gd name="T0" fmla="*/ 0 w 42"/>
                <a:gd name="T1" fmla="*/ 63 h 63"/>
                <a:gd name="T2" fmla="*/ 42 w 42"/>
                <a:gd name="T3" fmla="*/ 63 h 63"/>
                <a:gd name="T4" fmla="*/ 42 w 42"/>
                <a:gd name="T5" fmla="*/ 0 h 63"/>
                <a:gd name="T6" fmla="*/ 0 w 42"/>
                <a:gd name="T7" fmla="*/ 12 h 63"/>
                <a:gd name="T8" fmla="*/ 0 w 4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3">
                  <a:moveTo>
                    <a:pt x="0" y="63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8"/>
                    <a:pt x="0" y="12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9" name="Freeform 55"/>
            <p:cNvSpPr>
              <a:spLocks/>
            </p:cNvSpPr>
            <p:nvPr/>
          </p:nvSpPr>
          <p:spPr bwMode="auto">
            <a:xfrm>
              <a:off x="6396799" y="5335080"/>
              <a:ext cx="35438" cy="91688"/>
            </a:xfrm>
            <a:custGeom>
              <a:avLst/>
              <a:gdLst>
                <a:gd name="T0" fmla="*/ 42 w 42"/>
                <a:gd name="T1" fmla="*/ 0 h 109"/>
                <a:gd name="T2" fmla="*/ 0 w 42"/>
                <a:gd name="T3" fmla="*/ 0 h 109"/>
                <a:gd name="T4" fmla="*/ 0 w 42"/>
                <a:gd name="T5" fmla="*/ 109 h 109"/>
                <a:gd name="T6" fmla="*/ 42 w 42"/>
                <a:gd name="T7" fmla="*/ 97 h 109"/>
                <a:gd name="T8" fmla="*/ 42 w 4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" y="105"/>
                    <a:pt x="28" y="101"/>
                    <a:pt x="42" y="97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0" name="Freeform 56"/>
            <p:cNvSpPr>
              <a:spLocks/>
            </p:cNvSpPr>
            <p:nvPr/>
          </p:nvSpPr>
          <p:spPr bwMode="auto">
            <a:xfrm>
              <a:off x="6454174" y="5310892"/>
              <a:ext cx="35438" cy="99000"/>
            </a:xfrm>
            <a:custGeom>
              <a:avLst/>
              <a:gdLst>
                <a:gd name="T0" fmla="*/ 42 w 42"/>
                <a:gd name="T1" fmla="*/ 0 h 118"/>
                <a:gd name="T2" fmla="*/ 0 w 42"/>
                <a:gd name="T3" fmla="*/ 0 h 118"/>
                <a:gd name="T4" fmla="*/ 0 w 42"/>
                <a:gd name="T5" fmla="*/ 118 h 118"/>
                <a:gd name="T6" fmla="*/ 42 w 42"/>
                <a:gd name="T7" fmla="*/ 104 h 118"/>
                <a:gd name="T8" fmla="*/ 42 w 4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8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4" y="114"/>
                    <a:pt x="28" y="109"/>
                    <a:pt x="42" y="10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1" name="Freeform 57"/>
            <p:cNvSpPr>
              <a:spLocks/>
            </p:cNvSpPr>
            <p:nvPr/>
          </p:nvSpPr>
          <p:spPr bwMode="auto">
            <a:xfrm>
              <a:off x="6454174" y="5408205"/>
              <a:ext cx="35438" cy="70875"/>
            </a:xfrm>
            <a:custGeom>
              <a:avLst/>
              <a:gdLst>
                <a:gd name="T0" fmla="*/ 0 w 42"/>
                <a:gd name="T1" fmla="*/ 84 h 84"/>
                <a:gd name="T2" fmla="*/ 42 w 42"/>
                <a:gd name="T3" fmla="*/ 84 h 84"/>
                <a:gd name="T4" fmla="*/ 42 w 42"/>
                <a:gd name="T5" fmla="*/ 0 h 84"/>
                <a:gd name="T6" fmla="*/ 0 w 42"/>
                <a:gd name="T7" fmla="*/ 13 h 84"/>
                <a:gd name="T8" fmla="*/ 0 w 42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4">
                  <a:moveTo>
                    <a:pt x="0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9"/>
                    <a:pt x="0" y="13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2" name="Freeform 58"/>
            <p:cNvSpPr>
              <a:spLocks/>
            </p:cNvSpPr>
            <p:nvPr/>
          </p:nvSpPr>
          <p:spPr bwMode="auto">
            <a:xfrm>
              <a:off x="6512111" y="5387392"/>
              <a:ext cx="34875" cy="91688"/>
            </a:xfrm>
            <a:custGeom>
              <a:avLst/>
              <a:gdLst>
                <a:gd name="T0" fmla="*/ 0 w 41"/>
                <a:gd name="T1" fmla="*/ 109 h 109"/>
                <a:gd name="T2" fmla="*/ 41 w 41"/>
                <a:gd name="T3" fmla="*/ 109 h 109"/>
                <a:gd name="T4" fmla="*/ 41 w 41"/>
                <a:gd name="T5" fmla="*/ 0 h 109"/>
                <a:gd name="T6" fmla="*/ 0 w 41"/>
                <a:gd name="T7" fmla="*/ 16 h 109"/>
                <a:gd name="T8" fmla="*/ 0 w 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5"/>
                    <a:pt x="14" y="11"/>
                    <a:pt x="0" y="16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3" name="Freeform 59"/>
            <p:cNvSpPr>
              <a:spLocks/>
            </p:cNvSpPr>
            <p:nvPr/>
          </p:nvSpPr>
          <p:spPr bwMode="auto">
            <a:xfrm>
              <a:off x="6512111" y="5292892"/>
              <a:ext cx="34875" cy="97875"/>
            </a:xfrm>
            <a:custGeom>
              <a:avLst/>
              <a:gdLst>
                <a:gd name="T0" fmla="*/ 41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41 w 41"/>
                <a:gd name="T7" fmla="*/ 10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4" y="111"/>
                    <a:pt x="28" y="106"/>
                    <a:pt x="41" y="10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4" name="Freeform 60"/>
            <p:cNvSpPr>
              <a:spLocks/>
            </p:cNvSpPr>
            <p:nvPr/>
          </p:nvSpPr>
          <p:spPr bwMode="auto">
            <a:xfrm>
              <a:off x="6569486" y="5362080"/>
              <a:ext cx="34875" cy="117000"/>
            </a:xfrm>
            <a:custGeom>
              <a:avLst/>
              <a:gdLst>
                <a:gd name="T0" fmla="*/ 0 w 41"/>
                <a:gd name="T1" fmla="*/ 139 h 139"/>
                <a:gd name="T2" fmla="*/ 41 w 41"/>
                <a:gd name="T3" fmla="*/ 139 h 139"/>
                <a:gd name="T4" fmla="*/ 41 w 41"/>
                <a:gd name="T5" fmla="*/ 0 h 139"/>
                <a:gd name="T6" fmla="*/ 0 w 41"/>
                <a:gd name="T7" fmla="*/ 19 h 139"/>
                <a:gd name="T8" fmla="*/ 0 w 4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9">
                  <a:moveTo>
                    <a:pt x="0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6"/>
                    <a:pt x="15" y="13"/>
                    <a:pt x="0" y="1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5" name="Freeform 61"/>
            <p:cNvSpPr>
              <a:spLocks/>
            </p:cNvSpPr>
            <p:nvPr/>
          </p:nvSpPr>
          <p:spPr bwMode="auto">
            <a:xfrm>
              <a:off x="6569486" y="5276017"/>
              <a:ext cx="34875" cy="91688"/>
            </a:xfrm>
            <a:custGeom>
              <a:avLst/>
              <a:gdLst>
                <a:gd name="T0" fmla="*/ 41 w 41"/>
                <a:gd name="T1" fmla="*/ 0 h 109"/>
                <a:gd name="T2" fmla="*/ 0 w 41"/>
                <a:gd name="T3" fmla="*/ 0 h 109"/>
                <a:gd name="T4" fmla="*/ 0 w 41"/>
                <a:gd name="T5" fmla="*/ 109 h 109"/>
                <a:gd name="T6" fmla="*/ 41 w 41"/>
                <a:gd name="T7" fmla="*/ 89 h 109"/>
                <a:gd name="T8" fmla="*/ 41 w 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02"/>
                    <a:pt x="29" y="96"/>
                    <a:pt x="41" y="8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6" name="Freeform 62"/>
            <p:cNvSpPr>
              <a:spLocks/>
            </p:cNvSpPr>
            <p:nvPr/>
          </p:nvSpPr>
          <p:spPr bwMode="auto">
            <a:xfrm>
              <a:off x="6626861" y="5254080"/>
              <a:ext cx="35438" cy="84938"/>
            </a:xfrm>
            <a:custGeom>
              <a:avLst/>
              <a:gdLst>
                <a:gd name="T0" fmla="*/ 42 w 42"/>
                <a:gd name="T1" fmla="*/ 72 h 101"/>
                <a:gd name="T2" fmla="*/ 42 w 42"/>
                <a:gd name="T3" fmla="*/ 0 h 101"/>
                <a:gd name="T4" fmla="*/ 0 w 42"/>
                <a:gd name="T5" fmla="*/ 0 h 101"/>
                <a:gd name="T6" fmla="*/ 0 w 42"/>
                <a:gd name="T7" fmla="*/ 101 h 101"/>
                <a:gd name="T8" fmla="*/ 24 w 42"/>
                <a:gd name="T9" fmla="*/ 86 h 101"/>
                <a:gd name="T10" fmla="*/ 42 w 42"/>
                <a:gd name="T11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1">
                  <a:moveTo>
                    <a:pt x="42" y="7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" y="96"/>
                    <a:pt x="17" y="91"/>
                    <a:pt x="24" y="86"/>
                  </a:cubicBezTo>
                  <a:cubicBezTo>
                    <a:pt x="31" y="81"/>
                    <a:pt x="37" y="77"/>
                    <a:pt x="42" y="72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17" name="Freeform 63"/>
            <p:cNvSpPr>
              <a:spLocks/>
            </p:cNvSpPr>
            <p:nvPr/>
          </p:nvSpPr>
          <p:spPr bwMode="auto">
            <a:xfrm>
              <a:off x="6626861" y="5327205"/>
              <a:ext cx="35438" cy="151875"/>
            </a:xfrm>
            <a:custGeom>
              <a:avLst/>
              <a:gdLst>
                <a:gd name="T0" fmla="*/ 33 w 42"/>
                <a:gd name="T1" fmla="*/ 7 h 180"/>
                <a:gd name="T2" fmla="*/ 0 w 42"/>
                <a:gd name="T3" fmla="*/ 27 h 180"/>
                <a:gd name="T4" fmla="*/ 0 w 42"/>
                <a:gd name="T5" fmla="*/ 180 h 180"/>
                <a:gd name="T6" fmla="*/ 42 w 42"/>
                <a:gd name="T7" fmla="*/ 180 h 180"/>
                <a:gd name="T8" fmla="*/ 42 w 42"/>
                <a:gd name="T9" fmla="*/ 0 h 180"/>
                <a:gd name="T10" fmla="*/ 33 w 42"/>
                <a:gd name="T11" fmla="*/ 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0">
                  <a:moveTo>
                    <a:pt x="33" y="7"/>
                  </a:moveTo>
                  <a:cubicBezTo>
                    <a:pt x="24" y="13"/>
                    <a:pt x="12" y="20"/>
                    <a:pt x="0" y="27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2"/>
                    <a:pt x="36" y="4"/>
                    <a:pt x="33" y="7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18" name="组合 717"/>
          <p:cNvGrpSpPr/>
          <p:nvPr/>
        </p:nvGrpSpPr>
        <p:grpSpPr>
          <a:xfrm>
            <a:off x="5302575" y="5009614"/>
            <a:ext cx="646312" cy="538875"/>
            <a:chOff x="5395882" y="5183205"/>
            <a:chExt cx="646312" cy="538875"/>
          </a:xfrm>
        </p:grpSpPr>
        <p:sp>
          <p:nvSpPr>
            <p:cNvPr id="719" name="Freeform 96"/>
            <p:cNvSpPr>
              <a:spLocks/>
            </p:cNvSpPr>
            <p:nvPr/>
          </p:nvSpPr>
          <p:spPr bwMode="auto">
            <a:xfrm>
              <a:off x="5611882" y="5564580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0" name="Freeform 97"/>
            <p:cNvSpPr>
              <a:spLocks/>
            </p:cNvSpPr>
            <p:nvPr/>
          </p:nvSpPr>
          <p:spPr bwMode="auto">
            <a:xfrm>
              <a:off x="5564632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1" name="Freeform 98"/>
            <p:cNvSpPr>
              <a:spLocks noEditPoints="1"/>
            </p:cNvSpPr>
            <p:nvPr/>
          </p:nvSpPr>
          <p:spPr bwMode="auto">
            <a:xfrm>
              <a:off x="5395882" y="5183205"/>
              <a:ext cx="646312" cy="369563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2" name="Freeform 99"/>
            <p:cNvSpPr>
              <a:spLocks/>
            </p:cNvSpPr>
            <p:nvPr/>
          </p:nvSpPr>
          <p:spPr bwMode="auto">
            <a:xfrm>
              <a:off x="5435820" y="5216955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3" name="Rectangle 100"/>
            <p:cNvSpPr>
              <a:spLocks noChangeArrowheads="1"/>
            </p:cNvSpPr>
            <p:nvPr/>
          </p:nvSpPr>
          <p:spPr bwMode="auto">
            <a:xfrm>
              <a:off x="5705257" y="5243392"/>
              <a:ext cx="263250" cy="59063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4" name="Rectangle 101"/>
            <p:cNvSpPr>
              <a:spLocks noChangeArrowheads="1"/>
            </p:cNvSpPr>
            <p:nvPr/>
          </p:nvSpPr>
          <p:spPr bwMode="auto">
            <a:xfrm>
              <a:off x="5705257" y="5338455"/>
              <a:ext cx="263250" cy="59063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5" name="Rectangle 102"/>
            <p:cNvSpPr>
              <a:spLocks noChangeArrowheads="1"/>
            </p:cNvSpPr>
            <p:nvPr/>
          </p:nvSpPr>
          <p:spPr bwMode="auto">
            <a:xfrm>
              <a:off x="5705257" y="5433517"/>
              <a:ext cx="263250" cy="58500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6" name="Rectangle 103"/>
            <p:cNvSpPr>
              <a:spLocks noChangeArrowheads="1"/>
            </p:cNvSpPr>
            <p:nvPr/>
          </p:nvSpPr>
          <p:spPr bwMode="auto">
            <a:xfrm>
              <a:off x="5462820" y="5243392"/>
              <a:ext cx="192937" cy="248625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27" name="组合 726"/>
          <p:cNvGrpSpPr/>
          <p:nvPr/>
        </p:nvGrpSpPr>
        <p:grpSpPr>
          <a:xfrm>
            <a:off x="4545783" y="5009614"/>
            <a:ext cx="645749" cy="538875"/>
            <a:chOff x="4639090" y="5183205"/>
            <a:chExt cx="645749" cy="538875"/>
          </a:xfrm>
        </p:grpSpPr>
        <p:sp>
          <p:nvSpPr>
            <p:cNvPr id="728" name="Freeform 120"/>
            <p:cNvSpPr>
              <a:spLocks/>
            </p:cNvSpPr>
            <p:nvPr/>
          </p:nvSpPr>
          <p:spPr bwMode="auto">
            <a:xfrm>
              <a:off x="4853965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29" name="Freeform 121"/>
            <p:cNvSpPr>
              <a:spLocks/>
            </p:cNvSpPr>
            <p:nvPr/>
          </p:nvSpPr>
          <p:spPr bwMode="auto">
            <a:xfrm>
              <a:off x="4807840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0" name="Freeform 122"/>
            <p:cNvSpPr>
              <a:spLocks noEditPoints="1"/>
            </p:cNvSpPr>
            <p:nvPr/>
          </p:nvSpPr>
          <p:spPr bwMode="auto">
            <a:xfrm>
              <a:off x="4639090" y="5183205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1" name="Freeform 123"/>
            <p:cNvSpPr>
              <a:spLocks/>
            </p:cNvSpPr>
            <p:nvPr/>
          </p:nvSpPr>
          <p:spPr bwMode="auto">
            <a:xfrm>
              <a:off x="4678465" y="5216955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2" name="Freeform 124"/>
            <p:cNvSpPr>
              <a:spLocks/>
            </p:cNvSpPr>
            <p:nvPr/>
          </p:nvSpPr>
          <p:spPr bwMode="auto">
            <a:xfrm>
              <a:off x="4801090" y="5228205"/>
              <a:ext cx="307687" cy="201375"/>
            </a:xfrm>
            <a:custGeom>
              <a:avLst/>
              <a:gdLst>
                <a:gd name="T0" fmla="*/ 364 w 365"/>
                <a:gd name="T1" fmla="*/ 24 h 239"/>
                <a:gd name="T2" fmla="*/ 349 w 365"/>
                <a:gd name="T3" fmla="*/ 9 h 239"/>
                <a:gd name="T4" fmla="*/ 280 w 365"/>
                <a:gd name="T5" fmla="*/ 1 h 239"/>
                <a:gd name="T6" fmla="*/ 263 w 365"/>
                <a:gd name="T7" fmla="*/ 17 h 239"/>
                <a:gd name="T8" fmla="*/ 276 w 365"/>
                <a:gd name="T9" fmla="*/ 36 h 239"/>
                <a:gd name="T10" fmla="*/ 291 w 365"/>
                <a:gd name="T11" fmla="*/ 38 h 239"/>
                <a:gd name="T12" fmla="*/ 219 w 365"/>
                <a:gd name="T13" fmla="*/ 108 h 239"/>
                <a:gd name="T14" fmla="*/ 109 w 365"/>
                <a:gd name="T15" fmla="*/ 108 h 239"/>
                <a:gd name="T16" fmla="*/ 88 w 365"/>
                <a:gd name="T17" fmla="*/ 117 h 239"/>
                <a:gd name="T18" fmla="*/ 10 w 365"/>
                <a:gd name="T19" fmla="*/ 197 h 239"/>
                <a:gd name="T20" fmla="*/ 13 w 365"/>
                <a:gd name="T21" fmla="*/ 230 h 239"/>
                <a:gd name="T22" fmla="*/ 50 w 365"/>
                <a:gd name="T23" fmla="*/ 228 h 239"/>
                <a:gd name="T24" fmla="*/ 121 w 365"/>
                <a:gd name="T25" fmla="*/ 155 h 239"/>
                <a:gd name="T26" fmla="*/ 229 w 365"/>
                <a:gd name="T27" fmla="*/ 155 h 239"/>
                <a:gd name="T28" fmla="*/ 253 w 365"/>
                <a:gd name="T29" fmla="*/ 145 h 239"/>
                <a:gd name="T30" fmla="*/ 329 w 365"/>
                <a:gd name="T31" fmla="*/ 71 h 239"/>
                <a:gd name="T32" fmla="*/ 329 w 365"/>
                <a:gd name="T33" fmla="*/ 93 h 239"/>
                <a:gd name="T34" fmla="*/ 347 w 365"/>
                <a:gd name="T35" fmla="*/ 108 h 239"/>
                <a:gd name="T36" fmla="*/ 365 w 365"/>
                <a:gd name="T37" fmla="*/ 93 h 239"/>
                <a:gd name="T38" fmla="*/ 364 w 365"/>
                <a:gd name="T39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239">
                  <a:moveTo>
                    <a:pt x="364" y="24"/>
                  </a:moveTo>
                  <a:cubicBezTo>
                    <a:pt x="364" y="19"/>
                    <a:pt x="357" y="9"/>
                    <a:pt x="349" y="9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1" y="0"/>
                    <a:pt x="264" y="7"/>
                    <a:pt x="263" y="17"/>
                  </a:cubicBezTo>
                  <a:cubicBezTo>
                    <a:pt x="262" y="27"/>
                    <a:pt x="268" y="35"/>
                    <a:pt x="276" y="36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19" y="108"/>
                    <a:pt x="119" y="108"/>
                    <a:pt x="109" y="108"/>
                  </a:cubicBezTo>
                  <a:cubicBezTo>
                    <a:pt x="98" y="108"/>
                    <a:pt x="92" y="112"/>
                    <a:pt x="88" y="117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0" y="207"/>
                    <a:pt x="1" y="222"/>
                    <a:pt x="13" y="230"/>
                  </a:cubicBezTo>
                  <a:cubicBezTo>
                    <a:pt x="24" y="239"/>
                    <a:pt x="41" y="238"/>
                    <a:pt x="50" y="228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221" y="155"/>
                    <a:pt x="229" y="155"/>
                  </a:cubicBezTo>
                  <a:cubicBezTo>
                    <a:pt x="241" y="155"/>
                    <a:pt x="249" y="150"/>
                    <a:pt x="253" y="145"/>
                  </a:cubicBezTo>
                  <a:cubicBezTo>
                    <a:pt x="262" y="136"/>
                    <a:pt x="329" y="71"/>
                    <a:pt x="329" y="71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101"/>
                    <a:pt x="338" y="108"/>
                    <a:pt x="347" y="108"/>
                  </a:cubicBezTo>
                  <a:cubicBezTo>
                    <a:pt x="357" y="108"/>
                    <a:pt x="365" y="101"/>
                    <a:pt x="365" y="93"/>
                  </a:cubicBezTo>
                  <a:lnTo>
                    <a:pt x="364" y="2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3" name="Rectangle 125"/>
            <p:cNvSpPr>
              <a:spLocks noChangeArrowheads="1"/>
            </p:cNvSpPr>
            <p:nvPr/>
          </p:nvSpPr>
          <p:spPr bwMode="auto">
            <a:xfrm>
              <a:off x="4818527" y="5431830"/>
              <a:ext cx="48375" cy="77625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4" name="Rectangle 126"/>
            <p:cNvSpPr>
              <a:spLocks noChangeArrowheads="1"/>
            </p:cNvSpPr>
            <p:nvPr/>
          </p:nvSpPr>
          <p:spPr bwMode="auto">
            <a:xfrm>
              <a:off x="4937777" y="5384017"/>
              <a:ext cx="48938" cy="125438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5" name="Rectangle 127"/>
            <p:cNvSpPr>
              <a:spLocks noChangeArrowheads="1"/>
            </p:cNvSpPr>
            <p:nvPr/>
          </p:nvSpPr>
          <p:spPr bwMode="auto">
            <a:xfrm>
              <a:off x="5071089" y="5354205"/>
              <a:ext cx="47813" cy="155250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36" name="组合 735"/>
          <p:cNvGrpSpPr/>
          <p:nvPr/>
        </p:nvGrpSpPr>
        <p:grpSpPr>
          <a:xfrm>
            <a:off x="9087661" y="5008489"/>
            <a:ext cx="645749" cy="540000"/>
            <a:chOff x="9180968" y="5183205"/>
            <a:chExt cx="645749" cy="540000"/>
          </a:xfrm>
        </p:grpSpPr>
        <p:sp>
          <p:nvSpPr>
            <p:cNvPr id="737" name="Freeform 35"/>
            <p:cNvSpPr>
              <a:spLocks/>
            </p:cNvSpPr>
            <p:nvPr/>
          </p:nvSpPr>
          <p:spPr bwMode="auto">
            <a:xfrm>
              <a:off x="9395843" y="5564580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8" name="Freeform 36"/>
            <p:cNvSpPr>
              <a:spLocks/>
            </p:cNvSpPr>
            <p:nvPr/>
          </p:nvSpPr>
          <p:spPr bwMode="auto">
            <a:xfrm>
              <a:off x="9348593" y="5696767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39" name="Freeform 37"/>
            <p:cNvSpPr>
              <a:spLocks noEditPoints="1"/>
            </p:cNvSpPr>
            <p:nvPr/>
          </p:nvSpPr>
          <p:spPr bwMode="auto">
            <a:xfrm>
              <a:off x="9180968" y="5183205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6 h 438"/>
                <a:gd name="T22" fmla="*/ 61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6"/>
                    <a:pt x="695" y="396"/>
                  </a:cubicBezTo>
                  <a:cubicBezTo>
                    <a:pt x="61" y="396"/>
                    <a:pt x="61" y="396"/>
                    <a:pt x="61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0" name="Freeform 38"/>
            <p:cNvSpPr>
              <a:spLocks/>
            </p:cNvSpPr>
            <p:nvPr/>
          </p:nvSpPr>
          <p:spPr bwMode="auto">
            <a:xfrm>
              <a:off x="9219781" y="5216955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1" name="Freeform 39"/>
            <p:cNvSpPr>
              <a:spLocks/>
            </p:cNvSpPr>
            <p:nvPr/>
          </p:nvSpPr>
          <p:spPr bwMode="auto">
            <a:xfrm>
              <a:off x="9571905" y="5447580"/>
              <a:ext cx="202500" cy="210375"/>
            </a:xfrm>
            <a:custGeom>
              <a:avLst/>
              <a:gdLst>
                <a:gd name="T0" fmla="*/ 184 w 240"/>
                <a:gd name="T1" fmla="*/ 250 h 250"/>
                <a:gd name="T2" fmla="*/ 152 w 240"/>
                <a:gd name="T3" fmla="*/ 234 h 250"/>
                <a:gd name="T4" fmla="*/ 17 w 240"/>
                <a:gd name="T5" fmla="*/ 81 h 250"/>
                <a:gd name="T6" fmla="*/ 13 w 240"/>
                <a:gd name="T7" fmla="*/ 30 h 250"/>
                <a:gd name="T8" fmla="*/ 38 w 240"/>
                <a:gd name="T9" fmla="*/ 7 h 250"/>
                <a:gd name="T10" fmla="*/ 56 w 240"/>
                <a:gd name="T11" fmla="*/ 0 h 250"/>
                <a:gd name="T12" fmla="*/ 88 w 240"/>
                <a:gd name="T13" fmla="*/ 17 h 250"/>
                <a:gd name="T14" fmla="*/ 223 w 240"/>
                <a:gd name="T15" fmla="*/ 170 h 250"/>
                <a:gd name="T16" fmla="*/ 227 w 240"/>
                <a:gd name="T17" fmla="*/ 221 h 250"/>
                <a:gd name="T18" fmla="*/ 202 w 240"/>
                <a:gd name="T19" fmla="*/ 244 h 250"/>
                <a:gd name="T20" fmla="*/ 184 w 240"/>
                <a:gd name="T2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0">
                  <a:moveTo>
                    <a:pt x="184" y="250"/>
                  </a:moveTo>
                  <a:cubicBezTo>
                    <a:pt x="173" y="250"/>
                    <a:pt x="161" y="244"/>
                    <a:pt x="152" y="23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" y="64"/>
                    <a:pt x="0" y="42"/>
                    <a:pt x="13" y="3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3" y="3"/>
                    <a:pt x="49" y="0"/>
                    <a:pt x="56" y="0"/>
                  </a:cubicBezTo>
                  <a:cubicBezTo>
                    <a:pt x="67" y="0"/>
                    <a:pt x="79" y="7"/>
                    <a:pt x="88" y="17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38" y="187"/>
                    <a:pt x="240" y="209"/>
                    <a:pt x="227" y="221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197" y="248"/>
                    <a:pt x="191" y="250"/>
                    <a:pt x="18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2" name="Freeform 40"/>
            <p:cNvSpPr>
              <a:spLocks/>
            </p:cNvSpPr>
            <p:nvPr/>
          </p:nvSpPr>
          <p:spPr bwMode="auto">
            <a:xfrm>
              <a:off x="9564592" y="5430705"/>
              <a:ext cx="60750" cy="66375"/>
            </a:xfrm>
            <a:custGeom>
              <a:avLst/>
              <a:gdLst>
                <a:gd name="T0" fmla="*/ 59 w 72"/>
                <a:gd name="T1" fmla="*/ 18 h 79"/>
                <a:gd name="T2" fmla="*/ 60 w 72"/>
                <a:gd name="T3" fmla="*/ 67 h 79"/>
                <a:gd name="T4" fmla="*/ 14 w 72"/>
                <a:gd name="T5" fmla="*/ 61 h 79"/>
                <a:gd name="T6" fmla="*/ 13 w 72"/>
                <a:gd name="T7" fmla="*/ 12 h 79"/>
                <a:gd name="T8" fmla="*/ 59 w 72"/>
                <a:gd name="T9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9">
                  <a:moveTo>
                    <a:pt x="59" y="18"/>
                  </a:moveTo>
                  <a:cubicBezTo>
                    <a:pt x="72" y="33"/>
                    <a:pt x="72" y="55"/>
                    <a:pt x="60" y="67"/>
                  </a:cubicBezTo>
                  <a:cubicBezTo>
                    <a:pt x="47" y="79"/>
                    <a:pt x="27" y="76"/>
                    <a:pt x="14" y="61"/>
                  </a:cubicBezTo>
                  <a:cubicBezTo>
                    <a:pt x="1" y="45"/>
                    <a:pt x="0" y="24"/>
                    <a:pt x="13" y="12"/>
                  </a:cubicBezTo>
                  <a:cubicBezTo>
                    <a:pt x="25" y="0"/>
                    <a:pt x="46" y="3"/>
                    <a:pt x="59" y="18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3" name="Freeform 41"/>
            <p:cNvSpPr>
              <a:spLocks/>
            </p:cNvSpPr>
            <p:nvPr/>
          </p:nvSpPr>
          <p:spPr bwMode="auto">
            <a:xfrm>
              <a:off x="9354780" y="5215268"/>
              <a:ext cx="284062" cy="294750"/>
            </a:xfrm>
            <a:custGeom>
              <a:avLst/>
              <a:gdLst>
                <a:gd name="T0" fmla="*/ 282 w 337"/>
                <a:gd name="T1" fmla="*/ 68 h 349"/>
                <a:gd name="T2" fmla="*/ 69 w 337"/>
                <a:gd name="T3" fmla="*/ 58 h 349"/>
                <a:gd name="T4" fmla="*/ 55 w 337"/>
                <a:gd name="T5" fmla="*/ 281 h 349"/>
                <a:gd name="T6" fmla="*/ 268 w 337"/>
                <a:gd name="T7" fmla="*/ 291 h 349"/>
                <a:gd name="T8" fmla="*/ 282 w 337"/>
                <a:gd name="T9" fmla="*/ 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9">
                  <a:moveTo>
                    <a:pt x="282" y="68"/>
                  </a:moveTo>
                  <a:cubicBezTo>
                    <a:pt x="227" y="4"/>
                    <a:pt x="132" y="0"/>
                    <a:pt x="69" y="58"/>
                  </a:cubicBezTo>
                  <a:cubicBezTo>
                    <a:pt x="7" y="117"/>
                    <a:pt x="0" y="216"/>
                    <a:pt x="55" y="281"/>
                  </a:cubicBezTo>
                  <a:cubicBezTo>
                    <a:pt x="110" y="345"/>
                    <a:pt x="206" y="349"/>
                    <a:pt x="268" y="291"/>
                  </a:cubicBezTo>
                  <a:cubicBezTo>
                    <a:pt x="331" y="232"/>
                    <a:pt x="337" y="133"/>
                    <a:pt x="282" y="68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4" name="Freeform 42"/>
            <p:cNvSpPr>
              <a:spLocks/>
            </p:cNvSpPr>
            <p:nvPr/>
          </p:nvSpPr>
          <p:spPr bwMode="auto">
            <a:xfrm>
              <a:off x="9393593" y="5264205"/>
              <a:ext cx="207000" cy="196875"/>
            </a:xfrm>
            <a:custGeom>
              <a:avLst/>
              <a:gdLst>
                <a:gd name="T0" fmla="*/ 120 w 246"/>
                <a:gd name="T1" fmla="*/ 233 h 233"/>
                <a:gd name="T2" fmla="*/ 40 w 246"/>
                <a:gd name="T3" fmla="*/ 195 h 233"/>
                <a:gd name="T4" fmla="*/ 51 w 246"/>
                <a:gd name="T5" fmla="*/ 31 h 233"/>
                <a:gd name="T6" fmla="*/ 126 w 246"/>
                <a:gd name="T7" fmla="*/ 0 h 233"/>
                <a:gd name="T8" fmla="*/ 205 w 246"/>
                <a:gd name="T9" fmla="*/ 37 h 233"/>
                <a:gd name="T10" fmla="*/ 195 w 246"/>
                <a:gd name="T11" fmla="*/ 202 h 233"/>
                <a:gd name="T12" fmla="*/ 120 w 246"/>
                <a:gd name="T13" fmla="*/ 233 h 233"/>
                <a:gd name="T14" fmla="*/ 120 w 246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33">
                  <a:moveTo>
                    <a:pt x="120" y="233"/>
                  </a:moveTo>
                  <a:cubicBezTo>
                    <a:pt x="89" y="233"/>
                    <a:pt x="61" y="219"/>
                    <a:pt x="40" y="195"/>
                  </a:cubicBezTo>
                  <a:cubicBezTo>
                    <a:pt x="0" y="148"/>
                    <a:pt x="4" y="74"/>
                    <a:pt x="51" y="31"/>
                  </a:cubicBezTo>
                  <a:cubicBezTo>
                    <a:pt x="72" y="11"/>
                    <a:pt x="98" y="0"/>
                    <a:pt x="126" y="0"/>
                  </a:cubicBezTo>
                  <a:cubicBezTo>
                    <a:pt x="156" y="0"/>
                    <a:pt x="185" y="13"/>
                    <a:pt x="205" y="37"/>
                  </a:cubicBezTo>
                  <a:cubicBezTo>
                    <a:pt x="246" y="85"/>
                    <a:pt x="241" y="159"/>
                    <a:pt x="195" y="202"/>
                  </a:cubicBezTo>
                  <a:cubicBezTo>
                    <a:pt x="174" y="222"/>
                    <a:pt x="147" y="233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5" name="Freeform 43"/>
            <p:cNvSpPr>
              <a:spLocks/>
            </p:cNvSpPr>
            <p:nvPr/>
          </p:nvSpPr>
          <p:spPr bwMode="auto">
            <a:xfrm>
              <a:off x="9580342" y="5451518"/>
              <a:ext cx="185625" cy="202500"/>
            </a:xfrm>
            <a:custGeom>
              <a:avLst/>
              <a:gdLst>
                <a:gd name="T0" fmla="*/ 206 w 220"/>
                <a:gd name="T1" fmla="*/ 170 h 240"/>
                <a:gd name="T2" fmla="*/ 211 w 220"/>
                <a:gd name="T3" fmla="*/ 209 h 240"/>
                <a:gd name="T4" fmla="*/ 186 w 220"/>
                <a:gd name="T5" fmla="*/ 232 h 240"/>
                <a:gd name="T6" fmla="*/ 148 w 220"/>
                <a:gd name="T7" fmla="*/ 223 h 240"/>
                <a:gd name="T8" fmla="*/ 14 w 220"/>
                <a:gd name="T9" fmla="*/ 70 h 240"/>
                <a:gd name="T10" fmla="*/ 9 w 220"/>
                <a:gd name="T11" fmla="*/ 31 h 240"/>
                <a:gd name="T12" fmla="*/ 34 w 220"/>
                <a:gd name="T13" fmla="*/ 8 h 240"/>
                <a:gd name="T14" fmla="*/ 72 w 220"/>
                <a:gd name="T15" fmla="*/ 18 h 240"/>
                <a:gd name="T16" fmla="*/ 206 w 220"/>
                <a:gd name="T17" fmla="*/ 17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0">
                  <a:moveTo>
                    <a:pt x="206" y="170"/>
                  </a:moveTo>
                  <a:cubicBezTo>
                    <a:pt x="218" y="184"/>
                    <a:pt x="220" y="201"/>
                    <a:pt x="211" y="209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77" y="240"/>
                    <a:pt x="160" y="236"/>
                    <a:pt x="148" y="22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" y="57"/>
                    <a:pt x="0" y="40"/>
                    <a:pt x="9" y="3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3" y="0"/>
                    <a:pt x="60" y="4"/>
                    <a:pt x="72" y="18"/>
                  </a:cubicBezTo>
                  <a:lnTo>
                    <a:pt x="206" y="17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6" name="Freeform 44"/>
            <p:cNvSpPr>
              <a:spLocks/>
            </p:cNvSpPr>
            <p:nvPr/>
          </p:nvSpPr>
          <p:spPr bwMode="auto">
            <a:xfrm>
              <a:off x="9624217" y="5471205"/>
              <a:ext cx="113063" cy="126000"/>
            </a:xfrm>
            <a:custGeom>
              <a:avLst/>
              <a:gdLst>
                <a:gd name="T0" fmla="*/ 132 w 134"/>
                <a:gd name="T1" fmla="*/ 137 h 150"/>
                <a:gd name="T2" fmla="*/ 130 w 134"/>
                <a:gd name="T3" fmla="*/ 147 h 150"/>
                <a:gd name="T4" fmla="*/ 130 w 134"/>
                <a:gd name="T5" fmla="*/ 147 h 150"/>
                <a:gd name="T6" fmla="*/ 121 w 134"/>
                <a:gd name="T7" fmla="*/ 147 h 150"/>
                <a:gd name="T8" fmla="*/ 2 w 134"/>
                <a:gd name="T9" fmla="*/ 12 h 150"/>
                <a:gd name="T10" fmla="*/ 4 w 134"/>
                <a:gd name="T11" fmla="*/ 3 h 150"/>
                <a:gd name="T12" fmla="*/ 4 w 134"/>
                <a:gd name="T13" fmla="*/ 3 h 150"/>
                <a:gd name="T14" fmla="*/ 13 w 134"/>
                <a:gd name="T15" fmla="*/ 3 h 150"/>
                <a:gd name="T16" fmla="*/ 132 w 134"/>
                <a:gd name="T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0">
                  <a:moveTo>
                    <a:pt x="132" y="137"/>
                  </a:moveTo>
                  <a:cubicBezTo>
                    <a:pt x="134" y="140"/>
                    <a:pt x="133" y="144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8" y="150"/>
                    <a:pt x="123" y="150"/>
                    <a:pt x="121" y="1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0"/>
                    <a:pt x="11" y="0"/>
                    <a:pt x="13" y="3"/>
                  </a:cubicBezTo>
                  <a:lnTo>
                    <a:pt x="13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7" name="Freeform 45"/>
            <p:cNvSpPr>
              <a:spLocks/>
            </p:cNvSpPr>
            <p:nvPr/>
          </p:nvSpPr>
          <p:spPr bwMode="auto">
            <a:xfrm>
              <a:off x="9735592" y="5598330"/>
              <a:ext cx="23625" cy="25313"/>
            </a:xfrm>
            <a:custGeom>
              <a:avLst/>
              <a:gdLst>
                <a:gd name="T0" fmla="*/ 23 w 28"/>
                <a:gd name="T1" fmla="*/ 6 h 30"/>
                <a:gd name="T2" fmla="*/ 23 w 28"/>
                <a:gd name="T3" fmla="*/ 25 h 30"/>
                <a:gd name="T4" fmla="*/ 5 w 28"/>
                <a:gd name="T5" fmla="*/ 23 h 30"/>
                <a:gd name="T6" fmla="*/ 5 w 28"/>
                <a:gd name="T7" fmla="*/ 5 h 30"/>
                <a:gd name="T8" fmla="*/ 23 w 28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3" y="6"/>
                  </a:moveTo>
                  <a:cubicBezTo>
                    <a:pt x="28" y="12"/>
                    <a:pt x="28" y="20"/>
                    <a:pt x="23" y="25"/>
                  </a:cubicBezTo>
                  <a:cubicBezTo>
                    <a:pt x="18" y="30"/>
                    <a:pt x="10" y="29"/>
                    <a:pt x="5" y="23"/>
                  </a:cubicBezTo>
                  <a:cubicBezTo>
                    <a:pt x="0" y="18"/>
                    <a:pt x="0" y="9"/>
                    <a:pt x="5" y="5"/>
                  </a:cubicBezTo>
                  <a:cubicBezTo>
                    <a:pt x="10" y="0"/>
                    <a:pt x="19" y="1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48" name="组合 747"/>
          <p:cNvGrpSpPr/>
          <p:nvPr/>
        </p:nvGrpSpPr>
        <p:grpSpPr>
          <a:xfrm>
            <a:off x="8330306" y="5008489"/>
            <a:ext cx="646312" cy="540000"/>
            <a:chOff x="8423613" y="5183205"/>
            <a:chExt cx="646312" cy="540000"/>
          </a:xfrm>
        </p:grpSpPr>
        <p:sp>
          <p:nvSpPr>
            <p:cNvPr id="749" name="Freeform 82"/>
            <p:cNvSpPr>
              <a:spLocks/>
            </p:cNvSpPr>
            <p:nvPr/>
          </p:nvSpPr>
          <p:spPr bwMode="auto">
            <a:xfrm>
              <a:off x="8639613" y="5564580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09" y="51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0" name="Freeform 83"/>
            <p:cNvSpPr>
              <a:spLocks/>
            </p:cNvSpPr>
            <p:nvPr/>
          </p:nvSpPr>
          <p:spPr bwMode="auto">
            <a:xfrm>
              <a:off x="8592363" y="5696767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1" name="Freeform 84"/>
            <p:cNvSpPr>
              <a:spLocks noEditPoints="1"/>
            </p:cNvSpPr>
            <p:nvPr/>
          </p:nvSpPr>
          <p:spPr bwMode="auto">
            <a:xfrm>
              <a:off x="8423613" y="5183205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4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2" name="Freeform 85"/>
            <p:cNvSpPr>
              <a:spLocks/>
            </p:cNvSpPr>
            <p:nvPr/>
          </p:nvSpPr>
          <p:spPr bwMode="auto">
            <a:xfrm>
              <a:off x="8463551" y="5216955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3" name="Freeform 86"/>
            <p:cNvSpPr>
              <a:spLocks/>
            </p:cNvSpPr>
            <p:nvPr/>
          </p:nvSpPr>
          <p:spPr bwMode="auto">
            <a:xfrm>
              <a:off x="8838738" y="5292330"/>
              <a:ext cx="69188" cy="189000"/>
            </a:xfrm>
            <a:custGeom>
              <a:avLst/>
              <a:gdLst>
                <a:gd name="T0" fmla="*/ 82 w 82"/>
                <a:gd name="T1" fmla="*/ 220 h 224"/>
                <a:gd name="T2" fmla="*/ 82 w 82"/>
                <a:gd name="T3" fmla="*/ 109 h 224"/>
                <a:gd name="T4" fmla="*/ 82 w 82"/>
                <a:gd name="T5" fmla="*/ 31 h 224"/>
                <a:gd name="T6" fmla="*/ 41 w 82"/>
                <a:gd name="T7" fmla="*/ 0 h 224"/>
                <a:gd name="T8" fmla="*/ 0 w 82"/>
                <a:gd name="T9" fmla="*/ 31 h 224"/>
                <a:gd name="T10" fmla="*/ 0 w 82"/>
                <a:gd name="T11" fmla="*/ 145 h 224"/>
                <a:gd name="T12" fmla="*/ 0 w 82"/>
                <a:gd name="T13" fmla="*/ 218 h 224"/>
                <a:gd name="T14" fmla="*/ 0 w 82"/>
                <a:gd name="T15" fmla="*/ 224 h 224"/>
                <a:gd name="T16" fmla="*/ 82 w 82"/>
                <a:gd name="T17" fmla="*/ 224 h 224"/>
                <a:gd name="T18" fmla="*/ 82 w 82"/>
                <a:gd name="T19" fmla="*/ 22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4">
                  <a:moveTo>
                    <a:pt x="82" y="220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8"/>
                    <a:pt x="60" y="0"/>
                    <a:pt x="41" y="0"/>
                  </a:cubicBezTo>
                  <a:cubicBezTo>
                    <a:pt x="22" y="0"/>
                    <a:pt x="0" y="8"/>
                    <a:pt x="0" y="3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2"/>
                    <a:pt x="0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2"/>
                    <a:pt x="82" y="221"/>
                    <a:pt x="82" y="22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4" name="Freeform 87"/>
            <p:cNvSpPr>
              <a:spLocks/>
            </p:cNvSpPr>
            <p:nvPr/>
          </p:nvSpPr>
          <p:spPr bwMode="auto">
            <a:xfrm>
              <a:off x="8714425" y="5351393"/>
              <a:ext cx="70313" cy="129938"/>
            </a:xfrm>
            <a:custGeom>
              <a:avLst/>
              <a:gdLst>
                <a:gd name="T0" fmla="*/ 83 w 83"/>
                <a:gd name="T1" fmla="*/ 149 h 154"/>
                <a:gd name="T2" fmla="*/ 83 w 83"/>
                <a:gd name="T3" fmla="*/ 85 h 154"/>
                <a:gd name="T4" fmla="*/ 83 w 83"/>
                <a:gd name="T5" fmla="*/ 25 h 154"/>
                <a:gd name="T6" fmla="*/ 44 w 83"/>
                <a:gd name="T7" fmla="*/ 0 h 154"/>
                <a:gd name="T8" fmla="*/ 0 w 83"/>
                <a:gd name="T9" fmla="*/ 25 h 154"/>
                <a:gd name="T10" fmla="*/ 0 w 83"/>
                <a:gd name="T11" fmla="*/ 100 h 154"/>
                <a:gd name="T12" fmla="*/ 0 w 83"/>
                <a:gd name="T13" fmla="*/ 149 h 154"/>
                <a:gd name="T14" fmla="*/ 1 w 83"/>
                <a:gd name="T15" fmla="*/ 154 h 154"/>
                <a:gd name="T16" fmla="*/ 83 w 83"/>
                <a:gd name="T17" fmla="*/ 154 h 154"/>
                <a:gd name="T18" fmla="*/ 83 w 83"/>
                <a:gd name="T19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54">
                  <a:moveTo>
                    <a:pt x="83" y="14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9"/>
                    <a:pt x="67" y="0"/>
                    <a:pt x="44" y="0"/>
                  </a:cubicBezTo>
                  <a:cubicBezTo>
                    <a:pt x="21" y="0"/>
                    <a:pt x="0" y="9"/>
                    <a:pt x="0" y="2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1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3" y="152"/>
                    <a:pt x="83" y="151"/>
                    <a:pt x="83" y="149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5" name="Freeform 88"/>
            <p:cNvSpPr>
              <a:spLocks/>
            </p:cNvSpPr>
            <p:nvPr/>
          </p:nvSpPr>
          <p:spPr bwMode="auto">
            <a:xfrm>
              <a:off x="8594613" y="5390768"/>
              <a:ext cx="69188" cy="90563"/>
            </a:xfrm>
            <a:custGeom>
              <a:avLst/>
              <a:gdLst>
                <a:gd name="T0" fmla="*/ 82 w 82"/>
                <a:gd name="T1" fmla="*/ 107 h 107"/>
                <a:gd name="T2" fmla="*/ 82 w 82"/>
                <a:gd name="T3" fmla="*/ 62 h 107"/>
                <a:gd name="T4" fmla="*/ 82 w 82"/>
                <a:gd name="T5" fmla="*/ 20 h 107"/>
                <a:gd name="T6" fmla="*/ 41 w 82"/>
                <a:gd name="T7" fmla="*/ 0 h 107"/>
                <a:gd name="T8" fmla="*/ 0 w 82"/>
                <a:gd name="T9" fmla="*/ 20 h 107"/>
                <a:gd name="T10" fmla="*/ 0 w 82"/>
                <a:gd name="T11" fmla="*/ 67 h 107"/>
                <a:gd name="T12" fmla="*/ 0 w 82"/>
                <a:gd name="T13" fmla="*/ 107 h 107"/>
                <a:gd name="T14" fmla="*/ 0 w 82"/>
                <a:gd name="T15" fmla="*/ 107 h 107"/>
                <a:gd name="T16" fmla="*/ 82 w 82"/>
                <a:gd name="T17" fmla="*/ 107 h 107"/>
                <a:gd name="T18" fmla="*/ 82 w 82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07">
                  <a:moveTo>
                    <a:pt x="82" y="107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9"/>
                    <a:pt x="64" y="0"/>
                    <a:pt x="41" y="0"/>
                  </a:cubicBezTo>
                  <a:cubicBezTo>
                    <a:pt x="18" y="0"/>
                    <a:pt x="0" y="9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2" y="107"/>
                    <a:pt x="82" y="107"/>
                    <a:pt x="82" y="107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6" name="Rectangle 89"/>
            <p:cNvSpPr>
              <a:spLocks noChangeArrowheads="1"/>
            </p:cNvSpPr>
            <p:nvPr/>
          </p:nvSpPr>
          <p:spPr bwMode="auto">
            <a:xfrm>
              <a:off x="8590676" y="5377268"/>
              <a:ext cx="110250" cy="8438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7" name="Rectangle 90"/>
            <p:cNvSpPr>
              <a:spLocks noChangeArrowheads="1"/>
            </p:cNvSpPr>
            <p:nvPr/>
          </p:nvSpPr>
          <p:spPr bwMode="auto">
            <a:xfrm>
              <a:off x="8690238" y="5324955"/>
              <a:ext cx="10688" cy="60750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8" name="Rectangle 91"/>
            <p:cNvSpPr>
              <a:spLocks noChangeArrowheads="1"/>
            </p:cNvSpPr>
            <p:nvPr/>
          </p:nvSpPr>
          <p:spPr bwMode="auto">
            <a:xfrm>
              <a:off x="8690238" y="5324955"/>
              <a:ext cx="131625" cy="8438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9" name="Rectangle 92"/>
            <p:cNvSpPr>
              <a:spLocks noChangeArrowheads="1"/>
            </p:cNvSpPr>
            <p:nvPr/>
          </p:nvSpPr>
          <p:spPr bwMode="auto">
            <a:xfrm>
              <a:off x="8810613" y="5273768"/>
              <a:ext cx="11250" cy="59625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0" name="Freeform 93"/>
            <p:cNvSpPr>
              <a:spLocks/>
            </p:cNvSpPr>
            <p:nvPr/>
          </p:nvSpPr>
          <p:spPr bwMode="auto">
            <a:xfrm>
              <a:off x="8803863" y="5260268"/>
              <a:ext cx="23625" cy="15750"/>
            </a:xfrm>
            <a:custGeom>
              <a:avLst/>
              <a:gdLst>
                <a:gd name="T0" fmla="*/ 42 w 42"/>
                <a:gd name="T1" fmla="*/ 28 h 28"/>
                <a:gd name="T2" fmla="*/ 0 w 42"/>
                <a:gd name="T3" fmla="*/ 28 h 28"/>
                <a:gd name="T4" fmla="*/ 21 w 42"/>
                <a:gd name="T5" fmla="*/ 0 h 28"/>
                <a:gd name="T6" fmla="*/ 42 w 4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1" name="Rectangle 94"/>
            <p:cNvSpPr>
              <a:spLocks noChangeArrowheads="1"/>
            </p:cNvSpPr>
            <p:nvPr/>
          </p:nvSpPr>
          <p:spPr bwMode="auto">
            <a:xfrm>
              <a:off x="8545113" y="5228205"/>
              <a:ext cx="16313" cy="273937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2" name="Rectangle 95"/>
            <p:cNvSpPr>
              <a:spLocks noChangeArrowheads="1"/>
            </p:cNvSpPr>
            <p:nvPr/>
          </p:nvSpPr>
          <p:spPr bwMode="auto">
            <a:xfrm>
              <a:off x="8545113" y="5490330"/>
              <a:ext cx="396562" cy="11813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63" name="组合 762"/>
          <p:cNvGrpSpPr/>
          <p:nvPr/>
        </p:nvGrpSpPr>
        <p:grpSpPr>
          <a:xfrm>
            <a:off x="7573514" y="5008489"/>
            <a:ext cx="645749" cy="540000"/>
            <a:chOff x="7666821" y="5183205"/>
            <a:chExt cx="645749" cy="540000"/>
          </a:xfrm>
        </p:grpSpPr>
        <p:sp>
          <p:nvSpPr>
            <p:cNvPr id="764" name="Freeform 128"/>
            <p:cNvSpPr>
              <a:spLocks/>
            </p:cNvSpPr>
            <p:nvPr/>
          </p:nvSpPr>
          <p:spPr bwMode="auto">
            <a:xfrm>
              <a:off x="7881696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3"/>
                    <a:pt x="220" y="109"/>
                    <a:pt x="213" y="66"/>
                  </a:cubicBezTo>
                  <a:cubicBezTo>
                    <a:pt x="210" y="51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5" name="Freeform 129"/>
            <p:cNvSpPr>
              <a:spLocks/>
            </p:cNvSpPr>
            <p:nvPr/>
          </p:nvSpPr>
          <p:spPr bwMode="auto">
            <a:xfrm>
              <a:off x="7835571" y="5696767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6" name="Freeform 130"/>
            <p:cNvSpPr>
              <a:spLocks noEditPoints="1"/>
            </p:cNvSpPr>
            <p:nvPr/>
          </p:nvSpPr>
          <p:spPr bwMode="auto">
            <a:xfrm>
              <a:off x="7666821" y="5183205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7" name="Freeform 131"/>
            <p:cNvSpPr>
              <a:spLocks/>
            </p:cNvSpPr>
            <p:nvPr/>
          </p:nvSpPr>
          <p:spPr bwMode="auto">
            <a:xfrm>
              <a:off x="7706196" y="5216955"/>
              <a:ext cx="560249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8" name="Freeform 132"/>
            <p:cNvSpPr>
              <a:spLocks/>
            </p:cNvSpPr>
            <p:nvPr/>
          </p:nvSpPr>
          <p:spPr bwMode="auto">
            <a:xfrm>
              <a:off x="7862571" y="5413830"/>
              <a:ext cx="94500" cy="20250"/>
            </a:xfrm>
            <a:custGeom>
              <a:avLst/>
              <a:gdLst>
                <a:gd name="T0" fmla="*/ 168 w 168"/>
                <a:gd name="T1" fmla="*/ 16 h 36"/>
                <a:gd name="T2" fmla="*/ 1 w 168"/>
                <a:gd name="T3" fmla="*/ 36 h 36"/>
                <a:gd name="T4" fmla="*/ 0 w 168"/>
                <a:gd name="T5" fmla="*/ 18 h 36"/>
                <a:gd name="T6" fmla="*/ 165 w 168"/>
                <a:gd name="T7" fmla="*/ 0 h 36"/>
                <a:gd name="T8" fmla="*/ 168 w 168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6">
                  <a:moveTo>
                    <a:pt x="168" y="16"/>
                  </a:moveTo>
                  <a:lnTo>
                    <a:pt x="1" y="36"/>
                  </a:lnTo>
                  <a:lnTo>
                    <a:pt x="0" y="18"/>
                  </a:lnTo>
                  <a:lnTo>
                    <a:pt x="165" y="0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69" name="Freeform 133"/>
            <p:cNvSpPr>
              <a:spLocks/>
            </p:cNvSpPr>
            <p:nvPr/>
          </p:nvSpPr>
          <p:spPr bwMode="auto">
            <a:xfrm>
              <a:off x="7947508" y="5355330"/>
              <a:ext cx="28125" cy="67500"/>
            </a:xfrm>
            <a:custGeom>
              <a:avLst/>
              <a:gdLst>
                <a:gd name="T0" fmla="*/ 50 w 50"/>
                <a:gd name="T1" fmla="*/ 5 h 120"/>
                <a:gd name="T2" fmla="*/ 17 w 50"/>
                <a:gd name="T3" fmla="*/ 120 h 120"/>
                <a:gd name="T4" fmla="*/ 0 w 50"/>
                <a:gd name="T5" fmla="*/ 116 h 120"/>
                <a:gd name="T6" fmla="*/ 35 w 50"/>
                <a:gd name="T7" fmla="*/ 0 h 120"/>
                <a:gd name="T8" fmla="*/ 50 w 50"/>
                <a:gd name="T9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20">
                  <a:moveTo>
                    <a:pt x="50" y="5"/>
                  </a:moveTo>
                  <a:lnTo>
                    <a:pt x="17" y="120"/>
                  </a:lnTo>
                  <a:lnTo>
                    <a:pt x="0" y="116"/>
                  </a:lnTo>
                  <a:lnTo>
                    <a:pt x="35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0" name="Freeform 134"/>
            <p:cNvSpPr>
              <a:spLocks/>
            </p:cNvSpPr>
            <p:nvPr/>
          </p:nvSpPr>
          <p:spPr bwMode="auto">
            <a:xfrm>
              <a:off x="7967196" y="5301330"/>
              <a:ext cx="102938" cy="62438"/>
            </a:xfrm>
            <a:custGeom>
              <a:avLst/>
              <a:gdLst>
                <a:gd name="T0" fmla="*/ 183 w 183"/>
                <a:gd name="T1" fmla="*/ 15 h 111"/>
                <a:gd name="T2" fmla="*/ 7 w 183"/>
                <a:gd name="T3" fmla="*/ 111 h 111"/>
                <a:gd name="T4" fmla="*/ 0 w 183"/>
                <a:gd name="T5" fmla="*/ 96 h 111"/>
                <a:gd name="T6" fmla="*/ 175 w 183"/>
                <a:gd name="T7" fmla="*/ 0 h 111"/>
                <a:gd name="T8" fmla="*/ 183 w 183"/>
                <a:gd name="T9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183" y="15"/>
                  </a:moveTo>
                  <a:lnTo>
                    <a:pt x="7" y="111"/>
                  </a:lnTo>
                  <a:lnTo>
                    <a:pt x="0" y="96"/>
                  </a:lnTo>
                  <a:lnTo>
                    <a:pt x="175" y="0"/>
                  </a:lnTo>
                  <a:lnTo>
                    <a:pt x="183" y="1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1" name="Freeform 135"/>
            <p:cNvSpPr>
              <a:spLocks/>
            </p:cNvSpPr>
            <p:nvPr/>
          </p:nvSpPr>
          <p:spPr bwMode="auto">
            <a:xfrm>
              <a:off x="8061695" y="5243393"/>
              <a:ext cx="27563" cy="66375"/>
            </a:xfrm>
            <a:custGeom>
              <a:avLst/>
              <a:gdLst>
                <a:gd name="T0" fmla="*/ 49 w 49"/>
                <a:gd name="T1" fmla="*/ 4 h 118"/>
                <a:gd name="T2" fmla="*/ 15 w 49"/>
                <a:gd name="T3" fmla="*/ 118 h 118"/>
                <a:gd name="T4" fmla="*/ 0 w 49"/>
                <a:gd name="T5" fmla="*/ 114 h 118"/>
                <a:gd name="T6" fmla="*/ 34 w 49"/>
                <a:gd name="T7" fmla="*/ 0 h 118"/>
                <a:gd name="T8" fmla="*/ 49 w 49"/>
                <a:gd name="T9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8">
                  <a:moveTo>
                    <a:pt x="49" y="4"/>
                  </a:moveTo>
                  <a:lnTo>
                    <a:pt x="15" y="118"/>
                  </a:lnTo>
                  <a:lnTo>
                    <a:pt x="0" y="114"/>
                  </a:lnTo>
                  <a:lnTo>
                    <a:pt x="34" y="0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2" name="Freeform 136"/>
            <p:cNvSpPr>
              <a:spLocks/>
            </p:cNvSpPr>
            <p:nvPr/>
          </p:nvSpPr>
          <p:spPr bwMode="auto">
            <a:xfrm>
              <a:off x="8075195" y="5229893"/>
              <a:ext cx="19125" cy="20813"/>
            </a:xfrm>
            <a:custGeom>
              <a:avLst/>
              <a:gdLst>
                <a:gd name="T0" fmla="*/ 34 w 34"/>
                <a:gd name="T1" fmla="*/ 37 h 37"/>
                <a:gd name="T2" fmla="*/ 0 w 34"/>
                <a:gd name="T3" fmla="*/ 25 h 37"/>
                <a:gd name="T4" fmla="*/ 27 w 34"/>
                <a:gd name="T5" fmla="*/ 0 h 37"/>
                <a:gd name="T6" fmla="*/ 34 w 3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34" y="37"/>
                  </a:moveTo>
                  <a:lnTo>
                    <a:pt x="0" y="25"/>
                  </a:lnTo>
                  <a:lnTo>
                    <a:pt x="27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3" name="Freeform 137"/>
            <p:cNvSpPr>
              <a:spLocks/>
            </p:cNvSpPr>
            <p:nvPr/>
          </p:nvSpPr>
          <p:spPr bwMode="auto">
            <a:xfrm>
              <a:off x="7862571" y="5275455"/>
              <a:ext cx="84375" cy="59625"/>
            </a:xfrm>
            <a:custGeom>
              <a:avLst/>
              <a:gdLst>
                <a:gd name="T0" fmla="*/ 141 w 150"/>
                <a:gd name="T1" fmla="*/ 106 h 106"/>
                <a:gd name="T2" fmla="*/ 0 w 150"/>
                <a:gd name="T3" fmla="*/ 15 h 106"/>
                <a:gd name="T4" fmla="*/ 9 w 150"/>
                <a:gd name="T5" fmla="*/ 0 h 106"/>
                <a:gd name="T6" fmla="*/ 150 w 150"/>
                <a:gd name="T7" fmla="*/ 93 h 106"/>
                <a:gd name="T8" fmla="*/ 141 w 150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6">
                  <a:moveTo>
                    <a:pt x="141" y="106"/>
                  </a:moveTo>
                  <a:lnTo>
                    <a:pt x="0" y="15"/>
                  </a:lnTo>
                  <a:lnTo>
                    <a:pt x="9" y="0"/>
                  </a:lnTo>
                  <a:lnTo>
                    <a:pt x="150" y="93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4" name="Freeform 138"/>
            <p:cNvSpPr>
              <a:spLocks/>
            </p:cNvSpPr>
            <p:nvPr/>
          </p:nvSpPr>
          <p:spPr bwMode="auto">
            <a:xfrm>
              <a:off x="7936821" y="5289518"/>
              <a:ext cx="59063" cy="45563"/>
            </a:xfrm>
            <a:custGeom>
              <a:avLst/>
              <a:gdLst>
                <a:gd name="T0" fmla="*/ 105 w 105"/>
                <a:gd name="T1" fmla="*/ 14 h 81"/>
                <a:gd name="T2" fmla="*/ 9 w 105"/>
                <a:gd name="T3" fmla="*/ 81 h 81"/>
                <a:gd name="T4" fmla="*/ 0 w 105"/>
                <a:gd name="T5" fmla="*/ 68 h 81"/>
                <a:gd name="T6" fmla="*/ 96 w 105"/>
                <a:gd name="T7" fmla="*/ 0 h 81"/>
                <a:gd name="T8" fmla="*/ 105 w 105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5" y="14"/>
                  </a:moveTo>
                  <a:lnTo>
                    <a:pt x="9" y="81"/>
                  </a:lnTo>
                  <a:lnTo>
                    <a:pt x="0" y="68"/>
                  </a:lnTo>
                  <a:lnTo>
                    <a:pt x="96" y="0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5" name="Freeform 139"/>
            <p:cNvSpPr>
              <a:spLocks/>
            </p:cNvSpPr>
            <p:nvPr/>
          </p:nvSpPr>
          <p:spPr bwMode="auto">
            <a:xfrm>
              <a:off x="7989133" y="5289518"/>
              <a:ext cx="111375" cy="31500"/>
            </a:xfrm>
            <a:custGeom>
              <a:avLst/>
              <a:gdLst>
                <a:gd name="T0" fmla="*/ 195 w 198"/>
                <a:gd name="T1" fmla="*/ 56 h 56"/>
                <a:gd name="T2" fmla="*/ 0 w 198"/>
                <a:gd name="T3" fmla="*/ 17 h 56"/>
                <a:gd name="T4" fmla="*/ 3 w 198"/>
                <a:gd name="T5" fmla="*/ 0 h 56"/>
                <a:gd name="T6" fmla="*/ 198 w 198"/>
                <a:gd name="T7" fmla="*/ 39 h 56"/>
                <a:gd name="T8" fmla="*/ 195 w 198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6">
                  <a:moveTo>
                    <a:pt x="195" y="56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198" y="39"/>
                  </a:lnTo>
                  <a:lnTo>
                    <a:pt x="195" y="5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6" name="Freeform 140"/>
            <p:cNvSpPr>
              <a:spLocks/>
            </p:cNvSpPr>
            <p:nvPr/>
          </p:nvSpPr>
          <p:spPr bwMode="auto">
            <a:xfrm>
              <a:off x="8093758" y="5275455"/>
              <a:ext cx="59625" cy="45563"/>
            </a:xfrm>
            <a:custGeom>
              <a:avLst/>
              <a:gdLst>
                <a:gd name="T0" fmla="*/ 106 w 106"/>
                <a:gd name="T1" fmla="*/ 15 h 81"/>
                <a:gd name="T2" fmla="*/ 9 w 106"/>
                <a:gd name="T3" fmla="*/ 81 h 81"/>
                <a:gd name="T4" fmla="*/ 0 w 106"/>
                <a:gd name="T5" fmla="*/ 67 h 81"/>
                <a:gd name="T6" fmla="*/ 97 w 106"/>
                <a:gd name="T7" fmla="*/ 0 h 81"/>
                <a:gd name="T8" fmla="*/ 106 w 106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6" y="15"/>
                  </a:moveTo>
                  <a:lnTo>
                    <a:pt x="9" y="81"/>
                  </a:lnTo>
                  <a:lnTo>
                    <a:pt x="0" y="67"/>
                  </a:lnTo>
                  <a:lnTo>
                    <a:pt x="97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7" name="Freeform 141"/>
            <p:cNvSpPr>
              <a:spLocks/>
            </p:cNvSpPr>
            <p:nvPr/>
          </p:nvSpPr>
          <p:spPr bwMode="auto">
            <a:xfrm>
              <a:off x="8142695" y="5270955"/>
              <a:ext cx="19688" cy="18563"/>
            </a:xfrm>
            <a:custGeom>
              <a:avLst/>
              <a:gdLst>
                <a:gd name="T0" fmla="*/ 21 w 35"/>
                <a:gd name="T1" fmla="*/ 33 h 33"/>
                <a:gd name="T2" fmla="*/ 0 w 35"/>
                <a:gd name="T3" fmla="*/ 3 h 33"/>
                <a:gd name="T4" fmla="*/ 35 w 35"/>
                <a:gd name="T5" fmla="*/ 0 h 33"/>
                <a:gd name="T6" fmla="*/ 21 w 3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1" y="33"/>
                  </a:moveTo>
                  <a:lnTo>
                    <a:pt x="0" y="3"/>
                  </a:lnTo>
                  <a:lnTo>
                    <a:pt x="35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8" name="Freeform 142"/>
            <p:cNvSpPr>
              <a:spLocks/>
            </p:cNvSpPr>
            <p:nvPr/>
          </p:nvSpPr>
          <p:spPr bwMode="auto">
            <a:xfrm>
              <a:off x="7849071" y="5431268"/>
              <a:ext cx="90000" cy="45000"/>
            </a:xfrm>
            <a:custGeom>
              <a:avLst/>
              <a:gdLst>
                <a:gd name="T0" fmla="*/ 154 w 160"/>
                <a:gd name="T1" fmla="*/ 80 h 80"/>
                <a:gd name="T2" fmla="*/ 0 w 160"/>
                <a:gd name="T3" fmla="*/ 17 h 80"/>
                <a:gd name="T4" fmla="*/ 6 w 160"/>
                <a:gd name="T5" fmla="*/ 0 h 80"/>
                <a:gd name="T6" fmla="*/ 160 w 160"/>
                <a:gd name="T7" fmla="*/ 65 h 80"/>
                <a:gd name="T8" fmla="*/ 154 w 1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154" y="80"/>
                  </a:moveTo>
                  <a:lnTo>
                    <a:pt x="0" y="17"/>
                  </a:lnTo>
                  <a:lnTo>
                    <a:pt x="6" y="0"/>
                  </a:lnTo>
                  <a:lnTo>
                    <a:pt x="160" y="65"/>
                  </a:lnTo>
                  <a:lnTo>
                    <a:pt x="154" y="8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9" name="Freeform 143"/>
            <p:cNvSpPr>
              <a:spLocks/>
            </p:cNvSpPr>
            <p:nvPr/>
          </p:nvSpPr>
          <p:spPr bwMode="auto">
            <a:xfrm>
              <a:off x="7930071" y="5422268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2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2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0" name="Freeform 144"/>
            <p:cNvSpPr>
              <a:spLocks/>
            </p:cNvSpPr>
            <p:nvPr/>
          </p:nvSpPr>
          <p:spPr bwMode="auto">
            <a:xfrm>
              <a:off x="7976196" y="5422268"/>
              <a:ext cx="111375" cy="10125"/>
            </a:xfrm>
            <a:custGeom>
              <a:avLst/>
              <a:gdLst>
                <a:gd name="T0" fmla="*/ 198 w 198"/>
                <a:gd name="T1" fmla="*/ 18 h 18"/>
                <a:gd name="T2" fmla="*/ 0 w 198"/>
                <a:gd name="T3" fmla="*/ 16 h 18"/>
                <a:gd name="T4" fmla="*/ 0 w 198"/>
                <a:gd name="T5" fmla="*/ 0 h 18"/>
                <a:gd name="T6" fmla="*/ 198 w 198"/>
                <a:gd name="T7" fmla="*/ 0 h 18"/>
                <a:gd name="T8" fmla="*/ 198 w 1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8">
                  <a:moveTo>
                    <a:pt x="198" y="1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1" name="Freeform 145"/>
            <p:cNvSpPr>
              <a:spLocks/>
            </p:cNvSpPr>
            <p:nvPr/>
          </p:nvSpPr>
          <p:spPr bwMode="auto">
            <a:xfrm>
              <a:off x="8081945" y="5378393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4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4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2" name="Freeform 146"/>
            <p:cNvSpPr>
              <a:spLocks/>
            </p:cNvSpPr>
            <p:nvPr/>
          </p:nvSpPr>
          <p:spPr bwMode="auto">
            <a:xfrm>
              <a:off x="8123008" y="5370518"/>
              <a:ext cx="19688" cy="20250"/>
            </a:xfrm>
            <a:custGeom>
              <a:avLst/>
              <a:gdLst>
                <a:gd name="T0" fmla="*/ 24 w 35"/>
                <a:gd name="T1" fmla="*/ 36 h 36"/>
                <a:gd name="T2" fmla="*/ 0 w 35"/>
                <a:gd name="T3" fmla="*/ 9 h 36"/>
                <a:gd name="T4" fmla="*/ 35 w 35"/>
                <a:gd name="T5" fmla="*/ 0 h 36"/>
                <a:gd name="T6" fmla="*/ 24 w 35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24" y="36"/>
                  </a:moveTo>
                  <a:lnTo>
                    <a:pt x="0" y="9"/>
                  </a:lnTo>
                  <a:lnTo>
                    <a:pt x="35" y="0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3" name="Freeform 147"/>
            <p:cNvSpPr>
              <a:spLocks/>
            </p:cNvSpPr>
            <p:nvPr/>
          </p:nvSpPr>
          <p:spPr bwMode="auto">
            <a:xfrm>
              <a:off x="7850758" y="5321018"/>
              <a:ext cx="64688" cy="81563"/>
            </a:xfrm>
            <a:custGeom>
              <a:avLst/>
              <a:gdLst>
                <a:gd name="T0" fmla="*/ 103 w 115"/>
                <a:gd name="T1" fmla="*/ 145 h 145"/>
                <a:gd name="T2" fmla="*/ 0 w 115"/>
                <a:gd name="T3" fmla="*/ 10 h 145"/>
                <a:gd name="T4" fmla="*/ 12 w 115"/>
                <a:gd name="T5" fmla="*/ 0 h 145"/>
                <a:gd name="T6" fmla="*/ 115 w 115"/>
                <a:gd name="T7" fmla="*/ 135 h 145"/>
                <a:gd name="T8" fmla="*/ 103 w 11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5">
                  <a:moveTo>
                    <a:pt x="103" y="145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115" y="135"/>
                  </a:lnTo>
                  <a:lnTo>
                    <a:pt x="103" y="14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4" name="Freeform 148"/>
            <p:cNvSpPr>
              <a:spLocks/>
            </p:cNvSpPr>
            <p:nvPr/>
          </p:nvSpPr>
          <p:spPr bwMode="auto">
            <a:xfrm>
              <a:off x="7903071" y="5353643"/>
              <a:ext cx="57375" cy="48938"/>
            </a:xfrm>
            <a:custGeom>
              <a:avLst/>
              <a:gdLst>
                <a:gd name="T0" fmla="*/ 102 w 102"/>
                <a:gd name="T1" fmla="*/ 14 h 87"/>
                <a:gd name="T2" fmla="*/ 10 w 102"/>
                <a:gd name="T3" fmla="*/ 87 h 87"/>
                <a:gd name="T4" fmla="*/ 0 w 102"/>
                <a:gd name="T5" fmla="*/ 74 h 87"/>
                <a:gd name="T6" fmla="*/ 91 w 102"/>
                <a:gd name="T7" fmla="*/ 0 h 87"/>
                <a:gd name="T8" fmla="*/ 102 w 102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7">
                  <a:moveTo>
                    <a:pt x="102" y="14"/>
                  </a:moveTo>
                  <a:lnTo>
                    <a:pt x="10" y="87"/>
                  </a:lnTo>
                  <a:lnTo>
                    <a:pt x="0" y="74"/>
                  </a:lnTo>
                  <a:lnTo>
                    <a:pt x="91" y="0"/>
                  </a:lnTo>
                  <a:lnTo>
                    <a:pt x="102" y="1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5" name="Freeform 149"/>
            <p:cNvSpPr>
              <a:spLocks/>
            </p:cNvSpPr>
            <p:nvPr/>
          </p:nvSpPr>
          <p:spPr bwMode="auto">
            <a:xfrm>
              <a:off x="7953696" y="5353643"/>
              <a:ext cx="111375" cy="23625"/>
            </a:xfrm>
            <a:custGeom>
              <a:avLst/>
              <a:gdLst>
                <a:gd name="T0" fmla="*/ 196 w 198"/>
                <a:gd name="T1" fmla="*/ 42 h 42"/>
                <a:gd name="T2" fmla="*/ 0 w 198"/>
                <a:gd name="T3" fmla="*/ 17 h 42"/>
                <a:gd name="T4" fmla="*/ 1 w 198"/>
                <a:gd name="T5" fmla="*/ 0 h 42"/>
                <a:gd name="T6" fmla="*/ 198 w 198"/>
                <a:gd name="T7" fmla="*/ 26 h 42"/>
                <a:gd name="T8" fmla="*/ 196 w 19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42">
                  <a:moveTo>
                    <a:pt x="196" y="42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198" y="26"/>
                  </a:lnTo>
                  <a:lnTo>
                    <a:pt x="196" y="4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6" name="Freeform 150"/>
            <p:cNvSpPr>
              <a:spLocks/>
            </p:cNvSpPr>
            <p:nvPr/>
          </p:nvSpPr>
          <p:spPr bwMode="auto">
            <a:xfrm>
              <a:off x="8058320" y="5329455"/>
              <a:ext cx="57938" cy="47813"/>
            </a:xfrm>
            <a:custGeom>
              <a:avLst/>
              <a:gdLst>
                <a:gd name="T0" fmla="*/ 103 w 103"/>
                <a:gd name="T1" fmla="*/ 12 h 85"/>
                <a:gd name="T2" fmla="*/ 10 w 103"/>
                <a:gd name="T3" fmla="*/ 85 h 85"/>
                <a:gd name="T4" fmla="*/ 0 w 103"/>
                <a:gd name="T5" fmla="*/ 72 h 85"/>
                <a:gd name="T6" fmla="*/ 93 w 103"/>
                <a:gd name="T7" fmla="*/ 0 h 85"/>
                <a:gd name="T8" fmla="*/ 103 w 103"/>
                <a:gd name="T9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85">
                  <a:moveTo>
                    <a:pt x="103" y="12"/>
                  </a:moveTo>
                  <a:lnTo>
                    <a:pt x="10" y="85"/>
                  </a:lnTo>
                  <a:lnTo>
                    <a:pt x="0" y="72"/>
                  </a:lnTo>
                  <a:lnTo>
                    <a:pt x="93" y="0"/>
                  </a:lnTo>
                  <a:lnTo>
                    <a:pt x="103" y="1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7" name="Freeform 151"/>
            <p:cNvSpPr>
              <a:spLocks/>
            </p:cNvSpPr>
            <p:nvPr/>
          </p:nvSpPr>
          <p:spPr bwMode="auto">
            <a:xfrm>
              <a:off x="8104445" y="5323268"/>
              <a:ext cx="20250" cy="19688"/>
            </a:xfrm>
            <a:custGeom>
              <a:avLst/>
              <a:gdLst>
                <a:gd name="T0" fmla="*/ 23 w 36"/>
                <a:gd name="T1" fmla="*/ 35 h 35"/>
                <a:gd name="T2" fmla="*/ 0 w 36"/>
                <a:gd name="T3" fmla="*/ 5 h 35"/>
                <a:gd name="T4" fmla="*/ 36 w 36"/>
                <a:gd name="T5" fmla="*/ 0 h 35"/>
                <a:gd name="T6" fmla="*/ 23 w 36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5">
                  <a:moveTo>
                    <a:pt x="23" y="35"/>
                  </a:moveTo>
                  <a:lnTo>
                    <a:pt x="0" y="5"/>
                  </a:lnTo>
                  <a:lnTo>
                    <a:pt x="36" y="0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88" name="Freeform 152"/>
            <p:cNvSpPr>
              <a:spLocks/>
            </p:cNvSpPr>
            <p:nvPr/>
          </p:nvSpPr>
          <p:spPr bwMode="auto">
            <a:xfrm>
              <a:off x="7790008" y="5230455"/>
              <a:ext cx="395437" cy="275062"/>
            </a:xfrm>
            <a:custGeom>
              <a:avLst/>
              <a:gdLst>
                <a:gd name="T0" fmla="*/ 27 w 703"/>
                <a:gd name="T1" fmla="*/ 468 h 489"/>
                <a:gd name="T2" fmla="*/ 27 w 703"/>
                <a:gd name="T3" fmla="*/ 0 h 489"/>
                <a:gd name="T4" fmla="*/ 0 w 703"/>
                <a:gd name="T5" fmla="*/ 0 h 489"/>
                <a:gd name="T6" fmla="*/ 0 w 703"/>
                <a:gd name="T7" fmla="*/ 468 h 489"/>
                <a:gd name="T8" fmla="*/ 0 w 703"/>
                <a:gd name="T9" fmla="*/ 489 h 489"/>
                <a:gd name="T10" fmla="*/ 27 w 703"/>
                <a:gd name="T11" fmla="*/ 489 h 489"/>
                <a:gd name="T12" fmla="*/ 703 w 703"/>
                <a:gd name="T13" fmla="*/ 489 h 489"/>
                <a:gd name="T14" fmla="*/ 703 w 703"/>
                <a:gd name="T15" fmla="*/ 468 h 489"/>
                <a:gd name="T16" fmla="*/ 27 w 703"/>
                <a:gd name="T17" fmla="*/ 46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489">
                  <a:moveTo>
                    <a:pt x="27" y="468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468"/>
                  </a:lnTo>
                  <a:lnTo>
                    <a:pt x="0" y="489"/>
                  </a:lnTo>
                  <a:lnTo>
                    <a:pt x="27" y="489"/>
                  </a:lnTo>
                  <a:lnTo>
                    <a:pt x="703" y="489"/>
                  </a:lnTo>
                  <a:lnTo>
                    <a:pt x="703" y="468"/>
                  </a:lnTo>
                  <a:lnTo>
                    <a:pt x="27" y="468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89" name="组合 788"/>
          <p:cNvGrpSpPr/>
          <p:nvPr/>
        </p:nvGrpSpPr>
        <p:grpSpPr>
          <a:xfrm>
            <a:off x="1518052" y="5009614"/>
            <a:ext cx="645749" cy="538875"/>
            <a:chOff x="1611359" y="5183205"/>
            <a:chExt cx="645749" cy="538875"/>
          </a:xfrm>
        </p:grpSpPr>
        <p:sp>
          <p:nvSpPr>
            <p:cNvPr id="790" name="Freeform 112"/>
            <p:cNvSpPr>
              <a:spLocks/>
            </p:cNvSpPr>
            <p:nvPr/>
          </p:nvSpPr>
          <p:spPr bwMode="auto">
            <a:xfrm>
              <a:off x="1826234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1" name="Freeform 113"/>
            <p:cNvSpPr>
              <a:spLocks/>
            </p:cNvSpPr>
            <p:nvPr/>
          </p:nvSpPr>
          <p:spPr bwMode="auto">
            <a:xfrm>
              <a:off x="1780109" y="5696767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2" name="Freeform 114"/>
            <p:cNvSpPr>
              <a:spLocks noEditPoints="1"/>
            </p:cNvSpPr>
            <p:nvPr/>
          </p:nvSpPr>
          <p:spPr bwMode="auto">
            <a:xfrm>
              <a:off x="1611359" y="5183205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3" name="Freeform 115"/>
            <p:cNvSpPr>
              <a:spLocks/>
            </p:cNvSpPr>
            <p:nvPr/>
          </p:nvSpPr>
          <p:spPr bwMode="auto">
            <a:xfrm>
              <a:off x="1650734" y="5216955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4" name="Freeform 116"/>
            <p:cNvSpPr>
              <a:spLocks/>
            </p:cNvSpPr>
            <p:nvPr/>
          </p:nvSpPr>
          <p:spPr bwMode="auto">
            <a:xfrm>
              <a:off x="1786859" y="5233830"/>
              <a:ext cx="288562" cy="96750"/>
            </a:xfrm>
            <a:custGeom>
              <a:avLst/>
              <a:gdLst>
                <a:gd name="T0" fmla="*/ 253 w 342"/>
                <a:gd name="T1" fmla="*/ 16 h 115"/>
                <a:gd name="T2" fmla="*/ 171 w 342"/>
                <a:gd name="T3" fmla="*/ 0 h 115"/>
                <a:gd name="T4" fmla="*/ 88 w 342"/>
                <a:gd name="T5" fmla="*/ 16 h 115"/>
                <a:gd name="T6" fmla="*/ 0 w 342"/>
                <a:gd name="T7" fmla="*/ 74 h 115"/>
                <a:gd name="T8" fmla="*/ 34 w 342"/>
                <a:gd name="T9" fmla="*/ 115 h 115"/>
                <a:gd name="T10" fmla="*/ 171 w 342"/>
                <a:gd name="T11" fmla="*/ 52 h 115"/>
                <a:gd name="T12" fmla="*/ 307 w 342"/>
                <a:gd name="T13" fmla="*/ 115 h 115"/>
                <a:gd name="T14" fmla="*/ 342 w 342"/>
                <a:gd name="T15" fmla="*/ 74 h 115"/>
                <a:gd name="T16" fmla="*/ 253 w 342"/>
                <a:gd name="T17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15">
                  <a:moveTo>
                    <a:pt x="253" y="16"/>
                  </a:moveTo>
                  <a:cubicBezTo>
                    <a:pt x="227" y="5"/>
                    <a:pt x="199" y="2"/>
                    <a:pt x="171" y="0"/>
                  </a:cubicBezTo>
                  <a:cubicBezTo>
                    <a:pt x="143" y="2"/>
                    <a:pt x="115" y="5"/>
                    <a:pt x="88" y="16"/>
                  </a:cubicBezTo>
                  <a:cubicBezTo>
                    <a:pt x="56" y="29"/>
                    <a:pt x="26" y="49"/>
                    <a:pt x="0" y="74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74" y="76"/>
                    <a:pt x="120" y="53"/>
                    <a:pt x="171" y="52"/>
                  </a:cubicBezTo>
                  <a:cubicBezTo>
                    <a:pt x="222" y="52"/>
                    <a:pt x="267" y="76"/>
                    <a:pt x="307" y="115"/>
                  </a:cubicBezTo>
                  <a:cubicBezTo>
                    <a:pt x="342" y="74"/>
                    <a:pt x="342" y="74"/>
                    <a:pt x="342" y="74"/>
                  </a:cubicBezTo>
                  <a:cubicBezTo>
                    <a:pt x="315" y="49"/>
                    <a:pt x="286" y="29"/>
                    <a:pt x="253" y="16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5" name="Freeform 117"/>
            <p:cNvSpPr>
              <a:spLocks/>
            </p:cNvSpPr>
            <p:nvPr/>
          </p:nvSpPr>
          <p:spPr bwMode="auto">
            <a:xfrm>
              <a:off x="1839171" y="5317080"/>
              <a:ext cx="183937" cy="70875"/>
            </a:xfrm>
            <a:custGeom>
              <a:avLst/>
              <a:gdLst>
                <a:gd name="T0" fmla="*/ 109 w 218"/>
                <a:gd name="T1" fmla="*/ 1 h 84"/>
                <a:gd name="T2" fmla="*/ 51 w 218"/>
                <a:gd name="T3" fmla="*/ 12 h 84"/>
                <a:gd name="T4" fmla="*/ 0 w 218"/>
                <a:gd name="T5" fmla="*/ 45 h 84"/>
                <a:gd name="T6" fmla="*/ 32 w 218"/>
                <a:gd name="T7" fmla="*/ 84 h 84"/>
                <a:gd name="T8" fmla="*/ 110 w 218"/>
                <a:gd name="T9" fmla="*/ 53 h 84"/>
                <a:gd name="T10" fmla="*/ 186 w 218"/>
                <a:gd name="T11" fmla="*/ 84 h 84"/>
                <a:gd name="T12" fmla="*/ 218 w 218"/>
                <a:gd name="T13" fmla="*/ 45 h 84"/>
                <a:gd name="T14" fmla="*/ 167 w 218"/>
                <a:gd name="T15" fmla="*/ 12 h 84"/>
                <a:gd name="T16" fmla="*/ 109 w 218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84">
                  <a:moveTo>
                    <a:pt x="109" y="1"/>
                  </a:moveTo>
                  <a:cubicBezTo>
                    <a:pt x="89" y="0"/>
                    <a:pt x="70" y="4"/>
                    <a:pt x="51" y="12"/>
                  </a:cubicBezTo>
                  <a:cubicBezTo>
                    <a:pt x="32" y="19"/>
                    <a:pt x="15" y="31"/>
                    <a:pt x="0" y="4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3" y="63"/>
                    <a:pt x="80" y="54"/>
                    <a:pt x="110" y="53"/>
                  </a:cubicBezTo>
                  <a:cubicBezTo>
                    <a:pt x="140" y="53"/>
                    <a:pt x="165" y="63"/>
                    <a:pt x="186" y="84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03" y="31"/>
                    <a:pt x="185" y="19"/>
                    <a:pt x="167" y="12"/>
                  </a:cubicBezTo>
                  <a:cubicBezTo>
                    <a:pt x="148" y="4"/>
                    <a:pt x="128" y="0"/>
                    <a:pt x="10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6" name="Freeform 118"/>
            <p:cNvSpPr>
              <a:spLocks/>
            </p:cNvSpPr>
            <p:nvPr/>
          </p:nvSpPr>
          <p:spPr bwMode="auto">
            <a:xfrm>
              <a:off x="1883609" y="5393018"/>
              <a:ext cx="93938" cy="35438"/>
            </a:xfrm>
            <a:custGeom>
              <a:avLst/>
              <a:gdLst>
                <a:gd name="T0" fmla="*/ 56 w 111"/>
                <a:gd name="T1" fmla="*/ 0 h 42"/>
                <a:gd name="T2" fmla="*/ 56 w 111"/>
                <a:gd name="T3" fmla="*/ 0 h 42"/>
                <a:gd name="T4" fmla="*/ 56 w 111"/>
                <a:gd name="T5" fmla="*/ 0 h 42"/>
                <a:gd name="T6" fmla="*/ 26 w 111"/>
                <a:gd name="T7" fmla="*/ 5 h 42"/>
                <a:gd name="T8" fmla="*/ 0 w 111"/>
                <a:gd name="T9" fmla="*/ 23 h 42"/>
                <a:gd name="T10" fmla="*/ 16 w 111"/>
                <a:gd name="T11" fmla="*/ 42 h 42"/>
                <a:gd name="T12" fmla="*/ 56 w 111"/>
                <a:gd name="T13" fmla="*/ 24 h 42"/>
                <a:gd name="T14" fmla="*/ 95 w 111"/>
                <a:gd name="T15" fmla="*/ 42 h 42"/>
                <a:gd name="T16" fmla="*/ 111 w 111"/>
                <a:gd name="T17" fmla="*/ 23 h 42"/>
                <a:gd name="T18" fmla="*/ 85 w 111"/>
                <a:gd name="T19" fmla="*/ 5 h 42"/>
                <a:gd name="T20" fmla="*/ 56 w 111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42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6" y="0"/>
                    <a:pt x="36" y="1"/>
                    <a:pt x="26" y="5"/>
                  </a:cubicBezTo>
                  <a:cubicBezTo>
                    <a:pt x="17" y="9"/>
                    <a:pt x="8" y="15"/>
                    <a:pt x="0" y="2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7" y="31"/>
                    <a:pt x="40" y="24"/>
                    <a:pt x="56" y="24"/>
                  </a:cubicBezTo>
                  <a:cubicBezTo>
                    <a:pt x="71" y="24"/>
                    <a:pt x="85" y="31"/>
                    <a:pt x="95" y="42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4" y="15"/>
                    <a:pt x="95" y="9"/>
                    <a:pt x="85" y="5"/>
                  </a:cubicBezTo>
                  <a:cubicBezTo>
                    <a:pt x="76" y="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97" name="Oval 119"/>
            <p:cNvSpPr>
              <a:spLocks noChangeArrowheads="1"/>
            </p:cNvSpPr>
            <p:nvPr/>
          </p:nvSpPr>
          <p:spPr bwMode="auto">
            <a:xfrm>
              <a:off x="1904984" y="5448143"/>
              <a:ext cx="52313" cy="51188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98" name="组合 797"/>
          <p:cNvGrpSpPr/>
          <p:nvPr/>
        </p:nvGrpSpPr>
        <p:grpSpPr>
          <a:xfrm>
            <a:off x="9844458" y="5008489"/>
            <a:ext cx="645749" cy="540000"/>
            <a:chOff x="9937765" y="5183205"/>
            <a:chExt cx="645749" cy="540000"/>
          </a:xfrm>
        </p:grpSpPr>
        <p:sp>
          <p:nvSpPr>
            <p:cNvPr id="799" name="Freeform 30"/>
            <p:cNvSpPr>
              <a:spLocks/>
            </p:cNvSpPr>
            <p:nvPr/>
          </p:nvSpPr>
          <p:spPr bwMode="auto">
            <a:xfrm>
              <a:off x="10152640" y="5564580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0" name="Freeform 31"/>
            <p:cNvSpPr>
              <a:spLocks/>
            </p:cNvSpPr>
            <p:nvPr/>
          </p:nvSpPr>
          <p:spPr bwMode="auto">
            <a:xfrm>
              <a:off x="10105390" y="5696767"/>
              <a:ext cx="303187" cy="26438"/>
            </a:xfrm>
            <a:custGeom>
              <a:avLst/>
              <a:gdLst>
                <a:gd name="T0" fmla="*/ 345 w 359"/>
                <a:gd name="T1" fmla="*/ 0 h 31"/>
                <a:gd name="T2" fmla="*/ 14 w 359"/>
                <a:gd name="T3" fmla="*/ 0 h 31"/>
                <a:gd name="T4" fmla="*/ 0 w 359"/>
                <a:gd name="T5" fmla="*/ 15 h 31"/>
                <a:gd name="T6" fmla="*/ 14 w 359"/>
                <a:gd name="T7" fmla="*/ 31 h 31"/>
                <a:gd name="T8" fmla="*/ 345 w 359"/>
                <a:gd name="T9" fmla="*/ 31 h 31"/>
                <a:gd name="T10" fmla="*/ 359 w 359"/>
                <a:gd name="T11" fmla="*/ 15 h 31"/>
                <a:gd name="T12" fmla="*/ 345 w 35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1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345" y="31"/>
                    <a:pt x="345" y="31"/>
                    <a:pt x="345" y="31"/>
                  </a:cubicBezTo>
                  <a:cubicBezTo>
                    <a:pt x="352" y="31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1" name="Freeform 32"/>
            <p:cNvSpPr>
              <a:spLocks noEditPoints="1"/>
            </p:cNvSpPr>
            <p:nvPr/>
          </p:nvSpPr>
          <p:spPr bwMode="auto">
            <a:xfrm>
              <a:off x="9937765" y="5183205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6 h 438"/>
                <a:gd name="T22" fmla="*/ 62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5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2" name="Freeform 33"/>
            <p:cNvSpPr>
              <a:spLocks/>
            </p:cNvSpPr>
            <p:nvPr/>
          </p:nvSpPr>
          <p:spPr bwMode="auto">
            <a:xfrm>
              <a:off x="9976578" y="5216955"/>
              <a:ext cx="560812" cy="300375"/>
            </a:xfrm>
            <a:custGeom>
              <a:avLst/>
              <a:gdLst>
                <a:gd name="T0" fmla="*/ 665 w 665"/>
                <a:gd name="T1" fmla="*/ 345 h 356"/>
                <a:gd name="T2" fmla="*/ 665 w 665"/>
                <a:gd name="T3" fmla="*/ 10 h 356"/>
                <a:gd name="T4" fmla="*/ 649 w 665"/>
                <a:gd name="T5" fmla="*/ 0 h 356"/>
                <a:gd name="T6" fmla="*/ 16 w 665"/>
                <a:gd name="T7" fmla="*/ 0 h 356"/>
                <a:gd name="T8" fmla="*/ 0 w 665"/>
                <a:gd name="T9" fmla="*/ 10 h 356"/>
                <a:gd name="T10" fmla="*/ 0 w 665"/>
                <a:gd name="T11" fmla="*/ 345 h 356"/>
                <a:gd name="T12" fmla="*/ 16 w 665"/>
                <a:gd name="T13" fmla="*/ 356 h 356"/>
                <a:gd name="T14" fmla="*/ 649 w 665"/>
                <a:gd name="T15" fmla="*/ 356 h 356"/>
                <a:gd name="T16" fmla="*/ 665 w 665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6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6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3" name="Freeform 34"/>
            <p:cNvSpPr>
              <a:spLocks noEditPoints="1"/>
            </p:cNvSpPr>
            <p:nvPr/>
          </p:nvSpPr>
          <p:spPr bwMode="auto">
            <a:xfrm>
              <a:off x="10129015" y="5241705"/>
              <a:ext cx="255937" cy="253125"/>
            </a:xfrm>
            <a:custGeom>
              <a:avLst/>
              <a:gdLst>
                <a:gd name="T0" fmla="*/ 271 w 303"/>
                <a:gd name="T1" fmla="*/ 160 h 300"/>
                <a:gd name="T2" fmla="*/ 303 w 303"/>
                <a:gd name="T3" fmla="*/ 158 h 300"/>
                <a:gd name="T4" fmla="*/ 301 w 303"/>
                <a:gd name="T5" fmla="*/ 126 h 300"/>
                <a:gd name="T6" fmla="*/ 269 w 303"/>
                <a:gd name="T7" fmla="*/ 128 h 300"/>
                <a:gd name="T8" fmla="*/ 260 w 303"/>
                <a:gd name="T9" fmla="*/ 97 h 300"/>
                <a:gd name="T10" fmla="*/ 285 w 303"/>
                <a:gd name="T11" fmla="*/ 80 h 300"/>
                <a:gd name="T12" fmla="*/ 267 w 303"/>
                <a:gd name="T13" fmla="*/ 53 h 300"/>
                <a:gd name="T14" fmla="*/ 242 w 303"/>
                <a:gd name="T15" fmla="*/ 70 h 300"/>
                <a:gd name="T16" fmla="*/ 226 w 303"/>
                <a:gd name="T17" fmla="*/ 55 h 300"/>
                <a:gd name="T18" fmla="*/ 242 w 303"/>
                <a:gd name="T19" fmla="*/ 29 h 300"/>
                <a:gd name="T20" fmla="*/ 214 w 303"/>
                <a:gd name="T21" fmla="*/ 12 h 300"/>
                <a:gd name="T22" fmla="*/ 199 w 303"/>
                <a:gd name="T23" fmla="*/ 38 h 300"/>
                <a:gd name="T24" fmla="*/ 168 w 303"/>
                <a:gd name="T25" fmla="*/ 29 h 300"/>
                <a:gd name="T26" fmla="*/ 168 w 303"/>
                <a:gd name="T27" fmla="*/ 0 h 300"/>
                <a:gd name="T28" fmla="*/ 135 w 303"/>
                <a:gd name="T29" fmla="*/ 0 h 300"/>
                <a:gd name="T30" fmla="*/ 135 w 303"/>
                <a:gd name="T31" fmla="*/ 29 h 300"/>
                <a:gd name="T32" fmla="*/ 92 w 303"/>
                <a:gd name="T33" fmla="*/ 44 h 300"/>
                <a:gd name="T34" fmla="*/ 74 w 303"/>
                <a:gd name="T35" fmla="*/ 20 h 300"/>
                <a:gd name="T36" fmla="*/ 48 w 303"/>
                <a:gd name="T37" fmla="*/ 40 h 300"/>
                <a:gd name="T38" fmla="*/ 67 w 303"/>
                <a:gd name="T39" fmla="*/ 64 h 300"/>
                <a:gd name="T40" fmla="*/ 53 w 303"/>
                <a:gd name="T41" fmla="*/ 81 h 300"/>
                <a:gd name="T42" fmla="*/ 25 w 303"/>
                <a:gd name="T43" fmla="*/ 67 h 300"/>
                <a:gd name="T44" fmla="*/ 10 w 303"/>
                <a:gd name="T45" fmla="*/ 95 h 300"/>
                <a:gd name="T46" fmla="*/ 38 w 303"/>
                <a:gd name="T47" fmla="*/ 110 h 300"/>
                <a:gd name="T48" fmla="*/ 32 w 303"/>
                <a:gd name="T49" fmla="*/ 140 h 300"/>
                <a:gd name="T50" fmla="*/ 0 w 303"/>
                <a:gd name="T51" fmla="*/ 142 h 300"/>
                <a:gd name="T52" fmla="*/ 2 w 303"/>
                <a:gd name="T53" fmla="*/ 174 h 300"/>
                <a:gd name="T54" fmla="*/ 34 w 303"/>
                <a:gd name="T55" fmla="*/ 172 h 300"/>
                <a:gd name="T56" fmla="*/ 43 w 303"/>
                <a:gd name="T57" fmla="*/ 203 h 300"/>
                <a:gd name="T58" fmla="*/ 18 w 303"/>
                <a:gd name="T59" fmla="*/ 220 h 300"/>
                <a:gd name="T60" fmla="*/ 36 w 303"/>
                <a:gd name="T61" fmla="*/ 247 h 300"/>
                <a:gd name="T62" fmla="*/ 61 w 303"/>
                <a:gd name="T63" fmla="*/ 230 h 300"/>
                <a:gd name="T64" fmla="*/ 77 w 303"/>
                <a:gd name="T65" fmla="*/ 245 h 300"/>
                <a:gd name="T66" fmla="*/ 61 w 303"/>
                <a:gd name="T67" fmla="*/ 271 h 300"/>
                <a:gd name="T68" fmla="*/ 89 w 303"/>
                <a:gd name="T69" fmla="*/ 288 h 300"/>
                <a:gd name="T70" fmla="*/ 104 w 303"/>
                <a:gd name="T71" fmla="*/ 262 h 300"/>
                <a:gd name="T72" fmla="*/ 135 w 303"/>
                <a:gd name="T73" fmla="*/ 271 h 300"/>
                <a:gd name="T74" fmla="*/ 135 w 303"/>
                <a:gd name="T75" fmla="*/ 300 h 300"/>
                <a:gd name="T76" fmla="*/ 168 w 303"/>
                <a:gd name="T77" fmla="*/ 300 h 300"/>
                <a:gd name="T78" fmla="*/ 168 w 303"/>
                <a:gd name="T79" fmla="*/ 271 h 300"/>
                <a:gd name="T80" fmla="*/ 211 w 303"/>
                <a:gd name="T81" fmla="*/ 256 h 300"/>
                <a:gd name="T82" fmla="*/ 229 w 303"/>
                <a:gd name="T83" fmla="*/ 280 h 300"/>
                <a:gd name="T84" fmla="*/ 255 w 303"/>
                <a:gd name="T85" fmla="*/ 261 h 300"/>
                <a:gd name="T86" fmla="*/ 236 w 303"/>
                <a:gd name="T87" fmla="*/ 236 h 300"/>
                <a:gd name="T88" fmla="*/ 250 w 303"/>
                <a:gd name="T89" fmla="*/ 219 h 300"/>
                <a:gd name="T90" fmla="*/ 278 w 303"/>
                <a:gd name="T91" fmla="*/ 234 h 300"/>
                <a:gd name="T92" fmla="*/ 293 w 303"/>
                <a:gd name="T93" fmla="*/ 205 h 300"/>
                <a:gd name="T94" fmla="*/ 265 w 303"/>
                <a:gd name="T95" fmla="*/ 190 h 300"/>
                <a:gd name="T96" fmla="*/ 271 w 303"/>
                <a:gd name="T97" fmla="*/ 160 h 300"/>
                <a:gd name="T98" fmla="*/ 151 w 303"/>
                <a:gd name="T99" fmla="*/ 240 h 300"/>
                <a:gd name="T100" fmla="*/ 63 w 303"/>
                <a:gd name="T101" fmla="*/ 150 h 300"/>
                <a:gd name="T102" fmla="*/ 151 w 303"/>
                <a:gd name="T103" fmla="*/ 60 h 300"/>
                <a:gd name="T104" fmla="*/ 240 w 303"/>
                <a:gd name="T105" fmla="*/ 150 h 300"/>
                <a:gd name="T106" fmla="*/ 151 w 303"/>
                <a:gd name="T107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" h="300">
                  <a:moveTo>
                    <a:pt x="271" y="160"/>
                  </a:moveTo>
                  <a:cubicBezTo>
                    <a:pt x="303" y="158"/>
                    <a:pt x="303" y="158"/>
                    <a:pt x="303" y="158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7" y="117"/>
                    <a:pt x="264" y="107"/>
                    <a:pt x="260" y="97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37" y="65"/>
                    <a:pt x="232" y="59"/>
                    <a:pt x="226" y="55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89" y="34"/>
                    <a:pt x="179" y="31"/>
                    <a:pt x="168" y="29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20" y="31"/>
                    <a:pt x="105" y="36"/>
                    <a:pt x="92" y="44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2" y="69"/>
                    <a:pt x="57" y="75"/>
                    <a:pt x="53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5" y="119"/>
                    <a:pt x="33" y="130"/>
                    <a:pt x="32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6" y="183"/>
                    <a:pt x="39" y="193"/>
                    <a:pt x="43" y="203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36"/>
                    <a:pt x="71" y="241"/>
                    <a:pt x="77" y="245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04" y="262"/>
                    <a:pt x="104" y="262"/>
                    <a:pt x="104" y="262"/>
                  </a:cubicBezTo>
                  <a:cubicBezTo>
                    <a:pt x="114" y="267"/>
                    <a:pt x="124" y="269"/>
                    <a:pt x="135" y="271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68" y="300"/>
                    <a:pt x="168" y="300"/>
                    <a:pt x="168" y="300"/>
                  </a:cubicBezTo>
                  <a:cubicBezTo>
                    <a:pt x="168" y="271"/>
                    <a:pt x="168" y="271"/>
                    <a:pt x="168" y="271"/>
                  </a:cubicBezTo>
                  <a:cubicBezTo>
                    <a:pt x="183" y="269"/>
                    <a:pt x="198" y="264"/>
                    <a:pt x="211" y="256"/>
                  </a:cubicBezTo>
                  <a:cubicBezTo>
                    <a:pt x="229" y="280"/>
                    <a:pt x="229" y="280"/>
                    <a:pt x="229" y="280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41" y="231"/>
                    <a:pt x="246" y="225"/>
                    <a:pt x="250" y="219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8" y="181"/>
                    <a:pt x="270" y="171"/>
                    <a:pt x="271" y="160"/>
                  </a:cubicBezTo>
                  <a:close/>
                  <a:moveTo>
                    <a:pt x="151" y="240"/>
                  </a:moveTo>
                  <a:cubicBezTo>
                    <a:pt x="103" y="240"/>
                    <a:pt x="63" y="200"/>
                    <a:pt x="63" y="150"/>
                  </a:cubicBezTo>
                  <a:cubicBezTo>
                    <a:pt x="63" y="101"/>
                    <a:pt x="103" y="60"/>
                    <a:pt x="151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1" y="24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04" name="组合 803">
            <a:extLst>
              <a:ext uri="{FF2B5EF4-FFF2-40B4-BE49-F238E27FC236}">
                <a16:creationId xmlns="" xmlns:a16="http://schemas.microsoft.com/office/drawing/2014/main" id="{542182A4-893B-40B5-A141-0FF336E8C3B3}"/>
              </a:ext>
            </a:extLst>
          </p:cNvPr>
          <p:cNvGrpSpPr/>
          <p:nvPr/>
        </p:nvGrpSpPr>
        <p:grpSpPr>
          <a:xfrm>
            <a:off x="3797840" y="5769349"/>
            <a:ext cx="645749" cy="538875"/>
            <a:chOff x="3880862" y="2215064"/>
            <a:chExt cx="645749" cy="538875"/>
          </a:xfrm>
        </p:grpSpPr>
        <p:sp>
          <p:nvSpPr>
            <p:cNvPr id="805" name="Freeform 5">
              <a:extLst>
                <a:ext uri="{FF2B5EF4-FFF2-40B4-BE49-F238E27FC236}">
                  <a16:creationId xmlns="" xmlns:a16="http://schemas.microsoft.com/office/drawing/2014/main" id="{AFA107A8-1AB8-4EF0-899D-7E24A8B1F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37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6" name="Freeform 6">
              <a:extLst>
                <a:ext uri="{FF2B5EF4-FFF2-40B4-BE49-F238E27FC236}">
                  <a16:creationId xmlns="" xmlns:a16="http://schemas.microsoft.com/office/drawing/2014/main" id="{39FA88D7-600B-419E-B5B2-D422E3C86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487" y="2728626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7" name="Freeform 7">
              <a:extLst>
                <a:ext uri="{FF2B5EF4-FFF2-40B4-BE49-F238E27FC236}">
                  <a16:creationId xmlns="" xmlns:a16="http://schemas.microsoft.com/office/drawing/2014/main" id="{D802594C-EC90-487A-BDAB-9675E0B93C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0862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8" name="Freeform 8">
              <a:extLst>
                <a:ext uri="{FF2B5EF4-FFF2-40B4-BE49-F238E27FC236}">
                  <a16:creationId xmlns="" xmlns:a16="http://schemas.microsoft.com/office/drawing/2014/main" id="{8E760C53-9E0A-4498-ABB5-5AB2037A1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675" y="2248814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9" name="Freeform 9">
              <a:extLst>
                <a:ext uri="{FF2B5EF4-FFF2-40B4-BE49-F238E27FC236}">
                  <a16:creationId xmlns="" xmlns:a16="http://schemas.microsoft.com/office/drawing/2014/main" id="{08254867-E682-4CA5-882E-AB731F93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862" y="2261189"/>
              <a:ext cx="213187" cy="276750"/>
            </a:xfrm>
            <a:custGeom>
              <a:avLst/>
              <a:gdLst>
                <a:gd name="T0" fmla="*/ 184 w 253"/>
                <a:gd name="T1" fmla="*/ 193 h 328"/>
                <a:gd name="T2" fmla="*/ 165 w 253"/>
                <a:gd name="T3" fmla="*/ 164 h 328"/>
                <a:gd name="T4" fmla="*/ 165 w 253"/>
                <a:gd name="T5" fmla="*/ 0 h 328"/>
                <a:gd name="T6" fmla="*/ 0 w 253"/>
                <a:gd name="T7" fmla="*/ 164 h 328"/>
                <a:gd name="T8" fmla="*/ 42 w 253"/>
                <a:gd name="T9" fmla="*/ 273 h 328"/>
                <a:gd name="T10" fmla="*/ 165 w 253"/>
                <a:gd name="T11" fmla="*/ 328 h 328"/>
                <a:gd name="T12" fmla="*/ 253 w 253"/>
                <a:gd name="T13" fmla="*/ 302 h 328"/>
                <a:gd name="T14" fmla="*/ 184 w 253"/>
                <a:gd name="T15" fmla="*/ 19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328">
                  <a:moveTo>
                    <a:pt x="184" y="193"/>
                  </a:moveTo>
                  <a:cubicBezTo>
                    <a:pt x="165" y="164"/>
                    <a:pt x="165" y="164"/>
                    <a:pt x="165" y="16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06"/>
                    <a:pt x="16" y="244"/>
                    <a:pt x="42" y="273"/>
                  </a:cubicBezTo>
                  <a:cubicBezTo>
                    <a:pt x="72" y="306"/>
                    <a:pt x="116" y="328"/>
                    <a:pt x="165" y="328"/>
                  </a:cubicBezTo>
                  <a:cubicBezTo>
                    <a:pt x="197" y="328"/>
                    <a:pt x="227" y="318"/>
                    <a:pt x="253" y="302"/>
                  </a:cubicBezTo>
                  <a:lnTo>
                    <a:pt x="184" y="193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0" name="Freeform 10">
              <a:extLst>
                <a:ext uri="{FF2B5EF4-FFF2-40B4-BE49-F238E27FC236}">
                  <a16:creationId xmlns="" xmlns:a16="http://schemas.microsoft.com/office/drawing/2014/main" id="{438A6492-A162-4CBF-945E-C57175B1A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486" y="2261189"/>
              <a:ext cx="139500" cy="138375"/>
            </a:xfrm>
            <a:custGeom>
              <a:avLst/>
              <a:gdLst>
                <a:gd name="T0" fmla="*/ 105 w 165"/>
                <a:gd name="T1" fmla="*/ 38 h 164"/>
                <a:gd name="T2" fmla="*/ 0 w 165"/>
                <a:gd name="T3" fmla="*/ 0 h 164"/>
                <a:gd name="T4" fmla="*/ 0 w 165"/>
                <a:gd name="T5" fmla="*/ 164 h 164"/>
                <a:gd name="T6" fmla="*/ 19 w 165"/>
                <a:gd name="T7" fmla="*/ 164 h 164"/>
                <a:gd name="T8" fmla="*/ 165 w 165"/>
                <a:gd name="T9" fmla="*/ 164 h 164"/>
                <a:gd name="T10" fmla="*/ 105 w 165"/>
                <a:gd name="T11" fmla="*/ 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64">
                  <a:moveTo>
                    <a:pt x="105" y="38"/>
                  </a:moveTo>
                  <a:cubicBezTo>
                    <a:pt x="76" y="14"/>
                    <a:pt x="4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13"/>
                    <a:pt x="141" y="68"/>
                    <a:pt x="105" y="38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1" name="Freeform 11">
              <a:extLst>
                <a:ext uri="{FF2B5EF4-FFF2-40B4-BE49-F238E27FC236}">
                  <a16:creationId xmlns="" xmlns:a16="http://schemas.microsoft.com/office/drawing/2014/main" id="{84CDC651-39CF-4FD6-844E-ABFA9BF0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8361" y="2413064"/>
              <a:ext cx="138937" cy="75938"/>
            </a:xfrm>
            <a:custGeom>
              <a:avLst/>
              <a:gdLst>
                <a:gd name="T0" fmla="*/ 165 w 165"/>
                <a:gd name="T1" fmla="*/ 0 h 90"/>
                <a:gd name="T2" fmla="*/ 0 w 165"/>
                <a:gd name="T3" fmla="*/ 0 h 90"/>
                <a:gd name="T4" fmla="*/ 138 w 165"/>
                <a:gd name="T5" fmla="*/ 90 h 90"/>
                <a:gd name="T6" fmla="*/ 165 w 16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90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55" y="64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2" name="Freeform 12">
              <a:extLst>
                <a:ext uri="{FF2B5EF4-FFF2-40B4-BE49-F238E27FC236}">
                  <a16:creationId xmlns="" xmlns:a16="http://schemas.microsoft.com/office/drawing/2014/main" id="{DD10427C-88FC-4669-B3B6-FB6A932BA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674" y="2414752"/>
              <a:ext cx="111375" cy="121500"/>
            </a:xfrm>
            <a:custGeom>
              <a:avLst/>
              <a:gdLst>
                <a:gd name="T0" fmla="*/ 0 w 132"/>
                <a:gd name="T1" fmla="*/ 0 h 144"/>
                <a:gd name="T2" fmla="*/ 0 w 132"/>
                <a:gd name="T3" fmla="*/ 0 h 144"/>
                <a:gd name="T4" fmla="*/ 79 w 132"/>
                <a:gd name="T5" fmla="*/ 144 h 144"/>
                <a:gd name="T6" fmla="*/ 132 w 132"/>
                <a:gd name="T7" fmla="*/ 98 h 144"/>
                <a:gd name="T8" fmla="*/ 0 w 1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100" y="132"/>
                    <a:pt x="118" y="117"/>
                    <a:pt x="132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13" name="组合 812">
            <a:extLst>
              <a:ext uri="{FF2B5EF4-FFF2-40B4-BE49-F238E27FC236}">
                <a16:creationId xmlns="" xmlns:a16="http://schemas.microsoft.com/office/drawing/2014/main" id="{26520792-F7AF-43A1-8303-452ECA6C6241}"/>
              </a:ext>
            </a:extLst>
          </p:cNvPr>
          <p:cNvGrpSpPr/>
          <p:nvPr/>
        </p:nvGrpSpPr>
        <p:grpSpPr>
          <a:xfrm>
            <a:off x="3041048" y="5769349"/>
            <a:ext cx="645749" cy="538875"/>
            <a:chOff x="3124070" y="2215064"/>
            <a:chExt cx="645749" cy="538875"/>
          </a:xfrm>
        </p:grpSpPr>
        <p:sp>
          <p:nvSpPr>
            <p:cNvPr id="814" name="Freeform 64">
              <a:extLst>
                <a:ext uri="{FF2B5EF4-FFF2-40B4-BE49-F238E27FC236}">
                  <a16:creationId xmlns="" xmlns:a16="http://schemas.microsoft.com/office/drawing/2014/main" id="{46700D61-29D7-4EE7-9663-8D353EB83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945" y="2596439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5" name="Freeform 65">
              <a:extLst>
                <a:ext uri="{FF2B5EF4-FFF2-40B4-BE49-F238E27FC236}">
                  <a16:creationId xmlns="" xmlns:a16="http://schemas.microsoft.com/office/drawing/2014/main" id="{AB975939-321A-4407-B2A7-092F7DAA7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695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6" name="Freeform 66">
              <a:extLst>
                <a:ext uri="{FF2B5EF4-FFF2-40B4-BE49-F238E27FC236}">
                  <a16:creationId xmlns="" xmlns:a16="http://schemas.microsoft.com/office/drawing/2014/main" id="{989503CE-E5B6-4CF5-8D45-2A50BCEBD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4070" y="2215064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7" name="Freeform 67">
              <a:extLst>
                <a:ext uri="{FF2B5EF4-FFF2-40B4-BE49-F238E27FC236}">
                  <a16:creationId xmlns="" xmlns:a16="http://schemas.microsoft.com/office/drawing/2014/main" id="{7DE010E0-B792-4432-B3BA-9865C1C79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883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8" name="Freeform 68">
              <a:extLst>
                <a:ext uri="{FF2B5EF4-FFF2-40B4-BE49-F238E27FC236}">
                  <a16:creationId xmlns="" xmlns:a16="http://schemas.microsoft.com/office/drawing/2014/main" id="{D43D01A2-7257-4A18-80BC-66E6B85A7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883" y="2384377"/>
              <a:ext cx="145125" cy="136125"/>
            </a:xfrm>
            <a:custGeom>
              <a:avLst/>
              <a:gdLst>
                <a:gd name="T0" fmla="*/ 258 w 258"/>
                <a:gd name="T1" fmla="*/ 18 h 242"/>
                <a:gd name="T2" fmla="*/ 17 w 258"/>
                <a:gd name="T3" fmla="*/ 242 h 242"/>
                <a:gd name="T4" fmla="*/ 0 w 258"/>
                <a:gd name="T5" fmla="*/ 224 h 242"/>
                <a:gd name="T6" fmla="*/ 242 w 258"/>
                <a:gd name="T7" fmla="*/ 0 h 242"/>
                <a:gd name="T8" fmla="*/ 258 w 258"/>
                <a:gd name="T9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2">
                  <a:moveTo>
                    <a:pt x="258" y="18"/>
                  </a:moveTo>
                  <a:lnTo>
                    <a:pt x="17" y="242"/>
                  </a:lnTo>
                  <a:lnTo>
                    <a:pt x="0" y="224"/>
                  </a:lnTo>
                  <a:lnTo>
                    <a:pt x="242" y="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19" name="Freeform 69">
              <a:extLst>
                <a:ext uri="{FF2B5EF4-FFF2-40B4-BE49-F238E27FC236}">
                  <a16:creationId xmlns="" xmlns:a16="http://schemas.microsoft.com/office/drawing/2014/main" id="{3D77F567-FF89-49AC-AA9E-B712FFF7F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007" y="2382127"/>
              <a:ext cx="120937" cy="72563"/>
            </a:xfrm>
            <a:custGeom>
              <a:avLst/>
              <a:gdLst>
                <a:gd name="T0" fmla="*/ 204 w 215"/>
                <a:gd name="T1" fmla="*/ 129 h 129"/>
                <a:gd name="T2" fmla="*/ 0 w 215"/>
                <a:gd name="T3" fmla="*/ 22 h 129"/>
                <a:gd name="T4" fmla="*/ 12 w 215"/>
                <a:gd name="T5" fmla="*/ 0 h 129"/>
                <a:gd name="T6" fmla="*/ 215 w 215"/>
                <a:gd name="T7" fmla="*/ 106 h 129"/>
                <a:gd name="T8" fmla="*/ 204 w 21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9">
                  <a:moveTo>
                    <a:pt x="204" y="12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215" y="106"/>
                  </a:lnTo>
                  <a:lnTo>
                    <a:pt x="204" y="129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0" name="Freeform 70">
              <a:extLst>
                <a:ext uri="{FF2B5EF4-FFF2-40B4-BE49-F238E27FC236}">
                  <a16:creationId xmlns="" xmlns:a16="http://schemas.microsoft.com/office/drawing/2014/main" id="{37386FBE-6065-4C75-854E-9CC9DC148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257" y="2303377"/>
              <a:ext cx="99000" cy="104063"/>
            </a:xfrm>
            <a:custGeom>
              <a:avLst/>
              <a:gdLst>
                <a:gd name="T0" fmla="*/ 158 w 176"/>
                <a:gd name="T1" fmla="*/ 185 h 185"/>
                <a:gd name="T2" fmla="*/ 0 w 176"/>
                <a:gd name="T3" fmla="*/ 17 h 185"/>
                <a:gd name="T4" fmla="*/ 18 w 176"/>
                <a:gd name="T5" fmla="*/ 0 h 185"/>
                <a:gd name="T6" fmla="*/ 176 w 176"/>
                <a:gd name="T7" fmla="*/ 168 h 185"/>
                <a:gd name="T8" fmla="*/ 158 w 17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85">
                  <a:moveTo>
                    <a:pt x="158" y="185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176" y="168"/>
                  </a:lnTo>
                  <a:lnTo>
                    <a:pt x="158" y="1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1" name="Freeform 71">
              <a:extLst>
                <a:ext uri="{FF2B5EF4-FFF2-40B4-BE49-F238E27FC236}">
                  <a16:creationId xmlns="" xmlns:a16="http://schemas.microsoft.com/office/drawing/2014/main" id="{B97543F7-1D9F-4332-A7B3-8EFB85AB6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069" y="2298314"/>
              <a:ext cx="155812" cy="156375"/>
            </a:xfrm>
            <a:custGeom>
              <a:avLst/>
              <a:gdLst>
                <a:gd name="T0" fmla="*/ 277 w 277"/>
                <a:gd name="T1" fmla="*/ 17 h 278"/>
                <a:gd name="T2" fmla="*/ 18 w 277"/>
                <a:gd name="T3" fmla="*/ 278 h 278"/>
                <a:gd name="T4" fmla="*/ 0 w 277"/>
                <a:gd name="T5" fmla="*/ 260 h 278"/>
                <a:gd name="T6" fmla="*/ 259 w 277"/>
                <a:gd name="T7" fmla="*/ 0 h 278"/>
                <a:gd name="T8" fmla="*/ 277 w 277"/>
                <a:gd name="T9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8">
                  <a:moveTo>
                    <a:pt x="277" y="17"/>
                  </a:moveTo>
                  <a:lnTo>
                    <a:pt x="18" y="278"/>
                  </a:lnTo>
                  <a:lnTo>
                    <a:pt x="0" y="260"/>
                  </a:lnTo>
                  <a:lnTo>
                    <a:pt x="259" y="0"/>
                  </a:lnTo>
                  <a:lnTo>
                    <a:pt x="277" y="17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2" name="Oval 72">
              <a:extLst>
                <a:ext uri="{FF2B5EF4-FFF2-40B4-BE49-F238E27FC236}">
                  <a16:creationId xmlns="" xmlns:a16="http://schemas.microsoft.com/office/drawing/2014/main" id="{0E791034-4438-40EA-BA4A-866A6DB79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9820" y="2365814"/>
              <a:ext cx="42750" cy="41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3" name="Freeform 73">
              <a:extLst>
                <a:ext uri="{FF2B5EF4-FFF2-40B4-BE49-F238E27FC236}">
                  <a16:creationId xmlns="" xmlns:a16="http://schemas.microsoft.com/office/drawing/2014/main" id="{352BFC16-5627-4BEF-A188-523E1D64B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5320" y="2360752"/>
              <a:ext cx="51750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1 h 60"/>
                <a:gd name="T12" fmla="*/ 10 w 61"/>
                <a:gd name="T13" fmla="*/ 30 h 60"/>
                <a:gd name="T14" fmla="*/ 30 w 61"/>
                <a:gd name="T15" fmla="*/ 50 h 60"/>
                <a:gd name="T16" fmla="*/ 51 w 61"/>
                <a:gd name="T17" fmla="*/ 30 h 60"/>
                <a:gd name="T18" fmla="*/ 30 w 61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1"/>
                    <a:pt x="30" y="1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4" name="Oval 74">
              <a:extLst>
                <a:ext uri="{FF2B5EF4-FFF2-40B4-BE49-F238E27FC236}">
                  <a16:creationId xmlns="" xmlns:a16="http://schemas.microsoft.com/office/drawing/2014/main" id="{6617AB7D-B410-44CA-9477-EBB9E0A9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008" y="2495189"/>
              <a:ext cx="43313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5" name="Freeform 75">
              <a:extLst>
                <a:ext uri="{FF2B5EF4-FFF2-40B4-BE49-F238E27FC236}">
                  <a16:creationId xmlns="" xmlns:a16="http://schemas.microsoft.com/office/drawing/2014/main" id="{2B07AD3C-29A5-4EAB-9A24-42D064EDDC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8070" y="2490689"/>
              <a:ext cx="51188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6" name="Oval 76">
              <a:extLst>
                <a:ext uri="{FF2B5EF4-FFF2-40B4-BE49-F238E27FC236}">
                  <a16:creationId xmlns="" xmlns:a16="http://schemas.microsoft.com/office/drawing/2014/main" id="{DC03FF93-96EA-4956-AC98-48DCC1BF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4570" y="2421502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7" name="Freeform 77">
              <a:extLst>
                <a:ext uri="{FF2B5EF4-FFF2-40B4-BE49-F238E27FC236}">
                  <a16:creationId xmlns="" xmlns:a16="http://schemas.microsoft.com/office/drawing/2014/main" id="{FF24D7F8-4FB5-4C54-9D23-0B3B3134D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070" y="2417564"/>
              <a:ext cx="50625" cy="506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0 h 60"/>
                <a:gd name="T12" fmla="*/ 10 w 60"/>
                <a:gd name="T13" fmla="*/ 30 h 60"/>
                <a:gd name="T14" fmla="*/ 30 w 60"/>
                <a:gd name="T15" fmla="*/ 50 h 60"/>
                <a:gd name="T16" fmla="*/ 50 w 60"/>
                <a:gd name="T17" fmla="*/ 30 h 60"/>
                <a:gd name="T18" fmla="*/ 30 w 60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8" name="Oval 78">
              <a:extLst>
                <a:ext uri="{FF2B5EF4-FFF2-40B4-BE49-F238E27FC236}">
                  <a16:creationId xmlns="" xmlns:a16="http://schemas.microsoft.com/office/drawing/2014/main" id="{05948FF4-1299-4F1B-8F64-4255ABF52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382" y="2289314"/>
              <a:ext cx="42188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29" name="Freeform 79">
              <a:extLst>
                <a:ext uri="{FF2B5EF4-FFF2-40B4-BE49-F238E27FC236}">
                  <a16:creationId xmlns="" xmlns:a16="http://schemas.microsoft.com/office/drawing/2014/main" id="{7476C691-B49A-46DA-875A-E6CB6A0BDA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8444" y="2284814"/>
              <a:ext cx="51188" cy="50625"/>
            </a:xfrm>
            <a:custGeom>
              <a:avLst/>
              <a:gdLst>
                <a:gd name="T0" fmla="*/ 30 w 61"/>
                <a:gd name="T1" fmla="*/ 60 h 60"/>
                <a:gd name="T2" fmla="*/ 0 w 61"/>
                <a:gd name="T3" fmla="*/ 30 h 60"/>
                <a:gd name="T4" fmla="*/ 30 w 61"/>
                <a:gd name="T5" fmla="*/ 0 h 60"/>
                <a:gd name="T6" fmla="*/ 61 w 61"/>
                <a:gd name="T7" fmla="*/ 30 h 60"/>
                <a:gd name="T8" fmla="*/ 30 w 61"/>
                <a:gd name="T9" fmla="*/ 60 h 60"/>
                <a:gd name="T10" fmla="*/ 30 w 61"/>
                <a:gd name="T11" fmla="*/ 10 h 60"/>
                <a:gd name="T12" fmla="*/ 10 w 61"/>
                <a:gd name="T13" fmla="*/ 30 h 60"/>
                <a:gd name="T14" fmla="*/ 30 w 61"/>
                <a:gd name="T15" fmla="*/ 50 h 60"/>
                <a:gd name="T16" fmla="*/ 50 w 61"/>
                <a:gd name="T17" fmla="*/ 30 h 60"/>
                <a:gd name="T18" fmla="*/ 30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1" y="13"/>
                    <a:pt x="61" y="30"/>
                  </a:cubicBezTo>
                  <a:cubicBezTo>
                    <a:pt x="61" y="46"/>
                    <a:pt x="47" y="60"/>
                    <a:pt x="30" y="60"/>
                  </a:cubicBezTo>
                  <a:close/>
                  <a:moveTo>
                    <a:pt x="30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0" y="50"/>
                  </a:cubicBezTo>
                  <a:cubicBezTo>
                    <a:pt x="41" y="50"/>
                    <a:pt x="50" y="41"/>
                    <a:pt x="50" y="30"/>
                  </a:cubicBezTo>
                  <a:cubicBezTo>
                    <a:pt x="50" y="19"/>
                    <a:pt x="41" y="10"/>
                    <a:pt x="30" y="1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0" name="Oval 80">
              <a:extLst>
                <a:ext uri="{FF2B5EF4-FFF2-40B4-BE49-F238E27FC236}">
                  <a16:creationId xmlns="" xmlns:a16="http://schemas.microsoft.com/office/drawing/2014/main" id="{5ED8EEFC-CAF0-4E0B-AD2B-7FB676B3D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944" y="2382127"/>
              <a:ext cx="42750" cy="421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1" name="Freeform 81">
              <a:extLst>
                <a:ext uri="{FF2B5EF4-FFF2-40B4-BE49-F238E27FC236}">
                  <a16:creationId xmlns="" xmlns:a16="http://schemas.microsoft.com/office/drawing/2014/main" id="{0F71680C-649F-43C2-A848-011E326343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8444" y="2377627"/>
              <a:ext cx="51750" cy="50625"/>
            </a:xfrm>
            <a:custGeom>
              <a:avLst/>
              <a:gdLst>
                <a:gd name="T0" fmla="*/ 31 w 61"/>
                <a:gd name="T1" fmla="*/ 60 h 60"/>
                <a:gd name="T2" fmla="*/ 0 w 61"/>
                <a:gd name="T3" fmla="*/ 30 h 60"/>
                <a:gd name="T4" fmla="*/ 31 w 61"/>
                <a:gd name="T5" fmla="*/ 0 h 60"/>
                <a:gd name="T6" fmla="*/ 61 w 61"/>
                <a:gd name="T7" fmla="*/ 30 h 60"/>
                <a:gd name="T8" fmla="*/ 31 w 61"/>
                <a:gd name="T9" fmla="*/ 60 h 60"/>
                <a:gd name="T10" fmla="*/ 31 w 61"/>
                <a:gd name="T11" fmla="*/ 10 h 60"/>
                <a:gd name="T12" fmla="*/ 10 w 61"/>
                <a:gd name="T13" fmla="*/ 30 h 60"/>
                <a:gd name="T14" fmla="*/ 31 w 61"/>
                <a:gd name="T15" fmla="*/ 50 h 60"/>
                <a:gd name="T16" fmla="*/ 51 w 61"/>
                <a:gd name="T17" fmla="*/ 30 h 60"/>
                <a:gd name="T18" fmla="*/ 31 w 61"/>
                <a:gd name="T1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60"/>
                  </a:move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47"/>
                    <a:pt x="47" y="60"/>
                    <a:pt x="31" y="60"/>
                  </a:cubicBezTo>
                  <a:close/>
                  <a:moveTo>
                    <a:pt x="31" y="10"/>
                  </a:moveTo>
                  <a:cubicBezTo>
                    <a:pt x="19" y="10"/>
                    <a:pt x="10" y="19"/>
                    <a:pt x="10" y="30"/>
                  </a:cubicBezTo>
                  <a:cubicBezTo>
                    <a:pt x="10" y="41"/>
                    <a:pt x="19" y="50"/>
                    <a:pt x="31" y="50"/>
                  </a:cubicBezTo>
                  <a:cubicBezTo>
                    <a:pt x="42" y="50"/>
                    <a:pt x="51" y="41"/>
                    <a:pt x="51" y="30"/>
                  </a:cubicBezTo>
                  <a:cubicBezTo>
                    <a:pt x="51" y="19"/>
                    <a:pt x="42" y="10"/>
                    <a:pt x="31" y="1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32" name="组合 831">
            <a:extLst>
              <a:ext uri="{FF2B5EF4-FFF2-40B4-BE49-F238E27FC236}">
                <a16:creationId xmlns="" xmlns:a16="http://schemas.microsoft.com/office/drawing/2014/main" id="{9B7AE68D-EC40-4D4A-A1D2-F439F4C8C124}"/>
              </a:ext>
            </a:extLst>
          </p:cNvPr>
          <p:cNvGrpSpPr/>
          <p:nvPr/>
        </p:nvGrpSpPr>
        <p:grpSpPr>
          <a:xfrm>
            <a:off x="2283693" y="5769349"/>
            <a:ext cx="646312" cy="538875"/>
            <a:chOff x="2366715" y="2215064"/>
            <a:chExt cx="646312" cy="538875"/>
          </a:xfrm>
        </p:grpSpPr>
        <p:sp>
          <p:nvSpPr>
            <p:cNvPr id="833" name="Freeform 104">
              <a:extLst>
                <a:ext uri="{FF2B5EF4-FFF2-40B4-BE49-F238E27FC236}">
                  <a16:creationId xmlns="" xmlns:a16="http://schemas.microsoft.com/office/drawing/2014/main" id="{1AB2FA7A-BA65-4BB0-A4A4-D29A99932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715" y="2596439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4" name="Freeform 105">
              <a:extLst>
                <a:ext uri="{FF2B5EF4-FFF2-40B4-BE49-F238E27FC236}">
                  <a16:creationId xmlns="" xmlns:a16="http://schemas.microsoft.com/office/drawing/2014/main" id="{E61DEEBB-5254-4646-86D8-19D79D86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465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5" name="Freeform 106">
              <a:extLst>
                <a:ext uri="{FF2B5EF4-FFF2-40B4-BE49-F238E27FC236}">
                  <a16:creationId xmlns="" xmlns:a16="http://schemas.microsoft.com/office/drawing/2014/main" id="{DFDE00D4-71E0-4FAE-B841-C219441700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6715" y="2215064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6" name="Freeform 107">
              <a:extLst>
                <a:ext uri="{FF2B5EF4-FFF2-40B4-BE49-F238E27FC236}">
                  <a16:creationId xmlns="" xmlns:a16="http://schemas.microsoft.com/office/drawing/2014/main" id="{4DCFC9A1-A261-4BFD-A65B-0BEB87C32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3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7" name="Freeform 108">
              <a:extLst>
                <a:ext uri="{FF2B5EF4-FFF2-40B4-BE49-F238E27FC236}">
                  <a16:creationId xmlns="" xmlns:a16="http://schemas.microsoft.com/office/drawing/2014/main" id="{E67F219F-7E17-4ACF-89E1-577A2AEFC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215" y="2257814"/>
              <a:ext cx="241875" cy="282937"/>
            </a:xfrm>
            <a:custGeom>
              <a:avLst/>
              <a:gdLst>
                <a:gd name="T0" fmla="*/ 143 w 287"/>
                <a:gd name="T1" fmla="*/ 335 h 335"/>
                <a:gd name="T2" fmla="*/ 143 w 287"/>
                <a:gd name="T3" fmla="*/ 335 h 335"/>
                <a:gd name="T4" fmla="*/ 142 w 287"/>
                <a:gd name="T5" fmla="*/ 335 h 335"/>
                <a:gd name="T6" fmla="*/ 49 w 287"/>
                <a:gd name="T7" fmla="*/ 274 h 335"/>
                <a:gd name="T8" fmla="*/ 2 w 287"/>
                <a:gd name="T9" fmla="*/ 151 h 335"/>
                <a:gd name="T10" fmla="*/ 18 w 287"/>
                <a:gd name="T11" fmla="*/ 48 h 335"/>
                <a:gd name="T12" fmla="*/ 42 w 287"/>
                <a:gd name="T13" fmla="*/ 3 h 335"/>
                <a:gd name="T14" fmla="*/ 45 w 287"/>
                <a:gd name="T15" fmla="*/ 0 h 335"/>
                <a:gd name="T16" fmla="*/ 48 w 287"/>
                <a:gd name="T17" fmla="*/ 1 h 335"/>
                <a:gd name="T18" fmla="*/ 50 w 287"/>
                <a:gd name="T19" fmla="*/ 2 h 335"/>
                <a:gd name="T20" fmla="*/ 92 w 287"/>
                <a:gd name="T21" fmla="*/ 11 h 335"/>
                <a:gd name="T22" fmla="*/ 141 w 287"/>
                <a:gd name="T23" fmla="*/ 2 h 335"/>
                <a:gd name="T24" fmla="*/ 143 w 287"/>
                <a:gd name="T25" fmla="*/ 1 h 335"/>
                <a:gd name="T26" fmla="*/ 145 w 287"/>
                <a:gd name="T27" fmla="*/ 2 h 335"/>
                <a:gd name="T28" fmla="*/ 195 w 287"/>
                <a:gd name="T29" fmla="*/ 11 h 335"/>
                <a:gd name="T30" fmla="*/ 236 w 287"/>
                <a:gd name="T31" fmla="*/ 2 h 335"/>
                <a:gd name="T32" fmla="*/ 239 w 287"/>
                <a:gd name="T33" fmla="*/ 1 h 335"/>
                <a:gd name="T34" fmla="*/ 242 w 287"/>
                <a:gd name="T35" fmla="*/ 0 h 335"/>
                <a:gd name="T36" fmla="*/ 244 w 287"/>
                <a:gd name="T37" fmla="*/ 3 h 335"/>
                <a:gd name="T38" fmla="*/ 268 w 287"/>
                <a:gd name="T39" fmla="*/ 48 h 335"/>
                <a:gd name="T40" fmla="*/ 285 w 287"/>
                <a:gd name="T41" fmla="*/ 151 h 335"/>
                <a:gd name="T42" fmla="*/ 237 w 287"/>
                <a:gd name="T43" fmla="*/ 274 h 335"/>
                <a:gd name="T44" fmla="*/ 144 w 287"/>
                <a:gd name="T45" fmla="*/ 335 h 335"/>
                <a:gd name="T46" fmla="*/ 143 w 287"/>
                <a:gd name="T4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7" h="335">
                  <a:moveTo>
                    <a:pt x="143" y="335"/>
                  </a:moveTo>
                  <a:cubicBezTo>
                    <a:pt x="143" y="335"/>
                    <a:pt x="143" y="335"/>
                    <a:pt x="143" y="335"/>
                  </a:cubicBezTo>
                  <a:cubicBezTo>
                    <a:pt x="142" y="335"/>
                    <a:pt x="142" y="335"/>
                    <a:pt x="142" y="335"/>
                  </a:cubicBezTo>
                  <a:cubicBezTo>
                    <a:pt x="109" y="329"/>
                    <a:pt x="77" y="308"/>
                    <a:pt x="49" y="274"/>
                  </a:cubicBezTo>
                  <a:cubicBezTo>
                    <a:pt x="21" y="238"/>
                    <a:pt x="4" y="195"/>
                    <a:pt x="2" y="151"/>
                  </a:cubicBezTo>
                  <a:cubicBezTo>
                    <a:pt x="0" y="107"/>
                    <a:pt x="10" y="71"/>
                    <a:pt x="18" y="48"/>
                  </a:cubicBezTo>
                  <a:cubicBezTo>
                    <a:pt x="27" y="25"/>
                    <a:pt x="35" y="10"/>
                    <a:pt x="42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60" y="5"/>
                    <a:pt x="79" y="11"/>
                    <a:pt x="92" y="11"/>
                  </a:cubicBezTo>
                  <a:cubicBezTo>
                    <a:pt x="117" y="11"/>
                    <a:pt x="141" y="2"/>
                    <a:pt x="141" y="2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6" y="2"/>
                    <a:pt x="170" y="11"/>
                    <a:pt x="195" y="11"/>
                  </a:cubicBezTo>
                  <a:cubicBezTo>
                    <a:pt x="208" y="11"/>
                    <a:pt x="227" y="5"/>
                    <a:pt x="236" y="2"/>
                  </a:cubicBezTo>
                  <a:cubicBezTo>
                    <a:pt x="237" y="2"/>
                    <a:pt x="238" y="2"/>
                    <a:pt x="239" y="1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4" y="3"/>
                    <a:pt x="244" y="3"/>
                    <a:pt x="244" y="3"/>
                  </a:cubicBezTo>
                  <a:cubicBezTo>
                    <a:pt x="251" y="10"/>
                    <a:pt x="260" y="25"/>
                    <a:pt x="268" y="48"/>
                  </a:cubicBezTo>
                  <a:cubicBezTo>
                    <a:pt x="277" y="71"/>
                    <a:pt x="287" y="107"/>
                    <a:pt x="285" y="151"/>
                  </a:cubicBezTo>
                  <a:cubicBezTo>
                    <a:pt x="282" y="195"/>
                    <a:pt x="265" y="238"/>
                    <a:pt x="237" y="274"/>
                  </a:cubicBezTo>
                  <a:cubicBezTo>
                    <a:pt x="210" y="308"/>
                    <a:pt x="178" y="329"/>
                    <a:pt x="144" y="335"/>
                  </a:cubicBezTo>
                  <a:cubicBezTo>
                    <a:pt x="143" y="335"/>
                    <a:pt x="143" y="335"/>
                    <a:pt x="143" y="335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8" name="Freeform 109">
              <a:extLst>
                <a:ext uri="{FF2B5EF4-FFF2-40B4-BE49-F238E27FC236}">
                  <a16:creationId xmlns="" xmlns:a16="http://schemas.microsoft.com/office/drawing/2014/main" id="{C16AF702-AF3B-4345-A475-266DF0CBC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27" y="2269627"/>
              <a:ext cx="227812" cy="261000"/>
            </a:xfrm>
            <a:custGeom>
              <a:avLst/>
              <a:gdLst>
                <a:gd name="T0" fmla="*/ 39 w 270"/>
                <a:gd name="T1" fmla="*/ 1 h 309"/>
                <a:gd name="T2" fmla="*/ 5 w 270"/>
                <a:gd name="T3" fmla="*/ 136 h 309"/>
                <a:gd name="T4" fmla="*/ 134 w 270"/>
                <a:gd name="T5" fmla="*/ 309 h 309"/>
                <a:gd name="T6" fmla="*/ 260 w 270"/>
                <a:gd name="T7" fmla="*/ 136 h 309"/>
                <a:gd name="T8" fmla="*/ 227 w 270"/>
                <a:gd name="T9" fmla="*/ 0 h 309"/>
                <a:gd name="T10" fmla="*/ 134 w 270"/>
                <a:gd name="T11" fmla="*/ 0 h 309"/>
                <a:gd name="T12" fmla="*/ 39 w 270"/>
                <a:gd name="T13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309">
                  <a:moveTo>
                    <a:pt x="39" y="1"/>
                  </a:moveTo>
                  <a:cubicBezTo>
                    <a:pt x="39" y="1"/>
                    <a:pt x="0" y="56"/>
                    <a:pt x="5" y="136"/>
                  </a:cubicBezTo>
                  <a:cubicBezTo>
                    <a:pt x="10" y="226"/>
                    <a:pt x="76" y="297"/>
                    <a:pt x="134" y="309"/>
                  </a:cubicBezTo>
                  <a:cubicBezTo>
                    <a:pt x="134" y="309"/>
                    <a:pt x="251" y="276"/>
                    <a:pt x="260" y="136"/>
                  </a:cubicBezTo>
                  <a:cubicBezTo>
                    <a:pt x="260" y="136"/>
                    <a:pt x="270" y="62"/>
                    <a:pt x="227" y="0"/>
                  </a:cubicBezTo>
                  <a:cubicBezTo>
                    <a:pt x="227" y="0"/>
                    <a:pt x="181" y="20"/>
                    <a:pt x="134" y="0"/>
                  </a:cubicBezTo>
                  <a:cubicBezTo>
                    <a:pt x="134" y="0"/>
                    <a:pt x="84" y="19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39" name="Freeform 110">
              <a:extLst>
                <a:ext uri="{FF2B5EF4-FFF2-40B4-BE49-F238E27FC236}">
                  <a16:creationId xmlns="" xmlns:a16="http://schemas.microsoft.com/office/drawing/2014/main" id="{919A8ADA-1888-4F5A-AC6D-0F1B70E08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652" y="2340502"/>
              <a:ext cx="207562" cy="180000"/>
            </a:xfrm>
            <a:custGeom>
              <a:avLst/>
              <a:gdLst>
                <a:gd name="T0" fmla="*/ 122 w 246"/>
                <a:gd name="T1" fmla="*/ 213 h 213"/>
                <a:gd name="T2" fmla="*/ 51 w 246"/>
                <a:gd name="T3" fmla="*/ 169 h 213"/>
                <a:gd name="T4" fmla="*/ 6 w 246"/>
                <a:gd name="T5" fmla="*/ 80 h 213"/>
                <a:gd name="T6" fmla="*/ 8 w 246"/>
                <a:gd name="T7" fmla="*/ 0 h 213"/>
                <a:gd name="T8" fmla="*/ 235 w 246"/>
                <a:gd name="T9" fmla="*/ 0 h 213"/>
                <a:gd name="T10" fmla="*/ 216 w 246"/>
                <a:gd name="T11" fmla="*/ 134 h 213"/>
                <a:gd name="T12" fmla="*/ 184 w 246"/>
                <a:gd name="T13" fmla="*/ 174 h 213"/>
                <a:gd name="T14" fmla="*/ 122 w 24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13">
                  <a:moveTo>
                    <a:pt x="122" y="213"/>
                  </a:moveTo>
                  <a:cubicBezTo>
                    <a:pt x="98" y="207"/>
                    <a:pt x="72" y="191"/>
                    <a:pt x="51" y="169"/>
                  </a:cubicBezTo>
                  <a:cubicBezTo>
                    <a:pt x="28" y="143"/>
                    <a:pt x="12" y="112"/>
                    <a:pt x="6" y="80"/>
                  </a:cubicBezTo>
                  <a:cubicBezTo>
                    <a:pt x="4" y="70"/>
                    <a:pt x="0" y="28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6" y="51"/>
                    <a:pt x="228" y="112"/>
                    <a:pt x="216" y="134"/>
                  </a:cubicBezTo>
                  <a:cubicBezTo>
                    <a:pt x="214" y="139"/>
                    <a:pt x="204" y="155"/>
                    <a:pt x="184" y="174"/>
                  </a:cubicBezTo>
                  <a:cubicBezTo>
                    <a:pt x="165" y="192"/>
                    <a:pt x="144" y="205"/>
                    <a:pt x="122" y="213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0" name="Freeform 111">
              <a:extLst>
                <a:ext uri="{FF2B5EF4-FFF2-40B4-BE49-F238E27FC236}">
                  <a16:creationId xmlns="" xmlns:a16="http://schemas.microsoft.com/office/drawing/2014/main" id="{D306B9FE-F0A9-4F96-A6A5-C43DB50BB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902" y="2279752"/>
              <a:ext cx="182812" cy="38813"/>
            </a:xfrm>
            <a:custGeom>
              <a:avLst/>
              <a:gdLst>
                <a:gd name="T0" fmla="*/ 0 w 217"/>
                <a:gd name="T1" fmla="*/ 46 h 46"/>
                <a:gd name="T2" fmla="*/ 8 w 217"/>
                <a:gd name="T3" fmla="*/ 25 h 46"/>
                <a:gd name="T4" fmla="*/ 18 w 217"/>
                <a:gd name="T5" fmla="*/ 2 h 46"/>
                <a:gd name="T6" fmla="*/ 59 w 217"/>
                <a:gd name="T7" fmla="*/ 8 h 46"/>
                <a:gd name="T8" fmla="*/ 109 w 217"/>
                <a:gd name="T9" fmla="*/ 0 h 46"/>
                <a:gd name="T10" fmla="*/ 158 w 217"/>
                <a:gd name="T11" fmla="*/ 8 h 46"/>
                <a:gd name="T12" fmla="*/ 158 w 217"/>
                <a:gd name="T13" fmla="*/ 8 h 46"/>
                <a:gd name="T14" fmla="*/ 198 w 217"/>
                <a:gd name="T15" fmla="*/ 1 h 46"/>
                <a:gd name="T16" fmla="*/ 217 w 217"/>
                <a:gd name="T17" fmla="*/ 45 h 46"/>
                <a:gd name="T18" fmla="*/ 0 w 217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46">
                  <a:moveTo>
                    <a:pt x="0" y="46"/>
                  </a:moveTo>
                  <a:cubicBezTo>
                    <a:pt x="2" y="40"/>
                    <a:pt x="4" y="32"/>
                    <a:pt x="8" y="25"/>
                  </a:cubicBezTo>
                  <a:cubicBezTo>
                    <a:pt x="13" y="11"/>
                    <a:pt x="16" y="5"/>
                    <a:pt x="18" y="2"/>
                  </a:cubicBezTo>
                  <a:cubicBezTo>
                    <a:pt x="30" y="6"/>
                    <a:pt x="44" y="8"/>
                    <a:pt x="59" y="8"/>
                  </a:cubicBezTo>
                  <a:cubicBezTo>
                    <a:pt x="83" y="8"/>
                    <a:pt x="102" y="3"/>
                    <a:pt x="109" y="0"/>
                  </a:cubicBezTo>
                  <a:cubicBezTo>
                    <a:pt x="117" y="3"/>
                    <a:pt x="136" y="8"/>
                    <a:pt x="15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73" y="8"/>
                    <a:pt x="187" y="6"/>
                    <a:pt x="198" y="1"/>
                  </a:cubicBezTo>
                  <a:cubicBezTo>
                    <a:pt x="204" y="10"/>
                    <a:pt x="213" y="30"/>
                    <a:pt x="217" y="45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41" name="组合 840">
            <a:extLst>
              <a:ext uri="{FF2B5EF4-FFF2-40B4-BE49-F238E27FC236}">
                <a16:creationId xmlns="" xmlns:a16="http://schemas.microsoft.com/office/drawing/2014/main" id="{326C067C-F75E-46FD-B7BC-017660D0E622}"/>
              </a:ext>
            </a:extLst>
          </p:cNvPr>
          <p:cNvGrpSpPr/>
          <p:nvPr/>
        </p:nvGrpSpPr>
        <p:grpSpPr>
          <a:xfrm>
            <a:off x="6825571" y="5769349"/>
            <a:ext cx="645749" cy="538875"/>
            <a:chOff x="6908593" y="2215064"/>
            <a:chExt cx="645749" cy="538875"/>
          </a:xfrm>
        </p:grpSpPr>
        <p:sp>
          <p:nvSpPr>
            <p:cNvPr id="842" name="Freeform 13">
              <a:extLst>
                <a:ext uri="{FF2B5EF4-FFF2-40B4-BE49-F238E27FC236}">
                  <a16:creationId xmlns="" xmlns:a16="http://schemas.microsoft.com/office/drawing/2014/main" id="{9445DB25-491D-4B53-978F-48280A8CB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3468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3" name="Freeform 14">
              <a:extLst>
                <a:ext uri="{FF2B5EF4-FFF2-40B4-BE49-F238E27FC236}">
                  <a16:creationId xmlns="" xmlns:a16="http://schemas.microsoft.com/office/drawing/2014/main" id="{EE871E59-D49D-4909-B174-31A597546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218" y="2728626"/>
              <a:ext cx="303187" cy="25313"/>
            </a:xfrm>
            <a:custGeom>
              <a:avLst/>
              <a:gdLst>
                <a:gd name="T0" fmla="*/ 345 w 359"/>
                <a:gd name="T1" fmla="*/ 0 h 30"/>
                <a:gd name="T2" fmla="*/ 14 w 359"/>
                <a:gd name="T3" fmla="*/ 0 h 30"/>
                <a:gd name="T4" fmla="*/ 0 w 359"/>
                <a:gd name="T5" fmla="*/ 15 h 30"/>
                <a:gd name="T6" fmla="*/ 14 w 359"/>
                <a:gd name="T7" fmla="*/ 30 h 30"/>
                <a:gd name="T8" fmla="*/ 345 w 359"/>
                <a:gd name="T9" fmla="*/ 30 h 30"/>
                <a:gd name="T10" fmla="*/ 359 w 359"/>
                <a:gd name="T11" fmla="*/ 15 h 30"/>
                <a:gd name="T12" fmla="*/ 345 w 35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0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4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52" y="30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4" name="Freeform 15">
              <a:extLst>
                <a:ext uri="{FF2B5EF4-FFF2-40B4-BE49-F238E27FC236}">
                  <a16:creationId xmlns="" xmlns:a16="http://schemas.microsoft.com/office/drawing/2014/main" id="{DCF64908-D897-4D14-AA8C-924D196438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593" y="2215064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5 h 438"/>
                <a:gd name="T22" fmla="*/ 62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5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5" name="Freeform 16">
              <a:extLst>
                <a:ext uri="{FF2B5EF4-FFF2-40B4-BE49-F238E27FC236}">
                  <a16:creationId xmlns="" xmlns:a16="http://schemas.microsoft.com/office/drawing/2014/main" id="{FD2C633F-CD83-43DA-8A82-7C364C54F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7406" y="2248814"/>
              <a:ext cx="560812" cy="299250"/>
            </a:xfrm>
            <a:custGeom>
              <a:avLst/>
              <a:gdLst>
                <a:gd name="T0" fmla="*/ 665 w 665"/>
                <a:gd name="T1" fmla="*/ 345 h 355"/>
                <a:gd name="T2" fmla="*/ 665 w 665"/>
                <a:gd name="T3" fmla="*/ 10 h 355"/>
                <a:gd name="T4" fmla="*/ 649 w 665"/>
                <a:gd name="T5" fmla="*/ 0 h 355"/>
                <a:gd name="T6" fmla="*/ 16 w 665"/>
                <a:gd name="T7" fmla="*/ 0 h 355"/>
                <a:gd name="T8" fmla="*/ 0 w 665"/>
                <a:gd name="T9" fmla="*/ 10 h 355"/>
                <a:gd name="T10" fmla="*/ 0 w 665"/>
                <a:gd name="T11" fmla="*/ 345 h 355"/>
                <a:gd name="T12" fmla="*/ 16 w 665"/>
                <a:gd name="T13" fmla="*/ 355 h 355"/>
                <a:gd name="T14" fmla="*/ 649 w 665"/>
                <a:gd name="T15" fmla="*/ 355 h 355"/>
                <a:gd name="T16" fmla="*/ 665 w 665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5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6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6" name="Oval 17">
              <a:extLst>
                <a:ext uri="{FF2B5EF4-FFF2-40B4-BE49-F238E27FC236}">
                  <a16:creationId xmlns="" xmlns:a16="http://schemas.microsoft.com/office/drawing/2014/main" id="{CEFCAD21-469A-400D-892A-C508E758C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4155" y="2278626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7" name="Freeform 18">
              <a:extLst>
                <a:ext uri="{FF2B5EF4-FFF2-40B4-BE49-F238E27FC236}">
                  <a16:creationId xmlns="" xmlns:a16="http://schemas.microsoft.com/office/drawing/2014/main" id="{0F39861D-D1D0-4FB2-BE89-5EF5906ED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0780" y="2274126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5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8" name="Oval 19">
              <a:extLst>
                <a:ext uri="{FF2B5EF4-FFF2-40B4-BE49-F238E27FC236}">
                  <a16:creationId xmlns="" xmlns:a16="http://schemas.microsoft.com/office/drawing/2014/main" id="{09842C0C-473E-4B41-BC79-9A5E85FA1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5968" y="2290439"/>
              <a:ext cx="23625" cy="23625"/>
            </a:xfrm>
            <a:prstGeom prst="ellipse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49" name="Freeform 20">
              <a:extLst>
                <a:ext uri="{FF2B5EF4-FFF2-40B4-BE49-F238E27FC236}">
                  <a16:creationId xmlns="" xmlns:a16="http://schemas.microsoft.com/office/drawing/2014/main" id="{1A6A2EE3-FFCB-459F-9059-DA230FBC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593" y="2276939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0" name="Freeform 21">
              <a:extLst>
                <a:ext uri="{FF2B5EF4-FFF2-40B4-BE49-F238E27FC236}">
                  <a16:creationId xmlns="" xmlns:a16="http://schemas.microsoft.com/office/drawing/2014/main" id="{851B3F23-DF62-4FB9-9583-F9693AE2F3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0968" y="2270751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1" name="Oval 22">
              <a:extLst>
                <a:ext uri="{FF2B5EF4-FFF2-40B4-BE49-F238E27FC236}">
                  <a16:creationId xmlns="" xmlns:a16="http://schemas.microsoft.com/office/drawing/2014/main" id="{1F86F474-6D5F-401C-901E-67324F971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4155" y="2372001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2" name="Freeform 23">
              <a:extLst>
                <a:ext uri="{FF2B5EF4-FFF2-40B4-BE49-F238E27FC236}">
                  <a16:creationId xmlns="" xmlns:a16="http://schemas.microsoft.com/office/drawing/2014/main" id="{280435FF-CEC9-44B8-9244-43ECB56998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0780" y="2367501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3 h 65"/>
                <a:gd name="T4" fmla="*/ 32 w 65"/>
                <a:gd name="T5" fmla="*/ 0 h 65"/>
                <a:gd name="T6" fmla="*/ 65 w 65"/>
                <a:gd name="T7" fmla="*/ 33 h 65"/>
                <a:gd name="T8" fmla="*/ 32 w 65"/>
                <a:gd name="T9" fmla="*/ 65 h 65"/>
                <a:gd name="T10" fmla="*/ 32 w 65"/>
                <a:gd name="T11" fmla="*/ 10 h 65"/>
                <a:gd name="T12" fmla="*/ 9 w 65"/>
                <a:gd name="T13" fmla="*/ 33 h 65"/>
                <a:gd name="T14" fmla="*/ 32 w 65"/>
                <a:gd name="T15" fmla="*/ 56 h 65"/>
                <a:gd name="T16" fmla="*/ 56 w 65"/>
                <a:gd name="T17" fmla="*/ 33 h 65"/>
                <a:gd name="T18" fmla="*/ 32 w 65"/>
                <a:gd name="T19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1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5" y="15"/>
                    <a:pt x="65" y="33"/>
                  </a:cubicBezTo>
                  <a:cubicBezTo>
                    <a:pt x="65" y="51"/>
                    <a:pt x="50" y="65"/>
                    <a:pt x="32" y="65"/>
                  </a:cubicBezTo>
                  <a:close/>
                  <a:moveTo>
                    <a:pt x="32" y="10"/>
                  </a:moveTo>
                  <a:cubicBezTo>
                    <a:pt x="19" y="10"/>
                    <a:pt x="9" y="20"/>
                    <a:pt x="9" y="33"/>
                  </a:cubicBezTo>
                  <a:cubicBezTo>
                    <a:pt x="9" y="45"/>
                    <a:pt x="19" y="56"/>
                    <a:pt x="32" y="56"/>
                  </a:cubicBezTo>
                  <a:cubicBezTo>
                    <a:pt x="45" y="56"/>
                    <a:pt x="56" y="45"/>
                    <a:pt x="56" y="33"/>
                  </a:cubicBezTo>
                  <a:cubicBezTo>
                    <a:pt x="56" y="20"/>
                    <a:pt x="45" y="10"/>
                    <a:pt x="32" y="1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3" name="Freeform 24">
              <a:extLst>
                <a:ext uri="{FF2B5EF4-FFF2-40B4-BE49-F238E27FC236}">
                  <a16:creationId xmlns="" xmlns:a16="http://schemas.microsoft.com/office/drawing/2014/main" id="{19657C49-2BBD-4616-9D48-D9E6A2828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593" y="2370314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3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4" name="Freeform 25">
              <a:extLst>
                <a:ext uri="{FF2B5EF4-FFF2-40B4-BE49-F238E27FC236}">
                  <a16:creationId xmlns="" xmlns:a16="http://schemas.microsoft.com/office/drawing/2014/main" id="{D07A84B4-59DD-4AD6-BDF7-38B879B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0968" y="2364126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3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3 h 74"/>
                <a:gd name="T26" fmla="*/ 41 w 348"/>
                <a:gd name="T27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3"/>
                  </a:moveTo>
                  <a:cubicBezTo>
                    <a:pt x="25" y="13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3"/>
                    <a:pt x="308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5" name="Oval 26">
              <a:extLst>
                <a:ext uri="{FF2B5EF4-FFF2-40B4-BE49-F238E27FC236}">
                  <a16:creationId xmlns="" xmlns:a16="http://schemas.microsoft.com/office/drawing/2014/main" id="{AE7FBFD8-0B86-4A60-AE7D-5C258B0D4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4155" y="2466501"/>
              <a:ext cx="47250" cy="461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6" name="Freeform 27">
              <a:extLst>
                <a:ext uri="{FF2B5EF4-FFF2-40B4-BE49-F238E27FC236}">
                  <a16:creationId xmlns="" xmlns:a16="http://schemas.microsoft.com/office/drawing/2014/main" id="{C7BFEB73-CE11-4224-AE41-7DEDAA5C9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0780" y="2462001"/>
              <a:ext cx="55125" cy="55125"/>
            </a:xfrm>
            <a:custGeom>
              <a:avLst/>
              <a:gdLst>
                <a:gd name="T0" fmla="*/ 32 w 65"/>
                <a:gd name="T1" fmla="*/ 65 h 65"/>
                <a:gd name="T2" fmla="*/ 0 w 65"/>
                <a:gd name="T3" fmla="*/ 32 h 65"/>
                <a:gd name="T4" fmla="*/ 32 w 65"/>
                <a:gd name="T5" fmla="*/ 0 h 65"/>
                <a:gd name="T6" fmla="*/ 65 w 65"/>
                <a:gd name="T7" fmla="*/ 32 h 65"/>
                <a:gd name="T8" fmla="*/ 32 w 65"/>
                <a:gd name="T9" fmla="*/ 65 h 65"/>
                <a:gd name="T10" fmla="*/ 32 w 65"/>
                <a:gd name="T11" fmla="*/ 9 h 65"/>
                <a:gd name="T12" fmla="*/ 9 w 65"/>
                <a:gd name="T13" fmla="*/ 32 h 65"/>
                <a:gd name="T14" fmla="*/ 32 w 65"/>
                <a:gd name="T15" fmla="*/ 55 h 65"/>
                <a:gd name="T16" fmla="*/ 56 w 65"/>
                <a:gd name="T17" fmla="*/ 32 h 65"/>
                <a:gd name="T18" fmla="*/ 32 w 65"/>
                <a:gd name="T1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14" y="65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5" y="14"/>
                    <a:pt x="65" y="32"/>
                  </a:cubicBezTo>
                  <a:cubicBezTo>
                    <a:pt x="65" y="50"/>
                    <a:pt x="50" y="65"/>
                    <a:pt x="32" y="65"/>
                  </a:cubicBezTo>
                  <a:close/>
                  <a:moveTo>
                    <a:pt x="32" y="9"/>
                  </a:moveTo>
                  <a:cubicBezTo>
                    <a:pt x="19" y="9"/>
                    <a:pt x="9" y="20"/>
                    <a:pt x="9" y="32"/>
                  </a:cubicBezTo>
                  <a:cubicBezTo>
                    <a:pt x="9" y="45"/>
                    <a:pt x="19" y="55"/>
                    <a:pt x="32" y="55"/>
                  </a:cubicBezTo>
                  <a:cubicBezTo>
                    <a:pt x="45" y="55"/>
                    <a:pt x="56" y="45"/>
                    <a:pt x="56" y="32"/>
                  </a:cubicBezTo>
                  <a:cubicBezTo>
                    <a:pt x="56" y="20"/>
                    <a:pt x="45" y="9"/>
                    <a:pt x="32" y="9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7" name="Freeform 28">
              <a:extLst>
                <a:ext uri="{FF2B5EF4-FFF2-40B4-BE49-F238E27FC236}">
                  <a16:creationId xmlns="" xmlns:a16="http://schemas.microsoft.com/office/drawing/2014/main" id="{4010D185-77A5-47AA-BAEB-41C21A21C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593" y="2463689"/>
              <a:ext cx="282937" cy="50625"/>
            </a:xfrm>
            <a:custGeom>
              <a:avLst/>
              <a:gdLst>
                <a:gd name="T0" fmla="*/ 335 w 335"/>
                <a:gd name="T1" fmla="*/ 30 h 60"/>
                <a:gd name="T2" fmla="*/ 301 w 335"/>
                <a:gd name="T3" fmla="*/ 60 h 60"/>
                <a:gd name="T4" fmla="*/ 34 w 335"/>
                <a:gd name="T5" fmla="*/ 60 h 60"/>
                <a:gd name="T6" fmla="*/ 0 w 335"/>
                <a:gd name="T7" fmla="*/ 30 h 60"/>
                <a:gd name="T8" fmla="*/ 0 w 335"/>
                <a:gd name="T9" fmla="*/ 30 h 60"/>
                <a:gd name="T10" fmla="*/ 34 w 335"/>
                <a:gd name="T11" fmla="*/ 0 h 60"/>
                <a:gd name="T12" fmla="*/ 301 w 335"/>
                <a:gd name="T13" fmla="*/ 0 h 60"/>
                <a:gd name="T14" fmla="*/ 335 w 335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60">
                  <a:moveTo>
                    <a:pt x="335" y="30"/>
                  </a:moveTo>
                  <a:cubicBezTo>
                    <a:pt x="335" y="47"/>
                    <a:pt x="320" y="60"/>
                    <a:pt x="301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15" y="60"/>
                    <a:pt x="0" y="4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5" y="0"/>
                    <a:pt x="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0" y="0"/>
                    <a:pt x="335" y="14"/>
                    <a:pt x="33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8" name="Freeform 29">
              <a:extLst>
                <a:ext uri="{FF2B5EF4-FFF2-40B4-BE49-F238E27FC236}">
                  <a16:creationId xmlns="" xmlns:a16="http://schemas.microsoft.com/office/drawing/2014/main" id="{B0CB6840-37D5-4FA1-B994-831DEFCDA6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0968" y="2458064"/>
              <a:ext cx="293625" cy="62438"/>
            </a:xfrm>
            <a:custGeom>
              <a:avLst/>
              <a:gdLst>
                <a:gd name="T0" fmla="*/ 308 w 348"/>
                <a:gd name="T1" fmla="*/ 74 h 74"/>
                <a:gd name="T2" fmla="*/ 41 w 348"/>
                <a:gd name="T3" fmla="*/ 74 h 74"/>
                <a:gd name="T4" fmla="*/ 0 w 348"/>
                <a:gd name="T5" fmla="*/ 37 h 74"/>
                <a:gd name="T6" fmla="*/ 41 w 348"/>
                <a:gd name="T7" fmla="*/ 0 h 74"/>
                <a:gd name="T8" fmla="*/ 308 w 348"/>
                <a:gd name="T9" fmla="*/ 0 h 74"/>
                <a:gd name="T10" fmla="*/ 348 w 348"/>
                <a:gd name="T11" fmla="*/ 37 h 74"/>
                <a:gd name="T12" fmla="*/ 308 w 348"/>
                <a:gd name="T13" fmla="*/ 74 h 74"/>
                <a:gd name="T14" fmla="*/ 41 w 348"/>
                <a:gd name="T15" fmla="*/ 14 h 74"/>
                <a:gd name="T16" fmla="*/ 13 w 348"/>
                <a:gd name="T17" fmla="*/ 37 h 74"/>
                <a:gd name="T18" fmla="*/ 41 w 348"/>
                <a:gd name="T19" fmla="*/ 61 h 74"/>
                <a:gd name="T20" fmla="*/ 308 w 348"/>
                <a:gd name="T21" fmla="*/ 61 h 74"/>
                <a:gd name="T22" fmla="*/ 336 w 348"/>
                <a:gd name="T23" fmla="*/ 37 h 74"/>
                <a:gd name="T24" fmla="*/ 308 w 348"/>
                <a:gd name="T25" fmla="*/ 14 h 74"/>
                <a:gd name="T26" fmla="*/ 41 w 348"/>
                <a:gd name="T2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74">
                  <a:moveTo>
                    <a:pt x="30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19" y="74"/>
                    <a:pt x="0" y="57"/>
                    <a:pt x="0" y="37"/>
                  </a:cubicBezTo>
                  <a:cubicBezTo>
                    <a:pt x="0" y="17"/>
                    <a:pt x="19" y="0"/>
                    <a:pt x="4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30" y="0"/>
                    <a:pt x="348" y="17"/>
                    <a:pt x="348" y="37"/>
                  </a:cubicBezTo>
                  <a:cubicBezTo>
                    <a:pt x="348" y="57"/>
                    <a:pt x="330" y="74"/>
                    <a:pt x="308" y="74"/>
                  </a:cubicBezTo>
                  <a:close/>
                  <a:moveTo>
                    <a:pt x="41" y="14"/>
                  </a:moveTo>
                  <a:cubicBezTo>
                    <a:pt x="25" y="14"/>
                    <a:pt x="13" y="24"/>
                    <a:pt x="13" y="37"/>
                  </a:cubicBezTo>
                  <a:cubicBezTo>
                    <a:pt x="13" y="50"/>
                    <a:pt x="25" y="61"/>
                    <a:pt x="41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23" y="61"/>
                    <a:pt x="336" y="50"/>
                    <a:pt x="336" y="37"/>
                  </a:cubicBezTo>
                  <a:cubicBezTo>
                    <a:pt x="336" y="24"/>
                    <a:pt x="323" y="14"/>
                    <a:pt x="308" y="14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59" name="组合 858">
            <a:extLst>
              <a:ext uri="{FF2B5EF4-FFF2-40B4-BE49-F238E27FC236}">
                <a16:creationId xmlns="" xmlns:a16="http://schemas.microsoft.com/office/drawing/2014/main" id="{E515DC6C-5E09-4339-AED2-A8BE4AAAAD6A}"/>
              </a:ext>
            </a:extLst>
          </p:cNvPr>
          <p:cNvGrpSpPr/>
          <p:nvPr/>
        </p:nvGrpSpPr>
        <p:grpSpPr>
          <a:xfrm>
            <a:off x="6068779" y="5769349"/>
            <a:ext cx="645749" cy="538875"/>
            <a:chOff x="6151801" y="2215064"/>
            <a:chExt cx="645749" cy="538875"/>
          </a:xfrm>
        </p:grpSpPr>
        <p:sp>
          <p:nvSpPr>
            <p:cNvPr id="860" name="Freeform 46">
              <a:extLst>
                <a:ext uri="{FF2B5EF4-FFF2-40B4-BE49-F238E27FC236}">
                  <a16:creationId xmlns="" xmlns:a16="http://schemas.microsoft.com/office/drawing/2014/main" id="{B13612AF-5FCE-4091-B365-180EF5AE0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676" y="2596439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10" y="50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1" name="Freeform 47">
              <a:extLst>
                <a:ext uri="{FF2B5EF4-FFF2-40B4-BE49-F238E27FC236}">
                  <a16:creationId xmlns="" xmlns:a16="http://schemas.microsoft.com/office/drawing/2014/main" id="{0C4CE615-2BFB-4D9C-9F8D-514EF71D5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426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2" name="Freeform 48">
              <a:extLst>
                <a:ext uri="{FF2B5EF4-FFF2-40B4-BE49-F238E27FC236}">
                  <a16:creationId xmlns="" xmlns:a16="http://schemas.microsoft.com/office/drawing/2014/main" id="{D9C6224B-27D6-4A03-A551-F0F170A08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1801" y="2215064"/>
              <a:ext cx="645749" cy="369563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5 h 438"/>
                <a:gd name="T22" fmla="*/ 61 w 766"/>
                <a:gd name="T23" fmla="*/ 395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5"/>
                    <a:pt x="695" y="395"/>
                  </a:cubicBezTo>
                  <a:cubicBezTo>
                    <a:pt x="61" y="395"/>
                    <a:pt x="61" y="395"/>
                    <a:pt x="61" y="395"/>
                  </a:cubicBezTo>
                  <a:cubicBezTo>
                    <a:pt x="53" y="395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3" name="Freeform 49">
              <a:extLst>
                <a:ext uri="{FF2B5EF4-FFF2-40B4-BE49-F238E27FC236}">
                  <a16:creationId xmlns="" xmlns:a16="http://schemas.microsoft.com/office/drawing/2014/main" id="{0C87C0B4-DE65-49DC-80C3-2722EB35C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0614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8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4" name="Freeform 50">
              <a:extLst>
                <a:ext uri="{FF2B5EF4-FFF2-40B4-BE49-F238E27FC236}">
                  <a16:creationId xmlns="" xmlns:a16="http://schemas.microsoft.com/office/drawing/2014/main" id="{42981F26-5BE4-46A8-AE61-02C2F3964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613" y="2485626"/>
              <a:ext cx="35438" cy="25313"/>
            </a:xfrm>
            <a:custGeom>
              <a:avLst/>
              <a:gdLst>
                <a:gd name="T0" fmla="*/ 0 w 42"/>
                <a:gd name="T1" fmla="*/ 30 h 30"/>
                <a:gd name="T2" fmla="*/ 42 w 42"/>
                <a:gd name="T3" fmla="*/ 30 h 30"/>
                <a:gd name="T4" fmla="*/ 42 w 42"/>
                <a:gd name="T5" fmla="*/ 0 h 30"/>
                <a:gd name="T6" fmla="*/ 0 w 42"/>
                <a:gd name="T7" fmla="*/ 7 h 30"/>
                <a:gd name="T8" fmla="*/ 0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2"/>
                    <a:pt x="14" y="5"/>
                    <a:pt x="0" y="7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5" name="Freeform 51">
              <a:extLst>
                <a:ext uri="{FF2B5EF4-FFF2-40B4-BE49-F238E27FC236}">
                  <a16:creationId xmlns="" xmlns:a16="http://schemas.microsoft.com/office/drawing/2014/main" id="{DE147132-09A8-47BA-A59B-37ADE31F0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613" y="2407439"/>
              <a:ext cx="35438" cy="74813"/>
            </a:xfrm>
            <a:custGeom>
              <a:avLst/>
              <a:gdLst>
                <a:gd name="T0" fmla="*/ 42 w 42"/>
                <a:gd name="T1" fmla="*/ 0 h 89"/>
                <a:gd name="T2" fmla="*/ 0 w 42"/>
                <a:gd name="T3" fmla="*/ 0 h 89"/>
                <a:gd name="T4" fmla="*/ 0 w 42"/>
                <a:gd name="T5" fmla="*/ 89 h 89"/>
                <a:gd name="T6" fmla="*/ 42 w 42"/>
                <a:gd name="T7" fmla="*/ 82 h 89"/>
                <a:gd name="T8" fmla="*/ 42 w 42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87"/>
                    <a:pt x="27" y="85"/>
                    <a:pt x="42" y="8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6" name="Freeform 52">
              <a:extLst>
                <a:ext uri="{FF2B5EF4-FFF2-40B4-BE49-F238E27FC236}">
                  <a16:creationId xmlns="" xmlns:a16="http://schemas.microsoft.com/office/drawing/2014/main" id="{BC507C10-A5C8-416D-9E75-CEA978937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988" y="2473251"/>
              <a:ext cx="35438" cy="37688"/>
            </a:xfrm>
            <a:custGeom>
              <a:avLst/>
              <a:gdLst>
                <a:gd name="T0" fmla="*/ 0 w 42"/>
                <a:gd name="T1" fmla="*/ 10 h 45"/>
                <a:gd name="T2" fmla="*/ 0 w 42"/>
                <a:gd name="T3" fmla="*/ 45 h 45"/>
                <a:gd name="T4" fmla="*/ 42 w 42"/>
                <a:gd name="T5" fmla="*/ 45 h 45"/>
                <a:gd name="T6" fmla="*/ 42 w 42"/>
                <a:gd name="T7" fmla="*/ 0 h 45"/>
                <a:gd name="T8" fmla="*/ 5 w 42"/>
                <a:gd name="T9" fmla="*/ 9 h 45"/>
                <a:gd name="T10" fmla="*/ 0 w 42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3"/>
                    <a:pt x="17" y="6"/>
                    <a:pt x="5" y="9"/>
                  </a:cubicBezTo>
                  <a:cubicBezTo>
                    <a:pt x="3" y="9"/>
                    <a:pt x="2" y="9"/>
                    <a:pt x="0" y="1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7" name="Freeform 53">
              <a:extLst>
                <a:ext uri="{FF2B5EF4-FFF2-40B4-BE49-F238E27FC236}">
                  <a16:creationId xmlns="" xmlns:a16="http://schemas.microsoft.com/office/drawing/2014/main" id="{FE1696AB-9AF0-41EF-A2D2-580D5B4EC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988" y="2385501"/>
              <a:ext cx="35438" cy="86625"/>
            </a:xfrm>
            <a:custGeom>
              <a:avLst/>
              <a:gdLst>
                <a:gd name="T0" fmla="*/ 42 w 42"/>
                <a:gd name="T1" fmla="*/ 93 h 103"/>
                <a:gd name="T2" fmla="*/ 42 w 42"/>
                <a:gd name="T3" fmla="*/ 0 h 103"/>
                <a:gd name="T4" fmla="*/ 0 w 42"/>
                <a:gd name="T5" fmla="*/ 0 h 103"/>
                <a:gd name="T6" fmla="*/ 0 w 42"/>
                <a:gd name="T7" fmla="*/ 103 h 103"/>
                <a:gd name="T8" fmla="*/ 1 w 42"/>
                <a:gd name="T9" fmla="*/ 102 h 103"/>
                <a:gd name="T10" fmla="*/ 42 w 42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3">
                  <a:moveTo>
                    <a:pt x="42" y="9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2"/>
                  </a:cubicBezTo>
                  <a:cubicBezTo>
                    <a:pt x="15" y="100"/>
                    <a:pt x="28" y="97"/>
                    <a:pt x="42" y="93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8" name="Freeform 54">
              <a:extLst>
                <a:ext uri="{FF2B5EF4-FFF2-40B4-BE49-F238E27FC236}">
                  <a16:creationId xmlns="" xmlns:a16="http://schemas.microsoft.com/office/drawing/2014/main" id="{467076C3-39AA-44F8-BC7C-866A9AB37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5363" y="2458064"/>
              <a:ext cx="35438" cy="52875"/>
            </a:xfrm>
            <a:custGeom>
              <a:avLst/>
              <a:gdLst>
                <a:gd name="T0" fmla="*/ 0 w 42"/>
                <a:gd name="T1" fmla="*/ 63 h 63"/>
                <a:gd name="T2" fmla="*/ 42 w 42"/>
                <a:gd name="T3" fmla="*/ 63 h 63"/>
                <a:gd name="T4" fmla="*/ 42 w 42"/>
                <a:gd name="T5" fmla="*/ 0 h 63"/>
                <a:gd name="T6" fmla="*/ 0 w 42"/>
                <a:gd name="T7" fmla="*/ 12 h 63"/>
                <a:gd name="T8" fmla="*/ 0 w 4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3">
                  <a:moveTo>
                    <a:pt x="0" y="63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8"/>
                    <a:pt x="0" y="12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69" name="Freeform 55">
              <a:extLst>
                <a:ext uri="{FF2B5EF4-FFF2-40B4-BE49-F238E27FC236}">
                  <a16:creationId xmlns="" xmlns:a16="http://schemas.microsoft.com/office/drawing/2014/main" id="{734AA534-06E2-4C53-9883-49D1BB3C5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5363" y="2366939"/>
              <a:ext cx="35438" cy="91688"/>
            </a:xfrm>
            <a:custGeom>
              <a:avLst/>
              <a:gdLst>
                <a:gd name="T0" fmla="*/ 42 w 42"/>
                <a:gd name="T1" fmla="*/ 0 h 109"/>
                <a:gd name="T2" fmla="*/ 0 w 42"/>
                <a:gd name="T3" fmla="*/ 0 h 109"/>
                <a:gd name="T4" fmla="*/ 0 w 42"/>
                <a:gd name="T5" fmla="*/ 109 h 109"/>
                <a:gd name="T6" fmla="*/ 42 w 42"/>
                <a:gd name="T7" fmla="*/ 97 h 109"/>
                <a:gd name="T8" fmla="*/ 42 w 4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9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" y="105"/>
                    <a:pt x="28" y="101"/>
                    <a:pt x="42" y="97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0" name="Freeform 56">
              <a:extLst>
                <a:ext uri="{FF2B5EF4-FFF2-40B4-BE49-F238E27FC236}">
                  <a16:creationId xmlns="" xmlns:a16="http://schemas.microsoft.com/office/drawing/2014/main" id="{1EFD375E-17B0-408D-AF6F-6381CB77B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2738" y="2342751"/>
              <a:ext cx="35438" cy="99000"/>
            </a:xfrm>
            <a:custGeom>
              <a:avLst/>
              <a:gdLst>
                <a:gd name="T0" fmla="*/ 42 w 42"/>
                <a:gd name="T1" fmla="*/ 0 h 118"/>
                <a:gd name="T2" fmla="*/ 0 w 42"/>
                <a:gd name="T3" fmla="*/ 0 h 118"/>
                <a:gd name="T4" fmla="*/ 0 w 42"/>
                <a:gd name="T5" fmla="*/ 118 h 118"/>
                <a:gd name="T6" fmla="*/ 42 w 42"/>
                <a:gd name="T7" fmla="*/ 104 h 118"/>
                <a:gd name="T8" fmla="*/ 42 w 4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8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4" y="114"/>
                    <a:pt x="28" y="109"/>
                    <a:pt x="42" y="10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1" name="Freeform 57">
              <a:extLst>
                <a:ext uri="{FF2B5EF4-FFF2-40B4-BE49-F238E27FC236}">
                  <a16:creationId xmlns="" xmlns:a16="http://schemas.microsoft.com/office/drawing/2014/main" id="{6529BF22-0520-4A0E-AE09-D02143026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2738" y="2440064"/>
              <a:ext cx="35438" cy="70875"/>
            </a:xfrm>
            <a:custGeom>
              <a:avLst/>
              <a:gdLst>
                <a:gd name="T0" fmla="*/ 0 w 42"/>
                <a:gd name="T1" fmla="*/ 84 h 84"/>
                <a:gd name="T2" fmla="*/ 42 w 42"/>
                <a:gd name="T3" fmla="*/ 84 h 84"/>
                <a:gd name="T4" fmla="*/ 42 w 42"/>
                <a:gd name="T5" fmla="*/ 0 h 84"/>
                <a:gd name="T6" fmla="*/ 0 w 42"/>
                <a:gd name="T7" fmla="*/ 13 h 84"/>
                <a:gd name="T8" fmla="*/ 0 w 42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84">
                  <a:moveTo>
                    <a:pt x="0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4"/>
                    <a:pt x="14" y="9"/>
                    <a:pt x="0" y="13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2" name="Freeform 58">
              <a:extLst>
                <a:ext uri="{FF2B5EF4-FFF2-40B4-BE49-F238E27FC236}">
                  <a16:creationId xmlns="" xmlns:a16="http://schemas.microsoft.com/office/drawing/2014/main" id="{67C5509F-3C0C-440C-97E0-54265DECD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675" y="2419251"/>
              <a:ext cx="34875" cy="91688"/>
            </a:xfrm>
            <a:custGeom>
              <a:avLst/>
              <a:gdLst>
                <a:gd name="T0" fmla="*/ 0 w 41"/>
                <a:gd name="T1" fmla="*/ 109 h 109"/>
                <a:gd name="T2" fmla="*/ 41 w 41"/>
                <a:gd name="T3" fmla="*/ 109 h 109"/>
                <a:gd name="T4" fmla="*/ 41 w 41"/>
                <a:gd name="T5" fmla="*/ 0 h 109"/>
                <a:gd name="T6" fmla="*/ 0 w 41"/>
                <a:gd name="T7" fmla="*/ 16 h 109"/>
                <a:gd name="T8" fmla="*/ 0 w 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5"/>
                    <a:pt x="14" y="11"/>
                    <a:pt x="0" y="16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3" name="Freeform 59">
              <a:extLst>
                <a:ext uri="{FF2B5EF4-FFF2-40B4-BE49-F238E27FC236}">
                  <a16:creationId xmlns="" xmlns:a16="http://schemas.microsoft.com/office/drawing/2014/main" id="{30A34855-FD2B-4D65-ADC4-A895E9602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675" y="2324751"/>
              <a:ext cx="34875" cy="97875"/>
            </a:xfrm>
            <a:custGeom>
              <a:avLst/>
              <a:gdLst>
                <a:gd name="T0" fmla="*/ 41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41 w 41"/>
                <a:gd name="T7" fmla="*/ 10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4" y="111"/>
                    <a:pt x="28" y="106"/>
                    <a:pt x="41" y="10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4" name="Freeform 60">
              <a:extLst>
                <a:ext uri="{FF2B5EF4-FFF2-40B4-BE49-F238E27FC236}">
                  <a16:creationId xmlns="" xmlns:a16="http://schemas.microsoft.com/office/drawing/2014/main" id="{11F15F23-8940-441B-9C8B-C7EADCDE0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050" y="2393939"/>
              <a:ext cx="34875" cy="117000"/>
            </a:xfrm>
            <a:custGeom>
              <a:avLst/>
              <a:gdLst>
                <a:gd name="T0" fmla="*/ 0 w 41"/>
                <a:gd name="T1" fmla="*/ 139 h 139"/>
                <a:gd name="T2" fmla="*/ 41 w 41"/>
                <a:gd name="T3" fmla="*/ 139 h 139"/>
                <a:gd name="T4" fmla="*/ 41 w 41"/>
                <a:gd name="T5" fmla="*/ 0 h 139"/>
                <a:gd name="T6" fmla="*/ 0 w 41"/>
                <a:gd name="T7" fmla="*/ 19 h 139"/>
                <a:gd name="T8" fmla="*/ 0 w 4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9">
                  <a:moveTo>
                    <a:pt x="0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6"/>
                    <a:pt x="15" y="13"/>
                    <a:pt x="0" y="1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5" name="Freeform 61">
              <a:extLst>
                <a:ext uri="{FF2B5EF4-FFF2-40B4-BE49-F238E27FC236}">
                  <a16:creationId xmlns="" xmlns:a16="http://schemas.microsoft.com/office/drawing/2014/main" id="{AB173958-56E4-47A0-BE01-34CAA258E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050" y="2307876"/>
              <a:ext cx="34875" cy="91688"/>
            </a:xfrm>
            <a:custGeom>
              <a:avLst/>
              <a:gdLst>
                <a:gd name="T0" fmla="*/ 41 w 41"/>
                <a:gd name="T1" fmla="*/ 0 h 109"/>
                <a:gd name="T2" fmla="*/ 0 w 41"/>
                <a:gd name="T3" fmla="*/ 0 h 109"/>
                <a:gd name="T4" fmla="*/ 0 w 41"/>
                <a:gd name="T5" fmla="*/ 109 h 109"/>
                <a:gd name="T6" fmla="*/ 41 w 41"/>
                <a:gd name="T7" fmla="*/ 89 h 109"/>
                <a:gd name="T8" fmla="*/ 41 w 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9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02"/>
                    <a:pt x="29" y="96"/>
                    <a:pt x="41" y="8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6" name="Freeform 62">
              <a:extLst>
                <a:ext uri="{FF2B5EF4-FFF2-40B4-BE49-F238E27FC236}">
                  <a16:creationId xmlns="" xmlns:a16="http://schemas.microsoft.com/office/drawing/2014/main" id="{246952A8-E5EE-4829-8E88-3F4418EFD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425" y="2285939"/>
              <a:ext cx="35438" cy="84938"/>
            </a:xfrm>
            <a:custGeom>
              <a:avLst/>
              <a:gdLst>
                <a:gd name="T0" fmla="*/ 42 w 42"/>
                <a:gd name="T1" fmla="*/ 72 h 101"/>
                <a:gd name="T2" fmla="*/ 42 w 42"/>
                <a:gd name="T3" fmla="*/ 0 h 101"/>
                <a:gd name="T4" fmla="*/ 0 w 42"/>
                <a:gd name="T5" fmla="*/ 0 h 101"/>
                <a:gd name="T6" fmla="*/ 0 w 42"/>
                <a:gd name="T7" fmla="*/ 101 h 101"/>
                <a:gd name="T8" fmla="*/ 24 w 42"/>
                <a:gd name="T9" fmla="*/ 86 h 101"/>
                <a:gd name="T10" fmla="*/ 42 w 42"/>
                <a:gd name="T11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1">
                  <a:moveTo>
                    <a:pt x="42" y="7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" y="96"/>
                    <a:pt x="17" y="91"/>
                    <a:pt x="24" y="86"/>
                  </a:cubicBezTo>
                  <a:cubicBezTo>
                    <a:pt x="31" y="81"/>
                    <a:pt x="37" y="77"/>
                    <a:pt x="42" y="72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77" name="Freeform 63">
              <a:extLst>
                <a:ext uri="{FF2B5EF4-FFF2-40B4-BE49-F238E27FC236}">
                  <a16:creationId xmlns="" xmlns:a16="http://schemas.microsoft.com/office/drawing/2014/main" id="{86360499-9E0D-4278-A81C-071C6B406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425" y="2359064"/>
              <a:ext cx="35438" cy="151875"/>
            </a:xfrm>
            <a:custGeom>
              <a:avLst/>
              <a:gdLst>
                <a:gd name="T0" fmla="*/ 33 w 42"/>
                <a:gd name="T1" fmla="*/ 7 h 180"/>
                <a:gd name="T2" fmla="*/ 0 w 42"/>
                <a:gd name="T3" fmla="*/ 27 h 180"/>
                <a:gd name="T4" fmla="*/ 0 w 42"/>
                <a:gd name="T5" fmla="*/ 180 h 180"/>
                <a:gd name="T6" fmla="*/ 42 w 42"/>
                <a:gd name="T7" fmla="*/ 180 h 180"/>
                <a:gd name="T8" fmla="*/ 42 w 42"/>
                <a:gd name="T9" fmla="*/ 0 h 180"/>
                <a:gd name="T10" fmla="*/ 33 w 42"/>
                <a:gd name="T11" fmla="*/ 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0">
                  <a:moveTo>
                    <a:pt x="33" y="7"/>
                  </a:moveTo>
                  <a:cubicBezTo>
                    <a:pt x="24" y="13"/>
                    <a:pt x="12" y="20"/>
                    <a:pt x="0" y="27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2"/>
                    <a:pt x="36" y="4"/>
                    <a:pt x="33" y="7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78" name="组合 877">
            <a:extLst>
              <a:ext uri="{FF2B5EF4-FFF2-40B4-BE49-F238E27FC236}">
                <a16:creationId xmlns="" xmlns:a16="http://schemas.microsoft.com/office/drawing/2014/main" id="{226CA3E4-6D90-4F10-AA29-6D9386B505F2}"/>
              </a:ext>
            </a:extLst>
          </p:cNvPr>
          <p:cNvGrpSpPr/>
          <p:nvPr/>
        </p:nvGrpSpPr>
        <p:grpSpPr>
          <a:xfrm>
            <a:off x="5311424" y="5769349"/>
            <a:ext cx="646312" cy="538875"/>
            <a:chOff x="5394446" y="2215064"/>
            <a:chExt cx="646312" cy="538875"/>
          </a:xfrm>
        </p:grpSpPr>
        <p:sp>
          <p:nvSpPr>
            <p:cNvPr id="879" name="Freeform 96">
              <a:extLst>
                <a:ext uri="{FF2B5EF4-FFF2-40B4-BE49-F238E27FC236}">
                  <a16:creationId xmlns="" xmlns:a16="http://schemas.microsoft.com/office/drawing/2014/main" id="{86175565-627E-4CAB-A7B9-6C962E05F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446" y="2596439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0"/>
                    <a:pt x="34" y="66"/>
                  </a:cubicBezTo>
                  <a:cubicBezTo>
                    <a:pt x="27" y="109"/>
                    <a:pt x="9" y="132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2"/>
                    <a:pt x="219" y="109"/>
                    <a:pt x="212" y="66"/>
                  </a:cubicBezTo>
                  <a:cubicBezTo>
                    <a:pt x="209" y="50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0" name="Freeform 97">
              <a:extLst>
                <a:ext uri="{FF2B5EF4-FFF2-40B4-BE49-F238E27FC236}">
                  <a16:creationId xmlns="" xmlns:a16="http://schemas.microsoft.com/office/drawing/2014/main" id="{1037FD22-5F48-47B0-A367-9A4ABD3B3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196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1" name="Freeform 98">
              <a:extLst>
                <a:ext uri="{FF2B5EF4-FFF2-40B4-BE49-F238E27FC236}">
                  <a16:creationId xmlns="" xmlns:a16="http://schemas.microsoft.com/office/drawing/2014/main" id="{77F3F069-110D-42DC-AF12-6D2531937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4446" y="2215064"/>
              <a:ext cx="646312" cy="369563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4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2" name="Freeform 99">
              <a:extLst>
                <a:ext uri="{FF2B5EF4-FFF2-40B4-BE49-F238E27FC236}">
                  <a16:creationId xmlns="" xmlns:a16="http://schemas.microsoft.com/office/drawing/2014/main" id="{C24611E2-0A63-42FB-A9C2-73BBB4719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384" y="2248814"/>
              <a:ext cx="559687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3" name="Rectangle 100">
              <a:extLst>
                <a:ext uri="{FF2B5EF4-FFF2-40B4-BE49-F238E27FC236}">
                  <a16:creationId xmlns="" xmlns:a16="http://schemas.microsoft.com/office/drawing/2014/main" id="{37A68067-9850-48C9-846A-866309AFE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21" y="2275251"/>
              <a:ext cx="263250" cy="59063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4" name="Rectangle 101">
              <a:extLst>
                <a:ext uri="{FF2B5EF4-FFF2-40B4-BE49-F238E27FC236}">
                  <a16:creationId xmlns="" xmlns:a16="http://schemas.microsoft.com/office/drawing/2014/main" id="{C75C3108-1E61-40B5-86A6-078CA049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21" y="2370314"/>
              <a:ext cx="263250" cy="59063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5" name="Rectangle 102">
              <a:extLst>
                <a:ext uri="{FF2B5EF4-FFF2-40B4-BE49-F238E27FC236}">
                  <a16:creationId xmlns="" xmlns:a16="http://schemas.microsoft.com/office/drawing/2014/main" id="{91048889-B0F1-477F-BBCB-374B30857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21" y="2465376"/>
              <a:ext cx="263250" cy="58500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6" name="Rectangle 103">
              <a:extLst>
                <a:ext uri="{FF2B5EF4-FFF2-40B4-BE49-F238E27FC236}">
                  <a16:creationId xmlns="" xmlns:a16="http://schemas.microsoft.com/office/drawing/2014/main" id="{126FCDCC-318F-48C5-85DF-F8549E25F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384" y="2275251"/>
              <a:ext cx="192937" cy="248625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87" name="组合 886">
            <a:extLst>
              <a:ext uri="{FF2B5EF4-FFF2-40B4-BE49-F238E27FC236}">
                <a16:creationId xmlns="" xmlns:a16="http://schemas.microsoft.com/office/drawing/2014/main" id="{E501DCA7-8577-4FE5-9B1D-D77339CBEA2F}"/>
              </a:ext>
            </a:extLst>
          </p:cNvPr>
          <p:cNvGrpSpPr/>
          <p:nvPr/>
        </p:nvGrpSpPr>
        <p:grpSpPr>
          <a:xfrm>
            <a:off x="4554632" y="5769349"/>
            <a:ext cx="645749" cy="538875"/>
            <a:chOff x="4637654" y="2215064"/>
            <a:chExt cx="645749" cy="538875"/>
          </a:xfrm>
        </p:grpSpPr>
        <p:sp>
          <p:nvSpPr>
            <p:cNvPr id="888" name="Freeform 120">
              <a:extLst>
                <a:ext uri="{FF2B5EF4-FFF2-40B4-BE49-F238E27FC236}">
                  <a16:creationId xmlns="" xmlns:a16="http://schemas.microsoft.com/office/drawing/2014/main" id="{C0B96AA2-6ED6-442B-B413-A2BD381F4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529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89" name="Freeform 121">
              <a:extLst>
                <a:ext uri="{FF2B5EF4-FFF2-40B4-BE49-F238E27FC236}">
                  <a16:creationId xmlns="" xmlns:a16="http://schemas.microsoft.com/office/drawing/2014/main" id="{3AA69B32-51CC-45F8-B352-7286531AB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404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0" name="Freeform 122">
              <a:extLst>
                <a:ext uri="{FF2B5EF4-FFF2-40B4-BE49-F238E27FC236}">
                  <a16:creationId xmlns="" xmlns:a16="http://schemas.microsoft.com/office/drawing/2014/main" id="{4DD77BC2-D9B3-4655-8202-D14411B97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7654" y="2215064"/>
              <a:ext cx="645749" cy="369563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1" name="Freeform 123">
              <a:extLst>
                <a:ext uri="{FF2B5EF4-FFF2-40B4-BE49-F238E27FC236}">
                  <a16:creationId xmlns="" xmlns:a16="http://schemas.microsoft.com/office/drawing/2014/main" id="{B92DAAC2-D0F2-4468-AA11-10D906359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7029" y="2248814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2" name="Freeform 124">
              <a:extLst>
                <a:ext uri="{FF2B5EF4-FFF2-40B4-BE49-F238E27FC236}">
                  <a16:creationId xmlns="" xmlns:a16="http://schemas.microsoft.com/office/drawing/2014/main" id="{8F740612-D0C6-4E0F-A914-358C9AF27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654" y="2260064"/>
              <a:ext cx="307687" cy="201375"/>
            </a:xfrm>
            <a:custGeom>
              <a:avLst/>
              <a:gdLst>
                <a:gd name="T0" fmla="*/ 364 w 365"/>
                <a:gd name="T1" fmla="*/ 24 h 239"/>
                <a:gd name="T2" fmla="*/ 349 w 365"/>
                <a:gd name="T3" fmla="*/ 9 h 239"/>
                <a:gd name="T4" fmla="*/ 280 w 365"/>
                <a:gd name="T5" fmla="*/ 1 h 239"/>
                <a:gd name="T6" fmla="*/ 263 w 365"/>
                <a:gd name="T7" fmla="*/ 17 h 239"/>
                <a:gd name="T8" fmla="*/ 276 w 365"/>
                <a:gd name="T9" fmla="*/ 36 h 239"/>
                <a:gd name="T10" fmla="*/ 291 w 365"/>
                <a:gd name="T11" fmla="*/ 38 h 239"/>
                <a:gd name="T12" fmla="*/ 219 w 365"/>
                <a:gd name="T13" fmla="*/ 108 h 239"/>
                <a:gd name="T14" fmla="*/ 109 w 365"/>
                <a:gd name="T15" fmla="*/ 108 h 239"/>
                <a:gd name="T16" fmla="*/ 88 w 365"/>
                <a:gd name="T17" fmla="*/ 117 h 239"/>
                <a:gd name="T18" fmla="*/ 10 w 365"/>
                <a:gd name="T19" fmla="*/ 197 h 239"/>
                <a:gd name="T20" fmla="*/ 13 w 365"/>
                <a:gd name="T21" fmla="*/ 230 h 239"/>
                <a:gd name="T22" fmla="*/ 50 w 365"/>
                <a:gd name="T23" fmla="*/ 228 h 239"/>
                <a:gd name="T24" fmla="*/ 121 w 365"/>
                <a:gd name="T25" fmla="*/ 155 h 239"/>
                <a:gd name="T26" fmla="*/ 229 w 365"/>
                <a:gd name="T27" fmla="*/ 155 h 239"/>
                <a:gd name="T28" fmla="*/ 253 w 365"/>
                <a:gd name="T29" fmla="*/ 145 h 239"/>
                <a:gd name="T30" fmla="*/ 329 w 365"/>
                <a:gd name="T31" fmla="*/ 71 h 239"/>
                <a:gd name="T32" fmla="*/ 329 w 365"/>
                <a:gd name="T33" fmla="*/ 93 h 239"/>
                <a:gd name="T34" fmla="*/ 347 w 365"/>
                <a:gd name="T35" fmla="*/ 108 h 239"/>
                <a:gd name="T36" fmla="*/ 365 w 365"/>
                <a:gd name="T37" fmla="*/ 93 h 239"/>
                <a:gd name="T38" fmla="*/ 364 w 365"/>
                <a:gd name="T39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239">
                  <a:moveTo>
                    <a:pt x="364" y="24"/>
                  </a:moveTo>
                  <a:cubicBezTo>
                    <a:pt x="364" y="19"/>
                    <a:pt x="357" y="9"/>
                    <a:pt x="349" y="9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1" y="0"/>
                    <a:pt x="264" y="7"/>
                    <a:pt x="263" y="17"/>
                  </a:cubicBezTo>
                  <a:cubicBezTo>
                    <a:pt x="262" y="27"/>
                    <a:pt x="268" y="35"/>
                    <a:pt x="276" y="36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19" y="108"/>
                    <a:pt x="119" y="108"/>
                    <a:pt x="109" y="108"/>
                  </a:cubicBezTo>
                  <a:cubicBezTo>
                    <a:pt x="98" y="108"/>
                    <a:pt x="92" y="112"/>
                    <a:pt x="88" y="117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0" y="207"/>
                    <a:pt x="1" y="222"/>
                    <a:pt x="13" y="230"/>
                  </a:cubicBezTo>
                  <a:cubicBezTo>
                    <a:pt x="24" y="239"/>
                    <a:pt x="41" y="238"/>
                    <a:pt x="50" y="228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221" y="155"/>
                    <a:pt x="229" y="155"/>
                  </a:cubicBezTo>
                  <a:cubicBezTo>
                    <a:pt x="241" y="155"/>
                    <a:pt x="249" y="150"/>
                    <a:pt x="253" y="145"/>
                  </a:cubicBezTo>
                  <a:cubicBezTo>
                    <a:pt x="262" y="136"/>
                    <a:pt x="329" y="71"/>
                    <a:pt x="329" y="71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101"/>
                    <a:pt x="338" y="108"/>
                    <a:pt x="347" y="108"/>
                  </a:cubicBezTo>
                  <a:cubicBezTo>
                    <a:pt x="357" y="108"/>
                    <a:pt x="365" y="101"/>
                    <a:pt x="365" y="93"/>
                  </a:cubicBezTo>
                  <a:lnTo>
                    <a:pt x="364" y="24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3" name="Rectangle 125">
              <a:extLst>
                <a:ext uri="{FF2B5EF4-FFF2-40B4-BE49-F238E27FC236}">
                  <a16:creationId xmlns="" xmlns:a16="http://schemas.microsoft.com/office/drawing/2014/main" id="{C009761B-3D70-4A4C-AD94-1A611616D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7091" y="2463689"/>
              <a:ext cx="48375" cy="77625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4" name="Rectangle 126">
              <a:extLst>
                <a:ext uri="{FF2B5EF4-FFF2-40B4-BE49-F238E27FC236}">
                  <a16:creationId xmlns="" xmlns:a16="http://schemas.microsoft.com/office/drawing/2014/main" id="{62D2B623-1EBD-466A-8A1E-42B3E6649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341" y="2415876"/>
              <a:ext cx="48938" cy="125438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5" name="Rectangle 127">
              <a:extLst>
                <a:ext uri="{FF2B5EF4-FFF2-40B4-BE49-F238E27FC236}">
                  <a16:creationId xmlns="" xmlns:a16="http://schemas.microsoft.com/office/drawing/2014/main" id="{EECBBA67-1C54-44F9-BAE3-ABDFA13A4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9653" y="2386064"/>
              <a:ext cx="47813" cy="155250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896" name="组合 895">
            <a:extLst>
              <a:ext uri="{FF2B5EF4-FFF2-40B4-BE49-F238E27FC236}">
                <a16:creationId xmlns="" xmlns:a16="http://schemas.microsoft.com/office/drawing/2014/main" id="{88D1D313-54CB-47F9-B506-91C64051A412}"/>
              </a:ext>
            </a:extLst>
          </p:cNvPr>
          <p:cNvGrpSpPr/>
          <p:nvPr/>
        </p:nvGrpSpPr>
        <p:grpSpPr>
          <a:xfrm>
            <a:off x="9096510" y="5769349"/>
            <a:ext cx="645749" cy="540000"/>
            <a:chOff x="9179532" y="2215064"/>
            <a:chExt cx="645749" cy="540000"/>
          </a:xfrm>
        </p:grpSpPr>
        <p:sp>
          <p:nvSpPr>
            <p:cNvPr id="897" name="Freeform 35">
              <a:extLst>
                <a:ext uri="{FF2B5EF4-FFF2-40B4-BE49-F238E27FC236}">
                  <a16:creationId xmlns="" xmlns:a16="http://schemas.microsoft.com/office/drawing/2014/main" id="{DD0AFFBF-BC13-45CC-B940-64BAE090E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4407" y="2596439"/>
              <a:ext cx="208125" cy="120375"/>
            </a:xfrm>
            <a:custGeom>
              <a:avLst/>
              <a:gdLst>
                <a:gd name="T0" fmla="*/ 37 w 247"/>
                <a:gd name="T1" fmla="*/ 0 h 143"/>
                <a:gd name="T2" fmla="*/ 34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7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8" name="Freeform 36">
              <a:extLst>
                <a:ext uri="{FF2B5EF4-FFF2-40B4-BE49-F238E27FC236}">
                  <a16:creationId xmlns="" xmlns:a16="http://schemas.microsoft.com/office/drawing/2014/main" id="{8FFEBC2D-B692-4B2A-8838-E50188C41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157" y="2728626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9" name="Freeform 37">
              <a:extLst>
                <a:ext uri="{FF2B5EF4-FFF2-40B4-BE49-F238E27FC236}">
                  <a16:creationId xmlns="" xmlns:a16="http://schemas.microsoft.com/office/drawing/2014/main" id="{804DF607-1772-466C-9649-FA25D73E16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9532" y="2215064"/>
              <a:ext cx="645749" cy="369562"/>
            </a:xfrm>
            <a:custGeom>
              <a:avLst/>
              <a:gdLst>
                <a:gd name="T0" fmla="*/ 721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1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1 w 766"/>
                <a:gd name="T17" fmla="*/ 0 h 438"/>
                <a:gd name="T18" fmla="*/ 710 w 766"/>
                <a:gd name="T19" fmla="*/ 385 h 438"/>
                <a:gd name="T20" fmla="*/ 695 w 766"/>
                <a:gd name="T21" fmla="*/ 396 h 438"/>
                <a:gd name="T22" fmla="*/ 61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1 w 766"/>
                <a:gd name="T29" fmla="*/ 40 h 438"/>
                <a:gd name="T30" fmla="*/ 695 w 766"/>
                <a:gd name="T31" fmla="*/ 40 h 438"/>
                <a:gd name="T32" fmla="*/ 710 w 766"/>
                <a:gd name="T33" fmla="*/ 50 h 438"/>
                <a:gd name="T34" fmla="*/ 710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19" y="438"/>
                    <a:pt x="44" y="438"/>
                  </a:cubicBezTo>
                  <a:cubicBezTo>
                    <a:pt x="721" y="438"/>
                    <a:pt x="721" y="438"/>
                    <a:pt x="721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1" y="0"/>
                  </a:cubicBezTo>
                  <a:close/>
                  <a:moveTo>
                    <a:pt x="710" y="385"/>
                  </a:moveTo>
                  <a:cubicBezTo>
                    <a:pt x="710" y="391"/>
                    <a:pt x="704" y="396"/>
                    <a:pt x="695" y="396"/>
                  </a:cubicBezTo>
                  <a:cubicBezTo>
                    <a:pt x="61" y="396"/>
                    <a:pt x="61" y="396"/>
                    <a:pt x="61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1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0" y="44"/>
                    <a:pt x="710" y="50"/>
                  </a:cubicBezTo>
                  <a:lnTo>
                    <a:pt x="710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0" name="Freeform 38">
              <a:extLst>
                <a:ext uri="{FF2B5EF4-FFF2-40B4-BE49-F238E27FC236}">
                  <a16:creationId xmlns="" xmlns:a16="http://schemas.microsoft.com/office/drawing/2014/main" id="{306F9D8D-7B12-4079-9D3B-3446FF126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345" y="2248814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8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1" name="Freeform 39">
              <a:extLst>
                <a:ext uri="{FF2B5EF4-FFF2-40B4-BE49-F238E27FC236}">
                  <a16:creationId xmlns="" xmlns:a16="http://schemas.microsoft.com/office/drawing/2014/main" id="{FCE55896-1997-4E27-8807-73955F5AA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0469" y="2479439"/>
              <a:ext cx="202500" cy="210375"/>
            </a:xfrm>
            <a:custGeom>
              <a:avLst/>
              <a:gdLst>
                <a:gd name="T0" fmla="*/ 184 w 240"/>
                <a:gd name="T1" fmla="*/ 250 h 250"/>
                <a:gd name="T2" fmla="*/ 152 w 240"/>
                <a:gd name="T3" fmla="*/ 234 h 250"/>
                <a:gd name="T4" fmla="*/ 17 w 240"/>
                <a:gd name="T5" fmla="*/ 81 h 250"/>
                <a:gd name="T6" fmla="*/ 13 w 240"/>
                <a:gd name="T7" fmla="*/ 30 h 250"/>
                <a:gd name="T8" fmla="*/ 38 w 240"/>
                <a:gd name="T9" fmla="*/ 7 h 250"/>
                <a:gd name="T10" fmla="*/ 56 w 240"/>
                <a:gd name="T11" fmla="*/ 0 h 250"/>
                <a:gd name="T12" fmla="*/ 88 w 240"/>
                <a:gd name="T13" fmla="*/ 17 h 250"/>
                <a:gd name="T14" fmla="*/ 223 w 240"/>
                <a:gd name="T15" fmla="*/ 170 h 250"/>
                <a:gd name="T16" fmla="*/ 227 w 240"/>
                <a:gd name="T17" fmla="*/ 221 h 250"/>
                <a:gd name="T18" fmla="*/ 202 w 240"/>
                <a:gd name="T19" fmla="*/ 244 h 250"/>
                <a:gd name="T20" fmla="*/ 184 w 240"/>
                <a:gd name="T2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0">
                  <a:moveTo>
                    <a:pt x="184" y="250"/>
                  </a:moveTo>
                  <a:cubicBezTo>
                    <a:pt x="173" y="250"/>
                    <a:pt x="161" y="244"/>
                    <a:pt x="152" y="23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" y="64"/>
                    <a:pt x="0" y="42"/>
                    <a:pt x="13" y="3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3" y="3"/>
                    <a:pt x="49" y="0"/>
                    <a:pt x="56" y="0"/>
                  </a:cubicBezTo>
                  <a:cubicBezTo>
                    <a:pt x="67" y="0"/>
                    <a:pt x="79" y="7"/>
                    <a:pt x="88" y="17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38" y="187"/>
                    <a:pt x="240" y="209"/>
                    <a:pt x="227" y="221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197" y="248"/>
                    <a:pt x="191" y="250"/>
                    <a:pt x="18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2" name="Freeform 40">
              <a:extLst>
                <a:ext uri="{FF2B5EF4-FFF2-40B4-BE49-F238E27FC236}">
                  <a16:creationId xmlns="" xmlns:a16="http://schemas.microsoft.com/office/drawing/2014/main" id="{653E95B7-C530-4193-A12D-5642EF092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3156" y="2462564"/>
              <a:ext cx="60750" cy="66375"/>
            </a:xfrm>
            <a:custGeom>
              <a:avLst/>
              <a:gdLst>
                <a:gd name="T0" fmla="*/ 59 w 72"/>
                <a:gd name="T1" fmla="*/ 18 h 79"/>
                <a:gd name="T2" fmla="*/ 60 w 72"/>
                <a:gd name="T3" fmla="*/ 67 h 79"/>
                <a:gd name="T4" fmla="*/ 14 w 72"/>
                <a:gd name="T5" fmla="*/ 61 h 79"/>
                <a:gd name="T6" fmla="*/ 13 w 72"/>
                <a:gd name="T7" fmla="*/ 12 h 79"/>
                <a:gd name="T8" fmla="*/ 59 w 72"/>
                <a:gd name="T9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9">
                  <a:moveTo>
                    <a:pt x="59" y="18"/>
                  </a:moveTo>
                  <a:cubicBezTo>
                    <a:pt x="72" y="33"/>
                    <a:pt x="72" y="55"/>
                    <a:pt x="60" y="67"/>
                  </a:cubicBezTo>
                  <a:cubicBezTo>
                    <a:pt x="47" y="79"/>
                    <a:pt x="27" y="76"/>
                    <a:pt x="14" y="61"/>
                  </a:cubicBezTo>
                  <a:cubicBezTo>
                    <a:pt x="1" y="45"/>
                    <a:pt x="0" y="24"/>
                    <a:pt x="13" y="12"/>
                  </a:cubicBezTo>
                  <a:cubicBezTo>
                    <a:pt x="25" y="0"/>
                    <a:pt x="46" y="3"/>
                    <a:pt x="59" y="18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3" name="Freeform 41">
              <a:extLst>
                <a:ext uri="{FF2B5EF4-FFF2-40B4-BE49-F238E27FC236}">
                  <a16:creationId xmlns="" xmlns:a16="http://schemas.microsoft.com/office/drawing/2014/main" id="{46A0A7A2-23C0-4C18-9113-C0410278A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3344" y="2247127"/>
              <a:ext cx="284062" cy="294750"/>
            </a:xfrm>
            <a:custGeom>
              <a:avLst/>
              <a:gdLst>
                <a:gd name="T0" fmla="*/ 282 w 337"/>
                <a:gd name="T1" fmla="*/ 68 h 349"/>
                <a:gd name="T2" fmla="*/ 69 w 337"/>
                <a:gd name="T3" fmla="*/ 58 h 349"/>
                <a:gd name="T4" fmla="*/ 55 w 337"/>
                <a:gd name="T5" fmla="*/ 281 h 349"/>
                <a:gd name="T6" fmla="*/ 268 w 337"/>
                <a:gd name="T7" fmla="*/ 291 h 349"/>
                <a:gd name="T8" fmla="*/ 282 w 337"/>
                <a:gd name="T9" fmla="*/ 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9">
                  <a:moveTo>
                    <a:pt x="282" y="68"/>
                  </a:moveTo>
                  <a:cubicBezTo>
                    <a:pt x="227" y="4"/>
                    <a:pt x="132" y="0"/>
                    <a:pt x="69" y="58"/>
                  </a:cubicBezTo>
                  <a:cubicBezTo>
                    <a:pt x="7" y="117"/>
                    <a:pt x="0" y="216"/>
                    <a:pt x="55" y="281"/>
                  </a:cubicBezTo>
                  <a:cubicBezTo>
                    <a:pt x="110" y="345"/>
                    <a:pt x="206" y="349"/>
                    <a:pt x="268" y="291"/>
                  </a:cubicBezTo>
                  <a:cubicBezTo>
                    <a:pt x="331" y="232"/>
                    <a:pt x="337" y="133"/>
                    <a:pt x="282" y="68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4" name="Freeform 42">
              <a:extLst>
                <a:ext uri="{FF2B5EF4-FFF2-40B4-BE49-F238E27FC236}">
                  <a16:creationId xmlns="" xmlns:a16="http://schemas.microsoft.com/office/drawing/2014/main" id="{A538465A-9497-4BA3-97C4-1282173BB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2157" y="2296064"/>
              <a:ext cx="207000" cy="196875"/>
            </a:xfrm>
            <a:custGeom>
              <a:avLst/>
              <a:gdLst>
                <a:gd name="T0" fmla="*/ 120 w 246"/>
                <a:gd name="T1" fmla="*/ 233 h 233"/>
                <a:gd name="T2" fmla="*/ 40 w 246"/>
                <a:gd name="T3" fmla="*/ 195 h 233"/>
                <a:gd name="T4" fmla="*/ 51 w 246"/>
                <a:gd name="T5" fmla="*/ 31 h 233"/>
                <a:gd name="T6" fmla="*/ 126 w 246"/>
                <a:gd name="T7" fmla="*/ 0 h 233"/>
                <a:gd name="T8" fmla="*/ 205 w 246"/>
                <a:gd name="T9" fmla="*/ 37 h 233"/>
                <a:gd name="T10" fmla="*/ 195 w 246"/>
                <a:gd name="T11" fmla="*/ 202 h 233"/>
                <a:gd name="T12" fmla="*/ 120 w 246"/>
                <a:gd name="T13" fmla="*/ 233 h 233"/>
                <a:gd name="T14" fmla="*/ 120 w 246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33">
                  <a:moveTo>
                    <a:pt x="120" y="233"/>
                  </a:moveTo>
                  <a:cubicBezTo>
                    <a:pt x="89" y="233"/>
                    <a:pt x="61" y="219"/>
                    <a:pt x="40" y="195"/>
                  </a:cubicBezTo>
                  <a:cubicBezTo>
                    <a:pt x="0" y="148"/>
                    <a:pt x="4" y="74"/>
                    <a:pt x="51" y="31"/>
                  </a:cubicBezTo>
                  <a:cubicBezTo>
                    <a:pt x="72" y="11"/>
                    <a:pt x="98" y="0"/>
                    <a:pt x="126" y="0"/>
                  </a:cubicBezTo>
                  <a:cubicBezTo>
                    <a:pt x="156" y="0"/>
                    <a:pt x="185" y="13"/>
                    <a:pt x="205" y="37"/>
                  </a:cubicBezTo>
                  <a:cubicBezTo>
                    <a:pt x="246" y="85"/>
                    <a:pt x="241" y="159"/>
                    <a:pt x="195" y="202"/>
                  </a:cubicBezTo>
                  <a:cubicBezTo>
                    <a:pt x="174" y="222"/>
                    <a:pt x="147" y="233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5" name="Freeform 43">
              <a:extLst>
                <a:ext uri="{FF2B5EF4-FFF2-40B4-BE49-F238E27FC236}">
                  <a16:creationId xmlns="" xmlns:a16="http://schemas.microsoft.com/office/drawing/2014/main" id="{A3D5975E-0530-42CB-929C-BE6B09E27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06" y="2483377"/>
              <a:ext cx="185625" cy="202500"/>
            </a:xfrm>
            <a:custGeom>
              <a:avLst/>
              <a:gdLst>
                <a:gd name="T0" fmla="*/ 206 w 220"/>
                <a:gd name="T1" fmla="*/ 170 h 240"/>
                <a:gd name="T2" fmla="*/ 211 w 220"/>
                <a:gd name="T3" fmla="*/ 209 h 240"/>
                <a:gd name="T4" fmla="*/ 186 w 220"/>
                <a:gd name="T5" fmla="*/ 232 h 240"/>
                <a:gd name="T6" fmla="*/ 148 w 220"/>
                <a:gd name="T7" fmla="*/ 223 h 240"/>
                <a:gd name="T8" fmla="*/ 14 w 220"/>
                <a:gd name="T9" fmla="*/ 70 h 240"/>
                <a:gd name="T10" fmla="*/ 9 w 220"/>
                <a:gd name="T11" fmla="*/ 31 h 240"/>
                <a:gd name="T12" fmla="*/ 34 w 220"/>
                <a:gd name="T13" fmla="*/ 8 h 240"/>
                <a:gd name="T14" fmla="*/ 72 w 220"/>
                <a:gd name="T15" fmla="*/ 18 h 240"/>
                <a:gd name="T16" fmla="*/ 206 w 220"/>
                <a:gd name="T17" fmla="*/ 17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0">
                  <a:moveTo>
                    <a:pt x="206" y="170"/>
                  </a:moveTo>
                  <a:cubicBezTo>
                    <a:pt x="218" y="184"/>
                    <a:pt x="220" y="201"/>
                    <a:pt x="211" y="209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77" y="240"/>
                    <a:pt x="160" y="236"/>
                    <a:pt x="148" y="22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" y="57"/>
                    <a:pt x="0" y="40"/>
                    <a:pt x="9" y="3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3" y="0"/>
                    <a:pt x="60" y="4"/>
                    <a:pt x="72" y="18"/>
                  </a:cubicBezTo>
                  <a:lnTo>
                    <a:pt x="206" y="17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6" name="Freeform 44">
              <a:extLst>
                <a:ext uri="{FF2B5EF4-FFF2-40B4-BE49-F238E27FC236}">
                  <a16:creationId xmlns="" xmlns:a16="http://schemas.microsoft.com/office/drawing/2014/main" id="{6A9A8E15-C445-4057-ABD5-E4D3B71D3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781" y="2503064"/>
              <a:ext cx="113063" cy="126000"/>
            </a:xfrm>
            <a:custGeom>
              <a:avLst/>
              <a:gdLst>
                <a:gd name="T0" fmla="*/ 132 w 134"/>
                <a:gd name="T1" fmla="*/ 137 h 150"/>
                <a:gd name="T2" fmla="*/ 130 w 134"/>
                <a:gd name="T3" fmla="*/ 147 h 150"/>
                <a:gd name="T4" fmla="*/ 130 w 134"/>
                <a:gd name="T5" fmla="*/ 147 h 150"/>
                <a:gd name="T6" fmla="*/ 121 w 134"/>
                <a:gd name="T7" fmla="*/ 147 h 150"/>
                <a:gd name="T8" fmla="*/ 2 w 134"/>
                <a:gd name="T9" fmla="*/ 12 h 150"/>
                <a:gd name="T10" fmla="*/ 4 w 134"/>
                <a:gd name="T11" fmla="*/ 3 h 150"/>
                <a:gd name="T12" fmla="*/ 4 w 134"/>
                <a:gd name="T13" fmla="*/ 3 h 150"/>
                <a:gd name="T14" fmla="*/ 13 w 134"/>
                <a:gd name="T15" fmla="*/ 3 h 150"/>
                <a:gd name="T16" fmla="*/ 132 w 134"/>
                <a:gd name="T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0">
                  <a:moveTo>
                    <a:pt x="132" y="137"/>
                  </a:moveTo>
                  <a:cubicBezTo>
                    <a:pt x="134" y="140"/>
                    <a:pt x="133" y="144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8" y="150"/>
                    <a:pt x="123" y="150"/>
                    <a:pt x="121" y="1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0"/>
                    <a:pt x="11" y="0"/>
                    <a:pt x="13" y="3"/>
                  </a:cubicBezTo>
                  <a:lnTo>
                    <a:pt x="13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7" name="Freeform 45">
              <a:extLst>
                <a:ext uri="{FF2B5EF4-FFF2-40B4-BE49-F238E27FC236}">
                  <a16:creationId xmlns="" xmlns:a16="http://schemas.microsoft.com/office/drawing/2014/main" id="{5BE19822-0B20-4E4F-8097-CADBA5914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156" y="2630189"/>
              <a:ext cx="23625" cy="25313"/>
            </a:xfrm>
            <a:custGeom>
              <a:avLst/>
              <a:gdLst>
                <a:gd name="T0" fmla="*/ 23 w 28"/>
                <a:gd name="T1" fmla="*/ 6 h 30"/>
                <a:gd name="T2" fmla="*/ 23 w 28"/>
                <a:gd name="T3" fmla="*/ 25 h 30"/>
                <a:gd name="T4" fmla="*/ 5 w 28"/>
                <a:gd name="T5" fmla="*/ 23 h 30"/>
                <a:gd name="T6" fmla="*/ 5 w 28"/>
                <a:gd name="T7" fmla="*/ 5 h 30"/>
                <a:gd name="T8" fmla="*/ 23 w 28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3" y="6"/>
                  </a:moveTo>
                  <a:cubicBezTo>
                    <a:pt x="28" y="12"/>
                    <a:pt x="28" y="20"/>
                    <a:pt x="23" y="25"/>
                  </a:cubicBezTo>
                  <a:cubicBezTo>
                    <a:pt x="18" y="30"/>
                    <a:pt x="10" y="29"/>
                    <a:pt x="5" y="23"/>
                  </a:cubicBezTo>
                  <a:cubicBezTo>
                    <a:pt x="0" y="18"/>
                    <a:pt x="0" y="9"/>
                    <a:pt x="5" y="5"/>
                  </a:cubicBezTo>
                  <a:cubicBezTo>
                    <a:pt x="10" y="0"/>
                    <a:pt x="19" y="1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08" name="组合 907">
            <a:extLst>
              <a:ext uri="{FF2B5EF4-FFF2-40B4-BE49-F238E27FC236}">
                <a16:creationId xmlns="" xmlns:a16="http://schemas.microsoft.com/office/drawing/2014/main" id="{1E2F8246-EDD7-480B-BE19-09529BC556E3}"/>
              </a:ext>
            </a:extLst>
          </p:cNvPr>
          <p:cNvGrpSpPr/>
          <p:nvPr/>
        </p:nvGrpSpPr>
        <p:grpSpPr>
          <a:xfrm>
            <a:off x="8339155" y="5769349"/>
            <a:ext cx="646312" cy="540000"/>
            <a:chOff x="8422177" y="2215064"/>
            <a:chExt cx="646312" cy="540000"/>
          </a:xfrm>
        </p:grpSpPr>
        <p:sp>
          <p:nvSpPr>
            <p:cNvPr id="909" name="Freeform 82">
              <a:extLst>
                <a:ext uri="{FF2B5EF4-FFF2-40B4-BE49-F238E27FC236}">
                  <a16:creationId xmlns="" xmlns:a16="http://schemas.microsoft.com/office/drawing/2014/main" id="{B3EABB60-7737-4D0C-8298-A3FBC94D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8177" y="2596439"/>
              <a:ext cx="207562" cy="120375"/>
            </a:xfrm>
            <a:custGeom>
              <a:avLst/>
              <a:gdLst>
                <a:gd name="T0" fmla="*/ 37 w 246"/>
                <a:gd name="T1" fmla="*/ 0 h 143"/>
                <a:gd name="T2" fmla="*/ 34 w 246"/>
                <a:gd name="T3" fmla="*/ 66 h 143"/>
                <a:gd name="T4" fmla="*/ 0 w 246"/>
                <a:gd name="T5" fmla="*/ 143 h 143"/>
                <a:gd name="T6" fmla="*/ 246 w 246"/>
                <a:gd name="T7" fmla="*/ 143 h 143"/>
                <a:gd name="T8" fmla="*/ 212 w 246"/>
                <a:gd name="T9" fmla="*/ 66 h 143"/>
                <a:gd name="T10" fmla="*/ 209 w 246"/>
                <a:gd name="T11" fmla="*/ 0 h 143"/>
                <a:gd name="T12" fmla="*/ 37 w 246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3">
                  <a:moveTo>
                    <a:pt x="37" y="0"/>
                  </a:moveTo>
                  <a:cubicBezTo>
                    <a:pt x="39" y="27"/>
                    <a:pt x="37" y="51"/>
                    <a:pt x="34" y="66"/>
                  </a:cubicBezTo>
                  <a:cubicBezTo>
                    <a:pt x="27" y="109"/>
                    <a:pt x="9" y="133"/>
                    <a:pt x="0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09" y="51"/>
                    <a:pt x="207" y="27"/>
                    <a:pt x="209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0" name="Freeform 83">
              <a:extLst>
                <a:ext uri="{FF2B5EF4-FFF2-40B4-BE49-F238E27FC236}">
                  <a16:creationId xmlns="" xmlns:a16="http://schemas.microsoft.com/office/drawing/2014/main" id="{FE98A6E6-14E3-4A8A-A233-46F3357F5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0927" y="2728626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1" name="Freeform 84">
              <a:extLst>
                <a:ext uri="{FF2B5EF4-FFF2-40B4-BE49-F238E27FC236}">
                  <a16:creationId xmlns="" xmlns:a16="http://schemas.microsoft.com/office/drawing/2014/main" id="{C410C767-B1A0-46D0-9230-0444271FBF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2177" y="2215064"/>
              <a:ext cx="646312" cy="369562"/>
            </a:xfrm>
            <a:custGeom>
              <a:avLst/>
              <a:gdLst>
                <a:gd name="T0" fmla="*/ 722 w 766"/>
                <a:gd name="T1" fmla="*/ 0 h 438"/>
                <a:gd name="T2" fmla="*/ 45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5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5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7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7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4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4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2" name="Freeform 85">
              <a:extLst>
                <a:ext uri="{FF2B5EF4-FFF2-40B4-BE49-F238E27FC236}">
                  <a16:creationId xmlns="" xmlns:a16="http://schemas.microsoft.com/office/drawing/2014/main" id="{AE75C52F-4DD4-4266-8231-8C35267C0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115" y="2248814"/>
              <a:ext cx="559687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3" name="Freeform 86">
              <a:extLst>
                <a:ext uri="{FF2B5EF4-FFF2-40B4-BE49-F238E27FC236}">
                  <a16:creationId xmlns="" xmlns:a16="http://schemas.microsoft.com/office/drawing/2014/main" id="{F1B89705-D313-4326-BDA6-BA3AC0EFE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302" y="2324189"/>
              <a:ext cx="69188" cy="189000"/>
            </a:xfrm>
            <a:custGeom>
              <a:avLst/>
              <a:gdLst>
                <a:gd name="T0" fmla="*/ 82 w 82"/>
                <a:gd name="T1" fmla="*/ 220 h 224"/>
                <a:gd name="T2" fmla="*/ 82 w 82"/>
                <a:gd name="T3" fmla="*/ 109 h 224"/>
                <a:gd name="T4" fmla="*/ 82 w 82"/>
                <a:gd name="T5" fmla="*/ 31 h 224"/>
                <a:gd name="T6" fmla="*/ 41 w 82"/>
                <a:gd name="T7" fmla="*/ 0 h 224"/>
                <a:gd name="T8" fmla="*/ 0 w 82"/>
                <a:gd name="T9" fmla="*/ 31 h 224"/>
                <a:gd name="T10" fmla="*/ 0 w 82"/>
                <a:gd name="T11" fmla="*/ 145 h 224"/>
                <a:gd name="T12" fmla="*/ 0 w 82"/>
                <a:gd name="T13" fmla="*/ 218 h 224"/>
                <a:gd name="T14" fmla="*/ 0 w 82"/>
                <a:gd name="T15" fmla="*/ 224 h 224"/>
                <a:gd name="T16" fmla="*/ 82 w 82"/>
                <a:gd name="T17" fmla="*/ 224 h 224"/>
                <a:gd name="T18" fmla="*/ 82 w 82"/>
                <a:gd name="T19" fmla="*/ 22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4">
                  <a:moveTo>
                    <a:pt x="82" y="220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8"/>
                    <a:pt x="60" y="0"/>
                    <a:pt x="41" y="0"/>
                  </a:cubicBezTo>
                  <a:cubicBezTo>
                    <a:pt x="22" y="0"/>
                    <a:pt x="0" y="8"/>
                    <a:pt x="0" y="3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2"/>
                    <a:pt x="0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2"/>
                    <a:pt x="82" y="221"/>
                    <a:pt x="82" y="22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4" name="Freeform 87">
              <a:extLst>
                <a:ext uri="{FF2B5EF4-FFF2-40B4-BE49-F238E27FC236}">
                  <a16:creationId xmlns="" xmlns:a16="http://schemas.microsoft.com/office/drawing/2014/main" id="{A2C7E181-62E9-4AD7-AC52-E9E5F8C42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989" y="2383252"/>
              <a:ext cx="70313" cy="129938"/>
            </a:xfrm>
            <a:custGeom>
              <a:avLst/>
              <a:gdLst>
                <a:gd name="T0" fmla="*/ 83 w 83"/>
                <a:gd name="T1" fmla="*/ 149 h 154"/>
                <a:gd name="T2" fmla="*/ 83 w 83"/>
                <a:gd name="T3" fmla="*/ 85 h 154"/>
                <a:gd name="T4" fmla="*/ 83 w 83"/>
                <a:gd name="T5" fmla="*/ 25 h 154"/>
                <a:gd name="T6" fmla="*/ 44 w 83"/>
                <a:gd name="T7" fmla="*/ 0 h 154"/>
                <a:gd name="T8" fmla="*/ 0 w 83"/>
                <a:gd name="T9" fmla="*/ 25 h 154"/>
                <a:gd name="T10" fmla="*/ 0 w 83"/>
                <a:gd name="T11" fmla="*/ 100 h 154"/>
                <a:gd name="T12" fmla="*/ 0 w 83"/>
                <a:gd name="T13" fmla="*/ 149 h 154"/>
                <a:gd name="T14" fmla="*/ 1 w 83"/>
                <a:gd name="T15" fmla="*/ 154 h 154"/>
                <a:gd name="T16" fmla="*/ 83 w 83"/>
                <a:gd name="T17" fmla="*/ 154 h 154"/>
                <a:gd name="T18" fmla="*/ 83 w 83"/>
                <a:gd name="T19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54">
                  <a:moveTo>
                    <a:pt x="83" y="14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9"/>
                    <a:pt x="67" y="0"/>
                    <a:pt x="44" y="0"/>
                  </a:cubicBezTo>
                  <a:cubicBezTo>
                    <a:pt x="21" y="0"/>
                    <a:pt x="0" y="9"/>
                    <a:pt x="0" y="2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1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3" y="152"/>
                    <a:pt x="83" y="151"/>
                    <a:pt x="83" y="149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5" name="Freeform 88">
              <a:extLst>
                <a:ext uri="{FF2B5EF4-FFF2-40B4-BE49-F238E27FC236}">
                  <a16:creationId xmlns="" xmlns:a16="http://schemas.microsoft.com/office/drawing/2014/main" id="{54B743A4-E8B9-419A-B8B2-12A4C948F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3177" y="2422627"/>
              <a:ext cx="69188" cy="90563"/>
            </a:xfrm>
            <a:custGeom>
              <a:avLst/>
              <a:gdLst>
                <a:gd name="T0" fmla="*/ 82 w 82"/>
                <a:gd name="T1" fmla="*/ 107 h 107"/>
                <a:gd name="T2" fmla="*/ 82 w 82"/>
                <a:gd name="T3" fmla="*/ 62 h 107"/>
                <a:gd name="T4" fmla="*/ 82 w 82"/>
                <a:gd name="T5" fmla="*/ 20 h 107"/>
                <a:gd name="T6" fmla="*/ 41 w 82"/>
                <a:gd name="T7" fmla="*/ 0 h 107"/>
                <a:gd name="T8" fmla="*/ 0 w 82"/>
                <a:gd name="T9" fmla="*/ 20 h 107"/>
                <a:gd name="T10" fmla="*/ 0 w 82"/>
                <a:gd name="T11" fmla="*/ 67 h 107"/>
                <a:gd name="T12" fmla="*/ 0 w 82"/>
                <a:gd name="T13" fmla="*/ 107 h 107"/>
                <a:gd name="T14" fmla="*/ 0 w 82"/>
                <a:gd name="T15" fmla="*/ 107 h 107"/>
                <a:gd name="T16" fmla="*/ 82 w 82"/>
                <a:gd name="T17" fmla="*/ 107 h 107"/>
                <a:gd name="T18" fmla="*/ 82 w 82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07">
                  <a:moveTo>
                    <a:pt x="82" y="107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9"/>
                    <a:pt x="64" y="0"/>
                    <a:pt x="41" y="0"/>
                  </a:cubicBezTo>
                  <a:cubicBezTo>
                    <a:pt x="18" y="0"/>
                    <a:pt x="0" y="9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2" y="107"/>
                    <a:pt x="82" y="107"/>
                    <a:pt x="82" y="107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6" name="Rectangle 89">
              <a:extLst>
                <a:ext uri="{FF2B5EF4-FFF2-40B4-BE49-F238E27FC236}">
                  <a16:creationId xmlns="" xmlns:a16="http://schemas.microsoft.com/office/drawing/2014/main" id="{4F263D63-EDAE-447A-B301-C637F9E83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9240" y="2409127"/>
              <a:ext cx="110250" cy="8438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7" name="Rectangle 90">
              <a:extLst>
                <a:ext uri="{FF2B5EF4-FFF2-40B4-BE49-F238E27FC236}">
                  <a16:creationId xmlns="" xmlns:a16="http://schemas.microsoft.com/office/drawing/2014/main" id="{75FAE2FE-54EC-462B-ACFD-97C5D7C86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8802" y="2356814"/>
              <a:ext cx="10688" cy="60750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8" name="Rectangle 91">
              <a:extLst>
                <a:ext uri="{FF2B5EF4-FFF2-40B4-BE49-F238E27FC236}">
                  <a16:creationId xmlns="" xmlns:a16="http://schemas.microsoft.com/office/drawing/2014/main" id="{F1AA8849-B33D-4B5C-A88E-B95C237B0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8802" y="2356814"/>
              <a:ext cx="131625" cy="8438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9" name="Rectangle 92">
              <a:extLst>
                <a:ext uri="{FF2B5EF4-FFF2-40B4-BE49-F238E27FC236}">
                  <a16:creationId xmlns="" xmlns:a16="http://schemas.microsoft.com/office/drawing/2014/main" id="{C54A6965-01B5-48CF-BAEC-FB42A0990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9177" y="2305627"/>
              <a:ext cx="11250" cy="59625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0" name="Freeform 93">
              <a:extLst>
                <a:ext uri="{FF2B5EF4-FFF2-40B4-BE49-F238E27FC236}">
                  <a16:creationId xmlns="" xmlns:a16="http://schemas.microsoft.com/office/drawing/2014/main" id="{150A44D9-56C9-4F19-8544-999BBAEE9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427" y="2292127"/>
              <a:ext cx="23625" cy="15750"/>
            </a:xfrm>
            <a:custGeom>
              <a:avLst/>
              <a:gdLst>
                <a:gd name="T0" fmla="*/ 42 w 42"/>
                <a:gd name="T1" fmla="*/ 28 h 28"/>
                <a:gd name="T2" fmla="*/ 0 w 42"/>
                <a:gd name="T3" fmla="*/ 28 h 28"/>
                <a:gd name="T4" fmla="*/ 21 w 42"/>
                <a:gd name="T5" fmla="*/ 0 h 28"/>
                <a:gd name="T6" fmla="*/ 42 w 4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1" name="Rectangle 94">
              <a:extLst>
                <a:ext uri="{FF2B5EF4-FFF2-40B4-BE49-F238E27FC236}">
                  <a16:creationId xmlns="" xmlns:a16="http://schemas.microsoft.com/office/drawing/2014/main" id="{931681B2-71CE-428A-970F-6B146E26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3677" y="2260064"/>
              <a:ext cx="16313" cy="273937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2" name="Rectangle 95">
              <a:extLst>
                <a:ext uri="{FF2B5EF4-FFF2-40B4-BE49-F238E27FC236}">
                  <a16:creationId xmlns="" xmlns:a16="http://schemas.microsoft.com/office/drawing/2014/main" id="{1F24411E-D069-48A8-BFEA-6DE4FA3AD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3677" y="2522189"/>
              <a:ext cx="396562" cy="11813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23" name="组合 922">
            <a:extLst>
              <a:ext uri="{FF2B5EF4-FFF2-40B4-BE49-F238E27FC236}">
                <a16:creationId xmlns="" xmlns:a16="http://schemas.microsoft.com/office/drawing/2014/main" id="{2D264D36-CBB8-4EB4-8CB1-A60208B37A02}"/>
              </a:ext>
            </a:extLst>
          </p:cNvPr>
          <p:cNvGrpSpPr/>
          <p:nvPr/>
        </p:nvGrpSpPr>
        <p:grpSpPr>
          <a:xfrm>
            <a:off x="7582363" y="5769349"/>
            <a:ext cx="645749" cy="540000"/>
            <a:chOff x="7665385" y="2215064"/>
            <a:chExt cx="645749" cy="540000"/>
          </a:xfrm>
        </p:grpSpPr>
        <p:sp>
          <p:nvSpPr>
            <p:cNvPr id="924" name="Freeform 128">
              <a:extLst>
                <a:ext uri="{FF2B5EF4-FFF2-40B4-BE49-F238E27FC236}">
                  <a16:creationId xmlns="" xmlns:a16="http://schemas.microsoft.com/office/drawing/2014/main" id="{6FDF63E3-2A73-4A2B-9F8D-8A8EB1823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260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3"/>
                    <a:pt x="220" y="109"/>
                    <a:pt x="213" y="66"/>
                  </a:cubicBezTo>
                  <a:cubicBezTo>
                    <a:pt x="210" y="51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5" name="Freeform 129">
              <a:extLst>
                <a:ext uri="{FF2B5EF4-FFF2-40B4-BE49-F238E27FC236}">
                  <a16:creationId xmlns="" xmlns:a16="http://schemas.microsoft.com/office/drawing/2014/main" id="{26F281F5-8955-4868-9121-E8F086BE0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135" y="2728626"/>
              <a:ext cx="302062" cy="26438"/>
            </a:xfrm>
            <a:custGeom>
              <a:avLst/>
              <a:gdLst>
                <a:gd name="T0" fmla="*/ 344 w 358"/>
                <a:gd name="T1" fmla="*/ 0 h 31"/>
                <a:gd name="T2" fmla="*/ 14 w 358"/>
                <a:gd name="T3" fmla="*/ 0 h 31"/>
                <a:gd name="T4" fmla="*/ 0 w 358"/>
                <a:gd name="T5" fmla="*/ 15 h 31"/>
                <a:gd name="T6" fmla="*/ 14 w 358"/>
                <a:gd name="T7" fmla="*/ 31 h 31"/>
                <a:gd name="T8" fmla="*/ 344 w 358"/>
                <a:gd name="T9" fmla="*/ 31 h 31"/>
                <a:gd name="T10" fmla="*/ 358 w 358"/>
                <a:gd name="T11" fmla="*/ 15 h 31"/>
                <a:gd name="T12" fmla="*/ 344 w 35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1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52" y="31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6" name="Freeform 130">
              <a:extLst>
                <a:ext uri="{FF2B5EF4-FFF2-40B4-BE49-F238E27FC236}">
                  <a16:creationId xmlns="" xmlns:a16="http://schemas.microsoft.com/office/drawing/2014/main" id="{2D0C9021-7B1E-4A15-AF20-A9294164D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5385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6 h 438"/>
                <a:gd name="T22" fmla="*/ 62 w 766"/>
                <a:gd name="T23" fmla="*/ 396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6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7" name="Freeform 131">
              <a:extLst>
                <a:ext uri="{FF2B5EF4-FFF2-40B4-BE49-F238E27FC236}">
                  <a16:creationId xmlns="" xmlns:a16="http://schemas.microsoft.com/office/drawing/2014/main" id="{C60BF620-AD99-4D9A-9050-7127DB0FD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760" y="2248814"/>
              <a:ext cx="560249" cy="300375"/>
            </a:xfrm>
            <a:custGeom>
              <a:avLst/>
              <a:gdLst>
                <a:gd name="T0" fmla="*/ 664 w 664"/>
                <a:gd name="T1" fmla="*/ 345 h 356"/>
                <a:gd name="T2" fmla="*/ 664 w 664"/>
                <a:gd name="T3" fmla="*/ 10 h 356"/>
                <a:gd name="T4" fmla="*/ 649 w 664"/>
                <a:gd name="T5" fmla="*/ 0 h 356"/>
                <a:gd name="T6" fmla="*/ 15 w 664"/>
                <a:gd name="T7" fmla="*/ 0 h 356"/>
                <a:gd name="T8" fmla="*/ 0 w 664"/>
                <a:gd name="T9" fmla="*/ 10 h 356"/>
                <a:gd name="T10" fmla="*/ 0 w 664"/>
                <a:gd name="T11" fmla="*/ 345 h 356"/>
                <a:gd name="T12" fmla="*/ 15 w 664"/>
                <a:gd name="T13" fmla="*/ 356 h 356"/>
                <a:gd name="T14" fmla="*/ 649 w 664"/>
                <a:gd name="T15" fmla="*/ 356 h 356"/>
                <a:gd name="T16" fmla="*/ 664 w 664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6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6"/>
                    <a:pt x="15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7" y="356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8" name="Freeform 132">
              <a:extLst>
                <a:ext uri="{FF2B5EF4-FFF2-40B4-BE49-F238E27FC236}">
                  <a16:creationId xmlns="" xmlns:a16="http://schemas.microsoft.com/office/drawing/2014/main" id="{B60A805E-518E-4DBE-B5A3-E6794272B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135" y="2445689"/>
              <a:ext cx="94500" cy="20250"/>
            </a:xfrm>
            <a:custGeom>
              <a:avLst/>
              <a:gdLst>
                <a:gd name="T0" fmla="*/ 168 w 168"/>
                <a:gd name="T1" fmla="*/ 16 h 36"/>
                <a:gd name="T2" fmla="*/ 1 w 168"/>
                <a:gd name="T3" fmla="*/ 36 h 36"/>
                <a:gd name="T4" fmla="*/ 0 w 168"/>
                <a:gd name="T5" fmla="*/ 18 h 36"/>
                <a:gd name="T6" fmla="*/ 165 w 168"/>
                <a:gd name="T7" fmla="*/ 0 h 36"/>
                <a:gd name="T8" fmla="*/ 168 w 168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6">
                  <a:moveTo>
                    <a:pt x="168" y="16"/>
                  </a:moveTo>
                  <a:lnTo>
                    <a:pt x="1" y="36"/>
                  </a:lnTo>
                  <a:lnTo>
                    <a:pt x="0" y="18"/>
                  </a:lnTo>
                  <a:lnTo>
                    <a:pt x="165" y="0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9" name="Freeform 133">
              <a:extLst>
                <a:ext uri="{FF2B5EF4-FFF2-40B4-BE49-F238E27FC236}">
                  <a16:creationId xmlns="" xmlns:a16="http://schemas.microsoft.com/office/drawing/2014/main" id="{F5F4C4B2-5FA3-4C1F-A807-F93BD7A19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6072" y="2387189"/>
              <a:ext cx="28125" cy="67500"/>
            </a:xfrm>
            <a:custGeom>
              <a:avLst/>
              <a:gdLst>
                <a:gd name="T0" fmla="*/ 50 w 50"/>
                <a:gd name="T1" fmla="*/ 5 h 120"/>
                <a:gd name="T2" fmla="*/ 17 w 50"/>
                <a:gd name="T3" fmla="*/ 120 h 120"/>
                <a:gd name="T4" fmla="*/ 0 w 50"/>
                <a:gd name="T5" fmla="*/ 116 h 120"/>
                <a:gd name="T6" fmla="*/ 35 w 50"/>
                <a:gd name="T7" fmla="*/ 0 h 120"/>
                <a:gd name="T8" fmla="*/ 50 w 50"/>
                <a:gd name="T9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20">
                  <a:moveTo>
                    <a:pt x="50" y="5"/>
                  </a:moveTo>
                  <a:lnTo>
                    <a:pt x="17" y="120"/>
                  </a:lnTo>
                  <a:lnTo>
                    <a:pt x="0" y="116"/>
                  </a:lnTo>
                  <a:lnTo>
                    <a:pt x="35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0" name="Freeform 134">
              <a:extLst>
                <a:ext uri="{FF2B5EF4-FFF2-40B4-BE49-F238E27FC236}">
                  <a16:creationId xmlns="" xmlns:a16="http://schemas.microsoft.com/office/drawing/2014/main" id="{D532AC4A-A56F-4978-8834-137D42B3B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760" y="2333189"/>
              <a:ext cx="102938" cy="62438"/>
            </a:xfrm>
            <a:custGeom>
              <a:avLst/>
              <a:gdLst>
                <a:gd name="T0" fmla="*/ 183 w 183"/>
                <a:gd name="T1" fmla="*/ 15 h 111"/>
                <a:gd name="T2" fmla="*/ 7 w 183"/>
                <a:gd name="T3" fmla="*/ 111 h 111"/>
                <a:gd name="T4" fmla="*/ 0 w 183"/>
                <a:gd name="T5" fmla="*/ 96 h 111"/>
                <a:gd name="T6" fmla="*/ 175 w 183"/>
                <a:gd name="T7" fmla="*/ 0 h 111"/>
                <a:gd name="T8" fmla="*/ 183 w 183"/>
                <a:gd name="T9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183" y="15"/>
                  </a:moveTo>
                  <a:lnTo>
                    <a:pt x="7" y="111"/>
                  </a:lnTo>
                  <a:lnTo>
                    <a:pt x="0" y="96"/>
                  </a:lnTo>
                  <a:lnTo>
                    <a:pt x="175" y="0"/>
                  </a:lnTo>
                  <a:lnTo>
                    <a:pt x="183" y="1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1" name="Freeform 135">
              <a:extLst>
                <a:ext uri="{FF2B5EF4-FFF2-40B4-BE49-F238E27FC236}">
                  <a16:creationId xmlns="" xmlns:a16="http://schemas.microsoft.com/office/drawing/2014/main" id="{75FA78B7-A1B6-433E-88B3-14FD08869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0259" y="2275252"/>
              <a:ext cx="27563" cy="66375"/>
            </a:xfrm>
            <a:custGeom>
              <a:avLst/>
              <a:gdLst>
                <a:gd name="T0" fmla="*/ 49 w 49"/>
                <a:gd name="T1" fmla="*/ 4 h 118"/>
                <a:gd name="T2" fmla="*/ 15 w 49"/>
                <a:gd name="T3" fmla="*/ 118 h 118"/>
                <a:gd name="T4" fmla="*/ 0 w 49"/>
                <a:gd name="T5" fmla="*/ 114 h 118"/>
                <a:gd name="T6" fmla="*/ 34 w 49"/>
                <a:gd name="T7" fmla="*/ 0 h 118"/>
                <a:gd name="T8" fmla="*/ 49 w 49"/>
                <a:gd name="T9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8">
                  <a:moveTo>
                    <a:pt x="49" y="4"/>
                  </a:moveTo>
                  <a:lnTo>
                    <a:pt x="15" y="118"/>
                  </a:lnTo>
                  <a:lnTo>
                    <a:pt x="0" y="114"/>
                  </a:lnTo>
                  <a:lnTo>
                    <a:pt x="34" y="0"/>
                  </a:lnTo>
                  <a:lnTo>
                    <a:pt x="49" y="4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2" name="Freeform 136">
              <a:extLst>
                <a:ext uri="{FF2B5EF4-FFF2-40B4-BE49-F238E27FC236}">
                  <a16:creationId xmlns="" xmlns:a16="http://schemas.microsoft.com/office/drawing/2014/main" id="{9D4DAF29-814E-491B-8698-20C94508C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3759" y="2261752"/>
              <a:ext cx="19125" cy="20813"/>
            </a:xfrm>
            <a:custGeom>
              <a:avLst/>
              <a:gdLst>
                <a:gd name="T0" fmla="*/ 34 w 34"/>
                <a:gd name="T1" fmla="*/ 37 h 37"/>
                <a:gd name="T2" fmla="*/ 0 w 34"/>
                <a:gd name="T3" fmla="*/ 25 h 37"/>
                <a:gd name="T4" fmla="*/ 27 w 34"/>
                <a:gd name="T5" fmla="*/ 0 h 37"/>
                <a:gd name="T6" fmla="*/ 34 w 3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34" y="37"/>
                  </a:moveTo>
                  <a:lnTo>
                    <a:pt x="0" y="25"/>
                  </a:lnTo>
                  <a:lnTo>
                    <a:pt x="27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3" name="Freeform 137">
              <a:extLst>
                <a:ext uri="{FF2B5EF4-FFF2-40B4-BE49-F238E27FC236}">
                  <a16:creationId xmlns="" xmlns:a16="http://schemas.microsoft.com/office/drawing/2014/main" id="{F6417299-0D50-4373-B3FE-608062687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135" y="2307314"/>
              <a:ext cx="84375" cy="59625"/>
            </a:xfrm>
            <a:custGeom>
              <a:avLst/>
              <a:gdLst>
                <a:gd name="T0" fmla="*/ 141 w 150"/>
                <a:gd name="T1" fmla="*/ 106 h 106"/>
                <a:gd name="T2" fmla="*/ 0 w 150"/>
                <a:gd name="T3" fmla="*/ 15 h 106"/>
                <a:gd name="T4" fmla="*/ 9 w 150"/>
                <a:gd name="T5" fmla="*/ 0 h 106"/>
                <a:gd name="T6" fmla="*/ 150 w 150"/>
                <a:gd name="T7" fmla="*/ 93 h 106"/>
                <a:gd name="T8" fmla="*/ 141 w 150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6">
                  <a:moveTo>
                    <a:pt x="141" y="106"/>
                  </a:moveTo>
                  <a:lnTo>
                    <a:pt x="0" y="15"/>
                  </a:lnTo>
                  <a:lnTo>
                    <a:pt x="9" y="0"/>
                  </a:lnTo>
                  <a:lnTo>
                    <a:pt x="150" y="93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4" name="Freeform 138">
              <a:extLst>
                <a:ext uri="{FF2B5EF4-FFF2-40B4-BE49-F238E27FC236}">
                  <a16:creationId xmlns="" xmlns:a16="http://schemas.microsoft.com/office/drawing/2014/main" id="{9919F07B-AA6F-4B92-ABA4-0FA1AA87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5385" y="2321377"/>
              <a:ext cx="59063" cy="45563"/>
            </a:xfrm>
            <a:custGeom>
              <a:avLst/>
              <a:gdLst>
                <a:gd name="T0" fmla="*/ 105 w 105"/>
                <a:gd name="T1" fmla="*/ 14 h 81"/>
                <a:gd name="T2" fmla="*/ 9 w 105"/>
                <a:gd name="T3" fmla="*/ 81 h 81"/>
                <a:gd name="T4" fmla="*/ 0 w 105"/>
                <a:gd name="T5" fmla="*/ 68 h 81"/>
                <a:gd name="T6" fmla="*/ 96 w 105"/>
                <a:gd name="T7" fmla="*/ 0 h 81"/>
                <a:gd name="T8" fmla="*/ 105 w 105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5" y="14"/>
                  </a:moveTo>
                  <a:lnTo>
                    <a:pt x="9" y="81"/>
                  </a:lnTo>
                  <a:lnTo>
                    <a:pt x="0" y="68"/>
                  </a:lnTo>
                  <a:lnTo>
                    <a:pt x="96" y="0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5" name="Freeform 139">
              <a:extLst>
                <a:ext uri="{FF2B5EF4-FFF2-40B4-BE49-F238E27FC236}">
                  <a16:creationId xmlns="" xmlns:a16="http://schemas.microsoft.com/office/drawing/2014/main" id="{E85FC270-D8C9-4B68-97C8-49EBECCFD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7697" y="2321377"/>
              <a:ext cx="111375" cy="31500"/>
            </a:xfrm>
            <a:custGeom>
              <a:avLst/>
              <a:gdLst>
                <a:gd name="T0" fmla="*/ 195 w 198"/>
                <a:gd name="T1" fmla="*/ 56 h 56"/>
                <a:gd name="T2" fmla="*/ 0 w 198"/>
                <a:gd name="T3" fmla="*/ 17 h 56"/>
                <a:gd name="T4" fmla="*/ 3 w 198"/>
                <a:gd name="T5" fmla="*/ 0 h 56"/>
                <a:gd name="T6" fmla="*/ 198 w 198"/>
                <a:gd name="T7" fmla="*/ 39 h 56"/>
                <a:gd name="T8" fmla="*/ 195 w 198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6">
                  <a:moveTo>
                    <a:pt x="195" y="56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198" y="39"/>
                  </a:lnTo>
                  <a:lnTo>
                    <a:pt x="195" y="56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6" name="Freeform 140">
              <a:extLst>
                <a:ext uri="{FF2B5EF4-FFF2-40B4-BE49-F238E27FC236}">
                  <a16:creationId xmlns="" xmlns:a16="http://schemas.microsoft.com/office/drawing/2014/main" id="{08BDA057-D9F4-44EC-8AA4-3DEB66387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322" y="2307314"/>
              <a:ext cx="59625" cy="45563"/>
            </a:xfrm>
            <a:custGeom>
              <a:avLst/>
              <a:gdLst>
                <a:gd name="T0" fmla="*/ 106 w 106"/>
                <a:gd name="T1" fmla="*/ 15 h 81"/>
                <a:gd name="T2" fmla="*/ 9 w 106"/>
                <a:gd name="T3" fmla="*/ 81 h 81"/>
                <a:gd name="T4" fmla="*/ 0 w 106"/>
                <a:gd name="T5" fmla="*/ 67 h 81"/>
                <a:gd name="T6" fmla="*/ 97 w 106"/>
                <a:gd name="T7" fmla="*/ 0 h 81"/>
                <a:gd name="T8" fmla="*/ 106 w 106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6" y="15"/>
                  </a:moveTo>
                  <a:lnTo>
                    <a:pt x="9" y="81"/>
                  </a:lnTo>
                  <a:lnTo>
                    <a:pt x="0" y="67"/>
                  </a:lnTo>
                  <a:lnTo>
                    <a:pt x="97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7" name="Freeform 141">
              <a:extLst>
                <a:ext uri="{FF2B5EF4-FFF2-40B4-BE49-F238E27FC236}">
                  <a16:creationId xmlns="" xmlns:a16="http://schemas.microsoft.com/office/drawing/2014/main" id="{7C98EDAA-64CC-4F65-8DF9-5C4591F5A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1259" y="2302814"/>
              <a:ext cx="19688" cy="18563"/>
            </a:xfrm>
            <a:custGeom>
              <a:avLst/>
              <a:gdLst>
                <a:gd name="T0" fmla="*/ 21 w 35"/>
                <a:gd name="T1" fmla="*/ 33 h 33"/>
                <a:gd name="T2" fmla="*/ 0 w 35"/>
                <a:gd name="T3" fmla="*/ 3 h 33"/>
                <a:gd name="T4" fmla="*/ 35 w 35"/>
                <a:gd name="T5" fmla="*/ 0 h 33"/>
                <a:gd name="T6" fmla="*/ 21 w 3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1" y="33"/>
                  </a:moveTo>
                  <a:lnTo>
                    <a:pt x="0" y="3"/>
                  </a:lnTo>
                  <a:lnTo>
                    <a:pt x="35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8" name="Freeform 142">
              <a:extLst>
                <a:ext uri="{FF2B5EF4-FFF2-40B4-BE49-F238E27FC236}">
                  <a16:creationId xmlns="" xmlns:a16="http://schemas.microsoft.com/office/drawing/2014/main" id="{694B0B1D-A75B-41EF-9748-381FB1D9D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635" y="2463127"/>
              <a:ext cx="90000" cy="45000"/>
            </a:xfrm>
            <a:custGeom>
              <a:avLst/>
              <a:gdLst>
                <a:gd name="T0" fmla="*/ 154 w 160"/>
                <a:gd name="T1" fmla="*/ 80 h 80"/>
                <a:gd name="T2" fmla="*/ 0 w 160"/>
                <a:gd name="T3" fmla="*/ 17 h 80"/>
                <a:gd name="T4" fmla="*/ 6 w 160"/>
                <a:gd name="T5" fmla="*/ 0 h 80"/>
                <a:gd name="T6" fmla="*/ 160 w 160"/>
                <a:gd name="T7" fmla="*/ 65 h 80"/>
                <a:gd name="T8" fmla="*/ 154 w 1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154" y="80"/>
                  </a:moveTo>
                  <a:lnTo>
                    <a:pt x="0" y="17"/>
                  </a:lnTo>
                  <a:lnTo>
                    <a:pt x="6" y="0"/>
                  </a:lnTo>
                  <a:lnTo>
                    <a:pt x="160" y="65"/>
                  </a:lnTo>
                  <a:lnTo>
                    <a:pt x="154" y="8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9" name="Freeform 143">
              <a:extLst>
                <a:ext uri="{FF2B5EF4-FFF2-40B4-BE49-F238E27FC236}">
                  <a16:creationId xmlns="" xmlns:a16="http://schemas.microsoft.com/office/drawing/2014/main" id="{FD000C9E-7673-4E24-8B0C-58AA88456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8635" y="2454127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2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2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0" name="Freeform 144">
              <a:extLst>
                <a:ext uri="{FF2B5EF4-FFF2-40B4-BE49-F238E27FC236}">
                  <a16:creationId xmlns="" xmlns:a16="http://schemas.microsoft.com/office/drawing/2014/main" id="{9151463A-E647-42C2-A971-9900AF018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760" y="2454127"/>
              <a:ext cx="111375" cy="10125"/>
            </a:xfrm>
            <a:custGeom>
              <a:avLst/>
              <a:gdLst>
                <a:gd name="T0" fmla="*/ 198 w 198"/>
                <a:gd name="T1" fmla="*/ 18 h 18"/>
                <a:gd name="T2" fmla="*/ 0 w 198"/>
                <a:gd name="T3" fmla="*/ 16 h 18"/>
                <a:gd name="T4" fmla="*/ 0 w 198"/>
                <a:gd name="T5" fmla="*/ 0 h 18"/>
                <a:gd name="T6" fmla="*/ 198 w 198"/>
                <a:gd name="T7" fmla="*/ 0 h 18"/>
                <a:gd name="T8" fmla="*/ 198 w 1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8">
                  <a:moveTo>
                    <a:pt x="198" y="1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1" name="Freeform 145">
              <a:extLst>
                <a:ext uri="{FF2B5EF4-FFF2-40B4-BE49-F238E27FC236}">
                  <a16:creationId xmlns="" xmlns:a16="http://schemas.microsoft.com/office/drawing/2014/main" id="{1E1FD1E7-A068-402E-82BD-94B826ABC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509" y="2410252"/>
              <a:ext cx="52875" cy="54000"/>
            </a:xfrm>
            <a:custGeom>
              <a:avLst/>
              <a:gdLst>
                <a:gd name="T0" fmla="*/ 94 w 94"/>
                <a:gd name="T1" fmla="*/ 12 h 96"/>
                <a:gd name="T2" fmla="*/ 10 w 94"/>
                <a:gd name="T3" fmla="*/ 96 h 96"/>
                <a:gd name="T4" fmla="*/ 0 w 94"/>
                <a:gd name="T5" fmla="*/ 84 h 96"/>
                <a:gd name="T6" fmla="*/ 84 w 94"/>
                <a:gd name="T7" fmla="*/ 0 h 96"/>
                <a:gd name="T8" fmla="*/ 94 w 94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94" y="12"/>
                  </a:moveTo>
                  <a:lnTo>
                    <a:pt x="10" y="96"/>
                  </a:lnTo>
                  <a:lnTo>
                    <a:pt x="0" y="84"/>
                  </a:lnTo>
                  <a:lnTo>
                    <a:pt x="84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2" name="Freeform 146">
              <a:extLst>
                <a:ext uri="{FF2B5EF4-FFF2-40B4-BE49-F238E27FC236}">
                  <a16:creationId xmlns="" xmlns:a16="http://schemas.microsoft.com/office/drawing/2014/main" id="{1DF8B27D-391F-4C76-AC09-720C57020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572" y="2402377"/>
              <a:ext cx="19688" cy="20250"/>
            </a:xfrm>
            <a:custGeom>
              <a:avLst/>
              <a:gdLst>
                <a:gd name="T0" fmla="*/ 24 w 35"/>
                <a:gd name="T1" fmla="*/ 36 h 36"/>
                <a:gd name="T2" fmla="*/ 0 w 35"/>
                <a:gd name="T3" fmla="*/ 9 h 36"/>
                <a:gd name="T4" fmla="*/ 35 w 35"/>
                <a:gd name="T5" fmla="*/ 0 h 36"/>
                <a:gd name="T6" fmla="*/ 24 w 35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24" y="36"/>
                  </a:moveTo>
                  <a:lnTo>
                    <a:pt x="0" y="9"/>
                  </a:lnTo>
                  <a:lnTo>
                    <a:pt x="35" y="0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3" name="Freeform 147">
              <a:extLst>
                <a:ext uri="{FF2B5EF4-FFF2-40B4-BE49-F238E27FC236}">
                  <a16:creationId xmlns="" xmlns:a16="http://schemas.microsoft.com/office/drawing/2014/main" id="{4EA5C666-5472-405B-9367-19A736DD5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9322" y="2352877"/>
              <a:ext cx="64688" cy="81563"/>
            </a:xfrm>
            <a:custGeom>
              <a:avLst/>
              <a:gdLst>
                <a:gd name="T0" fmla="*/ 103 w 115"/>
                <a:gd name="T1" fmla="*/ 145 h 145"/>
                <a:gd name="T2" fmla="*/ 0 w 115"/>
                <a:gd name="T3" fmla="*/ 10 h 145"/>
                <a:gd name="T4" fmla="*/ 12 w 115"/>
                <a:gd name="T5" fmla="*/ 0 h 145"/>
                <a:gd name="T6" fmla="*/ 115 w 115"/>
                <a:gd name="T7" fmla="*/ 135 h 145"/>
                <a:gd name="T8" fmla="*/ 103 w 11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5">
                  <a:moveTo>
                    <a:pt x="103" y="145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115" y="135"/>
                  </a:lnTo>
                  <a:lnTo>
                    <a:pt x="103" y="14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4" name="Freeform 148">
              <a:extLst>
                <a:ext uri="{FF2B5EF4-FFF2-40B4-BE49-F238E27FC236}">
                  <a16:creationId xmlns="" xmlns:a16="http://schemas.microsoft.com/office/drawing/2014/main" id="{79A9A3FA-7066-4DFE-A087-8579CB1A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635" y="2385502"/>
              <a:ext cx="57375" cy="48938"/>
            </a:xfrm>
            <a:custGeom>
              <a:avLst/>
              <a:gdLst>
                <a:gd name="T0" fmla="*/ 102 w 102"/>
                <a:gd name="T1" fmla="*/ 14 h 87"/>
                <a:gd name="T2" fmla="*/ 10 w 102"/>
                <a:gd name="T3" fmla="*/ 87 h 87"/>
                <a:gd name="T4" fmla="*/ 0 w 102"/>
                <a:gd name="T5" fmla="*/ 74 h 87"/>
                <a:gd name="T6" fmla="*/ 91 w 102"/>
                <a:gd name="T7" fmla="*/ 0 h 87"/>
                <a:gd name="T8" fmla="*/ 102 w 102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7">
                  <a:moveTo>
                    <a:pt x="102" y="14"/>
                  </a:moveTo>
                  <a:lnTo>
                    <a:pt x="10" y="87"/>
                  </a:lnTo>
                  <a:lnTo>
                    <a:pt x="0" y="74"/>
                  </a:lnTo>
                  <a:lnTo>
                    <a:pt x="91" y="0"/>
                  </a:lnTo>
                  <a:lnTo>
                    <a:pt x="102" y="14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5" name="Freeform 149">
              <a:extLst>
                <a:ext uri="{FF2B5EF4-FFF2-40B4-BE49-F238E27FC236}">
                  <a16:creationId xmlns="" xmlns:a16="http://schemas.microsoft.com/office/drawing/2014/main" id="{35305D61-5AFD-423E-80A5-F1327BCA6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2260" y="2385502"/>
              <a:ext cx="111375" cy="23625"/>
            </a:xfrm>
            <a:custGeom>
              <a:avLst/>
              <a:gdLst>
                <a:gd name="T0" fmla="*/ 196 w 198"/>
                <a:gd name="T1" fmla="*/ 42 h 42"/>
                <a:gd name="T2" fmla="*/ 0 w 198"/>
                <a:gd name="T3" fmla="*/ 17 h 42"/>
                <a:gd name="T4" fmla="*/ 1 w 198"/>
                <a:gd name="T5" fmla="*/ 0 h 42"/>
                <a:gd name="T6" fmla="*/ 198 w 198"/>
                <a:gd name="T7" fmla="*/ 26 h 42"/>
                <a:gd name="T8" fmla="*/ 196 w 19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42">
                  <a:moveTo>
                    <a:pt x="196" y="42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198" y="26"/>
                  </a:lnTo>
                  <a:lnTo>
                    <a:pt x="196" y="42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6" name="Freeform 150">
              <a:extLst>
                <a:ext uri="{FF2B5EF4-FFF2-40B4-BE49-F238E27FC236}">
                  <a16:creationId xmlns="" xmlns:a16="http://schemas.microsoft.com/office/drawing/2014/main" id="{C27B0B65-BDB4-443D-BDC9-6F42A8B85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6884" y="2361314"/>
              <a:ext cx="57938" cy="47813"/>
            </a:xfrm>
            <a:custGeom>
              <a:avLst/>
              <a:gdLst>
                <a:gd name="T0" fmla="*/ 103 w 103"/>
                <a:gd name="T1" fmla="*/ 12 h 85"/>
                <a:gd name="T2" fmla="*/ 10 w 103"/>
                <a:gd name="T3" fmla="*/ 85 h 85"/>
                <a:gd name="T4" fmla="*/ 0 w 103"/>
                <a:gd name="T5" fmla="*/ 72 h 85"/>
                <a:gd name="T6" fmla="*/ 93 w 103"/>
                <a:gd name="T7" fmla="*/ 0 h 85"/>
                <a:gd name="T8" fmla="*/ 103 w 103"/>
                <a:gd name="T9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85">
                  <a:moveTo>
                    <a:pt x="103" y="12"/>
                  </a:moveTo>
                  <a:lnTo>
                    <a:pt x="10" y="85"/>
                  </a:lnTo>
                  <a:lnTo>
                    <a:pt x="0" y="72"/>
                  </a:lnTo>
                  <a:lnTo>
                    <a:pt x="93" y="0"/>
                  </a:lnTo>
                  <a:lnTo>
                    <a:pt x="103" y="12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7" name="Freeform 151">
              <a:extLst>
                <a:ext uri="{FF2B5EF4-FFF2-40B4-BE49-F238E27FC236}">
                  <a16:creationId xmlns="" xmlns:a16="http://schemas.microsoft.com/office/drawing/2014/main" id="{0093DA0B-B1DD-4A95-9219-C6E057B4F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3009" y="2355127"/>
              <a:ext cx="20250" cy="19688"/>
            </a:xfrm>
            <a:custGeom>
              <a:avLst/>
              <a:gdLst>
                <a:gd name="T0" fmla="*/ 23 w 36"/>
                <a:gd name="T1" fmla="*/ 35 h 35"/>
                <a:gd name="T2" fmla="*/ 0 w 36"/>
                <a:gd name="T3" fmla="*/ 5 h 35"/>
                <a:gd name="T4" fmla="*/ 36 w 36"/>
                <a:gd name="T5" fmla="*/ 0 h 35"/>
                <a:gd name="T6" fmla="*/ 23 w 36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5">
                  <a:moveTo>
                    <a:pt x="23" y="35"/>
                  </a:moveTo>
                  <a:lnTo>
                    <a:pt x="0" y="5"/>
                  </a:lnTo>
                  <a:lnTo>
                    <a:pt x="36" y="0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48" name="Freeform 152">
              <a:extLst>
                <a:ext uri="{FF2B5EF4-FFF2-40B4-BE49-F238E27FC236}">
                  <a16:creationId xmlns="" xmlns:a16="http://schemas.microsoft.com/office/drawing/2014/main" id="{B6499861-189D-4571-B088-9C2C1D673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8572" y="2262314"/>
              <a:ext cx="395437" cy="275062"/>
            </a:xfrm>
            <a:custGeom>
              <a:avLst/>
              <a:gdLst>
                <a:gd name="T0" fmla="*/ 27 w 703"/>
                <a:gd name="T1" fmla="*/ 468 h 489"/>
                <a:gd name="T2" fmla="*/ 27 w 703"/>
                <a:gd name="T3" fmla="*/ 0 h 489"/>
                <a:gd name="T4" fmla="*/ 0 w 703"/>
                <a:gd name="T5" fmla="*/ 0 h 489"/>
                <a:gd name="T6" fmla="*/ 0 w 703"/>
                <a:gd name="T7" fmla="*/ 468 h 489"/>
                <a:gd name="T8" fmla="*/ 0 w 703"/>
                <a:gd name="T9" fmla="*/ 489 h 489"/>
                <a:gd name="T10" fmla="*/ 27 w 703"/>
                <a:gd name="T11" fmla="*/ 489 h 489"/>
                <a:gd name="T12" fmla="*/ 703 w 703"/>
                <a:gd name="T13" fmla="*/ 489 h 489"/>
                <a:gd name="T14" fmla="*/ 703 w 703"/>
                <a:gd name="T15" fmla="*/ 468 h 489"/>
                <a:gd name="T16" fmla="*/ 27 w 703"/>
                <a:gd name="T17" fmla="*/ 46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489">
                  <a:moveTo>
                    <a:pt x="27" y="468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468"/>
                  </a:lnTo>
                  <a:lnTo>
                    <a:pt x="0" y="489"/>
                  </a:lnTo>
                  <a:lnTo>
                    <a:pt x="27" y="489"/>
                  </a:lnTo>
                  <a:lnTo>
                    <a:pt x="703" y="489"/>
                  </a:lnTo>
                  <a:lnTo>
                    <a:pt x="703" y="468"/>
                  </a:lnTo>
                  <a:lnTo>
                    <a:pt x="27" y="468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49" name="组合 948">
            <a:extLst>
              <a:ext uri="{FF2B5EF4-FFF2-40B4-BE49-F238E27FC236}">
                <a16:creationId xmlns="" xmlns:a16="http://schemas.microsoft.com/office/drawing/2014/main" id="{B6D3E4B2-7D04-47AC-B2AC-99EA1C66E830}"/>
              </a:ext>
            </a:extLst>
          </p:cNvPr>
          <p:cNvGrpSpPr/>
          <p:nvPr/>
        </p:nvGrpSpPr>
        <p:grpSpPr>
          <a:xfrm>
            <a:off x="1526901" y="5769349"/>
            <a:ext cx="645749" cy="538875"/>
            <a:chOff x="1609923" y="2215064"/>
            <a:chExt cx="645749" cy="538875"/>
          </a:xfrm>
        </p:grpSpPr>
        <p:sp>
          <p:nvSpPr>
            <p:cNvPr id="950" name="Freeform 112">
              <a:extLst>
                <a:ext uri="{FF2B5EF4-FFF2-40B4-BE49-F238E27FC236}">
                  <a16:creationId xmlns="" xmlns:a16="http://schemas.microsoft.com/office/drawing/2014/main" id="{A4EE0268-DD2A-4403-BBBE-916B7B1C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798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3 w 247"/>
                <a:gd name="T9" fmla="*/ 66 h 143"/>
                <a:gd name="T10" fmla="*/ 210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0"/>
                    <a:pt x="35" y="66"/>
                  </a:cubicBezTo>
                  <a:cubicBezTo>
                    <a:pt x="28" y="109"/>
                    <a:pt x="10" y="132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8" y="132"/>
                    <a:pt x="220" y="109"/>
                    <a:pt x="213" y="66"/>
                  </a:cubicBezTo>
                  <a:cubicBezTo>
                    <a:pt x="210" y="50"/>
                    <a:pt x="208" y="27"/>
                    <a:pt x="21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1" name="Freeform 113">
              <a:extLst>
                <a:ext uri="{FF2B5EF4-FFF2-40B4-BE49-F238E27FC236}">
                  <a16:creationId xmlns="" xmlns:a16="http://schemas.microsoft.com/office/drawing/2014/main" id="{48D52159-4F88-493C-A470-D6008CC0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673" y="2728626"/>
              <a:ext cx="302062" cy="25313"/>
            </a:xfrm>
            <a:custGeom>
              <a:avLst/>
              <a:gdLst>
                <a:gd name="T0" fmla="*/ 344 w 358"/>
                <a:gd name="T1" fmla="*/ 0 h 30"/>
                <a:gd name="T2" fmla="*/ 14 w 358"/>
                <a:gd name="T3" fmla="*/ 0 h 30"/>
                <a:gd name="T4" fmla="*/ 0 w 358"/>
                <a:gd name="T5" fmla="*/ 15 h 30"/>
                <a:gd name="T6" fmla="*/ 14 w 358"/>
                <a:gd name="T7" fmla="*/ 30 h 30"/>
                <a:gd name="T8" fmla="*/ 344 w 358"/>
                <a:gd name="T9" fmla="*/ 30 h 30"/>
                <a:gd name="T10" fmla="*/ 358 w 358"/>
                <a:gd name="T11" fmla="*/ 15 h 30"/>
                <a:gd name="T12" fmla="*/ 344 w 35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0">
                  <a:moveTo>
                    <a:pt x="34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4"/>
                    <a:pt x="6" y="30"/>
                    <a:pt x="14" y="30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52" y="30"/>
                    <a:pt x="358" y="24"/>
                    <a:pt x="358" y="15"/>
                  </a:cubicBezTo>
                  <a:cubicBezTo>
                    <a:pt x="358" y="7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2" name="Freeform 114">
              <a:extLst>
                <a:ext uri="{FF2B5EF4-FFF2-40B4-BE49-F238E27FC236}">
                  <a16:creationId xmlns="" xmlns:a16="http://schemas.microsoft.com/office/drawing/2014/main" id="{444AB874-3B82-4375-A36A-37518351F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9923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6 w 766"/>
                <a:gd name="T21" fmla="*/ 395 h 438"/>
                <a:gd name="T22" fmla="*/ 62 w 766"/>
                <a:gd name="T23" fmla="*/ 395 h 438"/>
                <a:gd name="T24" fmla="*/ 47 w 766"/>
                <a:gd name="T25" fmla="*/ 385 h 438"/>
                <a:gd name="T26" fmla="*/ 47 w 766"/>
                <a:gd name="T27" fmla="*/ 50 h 438"/>
                <a:gd name="T28" fmla="*/ 62 w 766"/>
                <a:gd name="T29" fmla="*/ 40 h 438"/>
                <a:gd name="T30" fmla="*/ 696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5"/>
                    <a:pt x="696" y="395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53" y="395"/>
                    <a:pt x="47" y="391"/>
                    <a:pt x="47" y="385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4"/>
                    <a:pt x="53" y="40"/>
                    <a:pt x="62" y="40"/>
                  </a:cubicBezTo>
                  <a:cubicBezTo>
                    <a:pt x="696" y="40"/>
                    <a:pt x="696" y="40"/>
                    <a:pt x="696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3" name="Freeform 115">
              <a:extLst>
                <a:ext uri="{FF2B5EF4-FFF2-40B4-BE49-F238E27FC236}">
                  <a16:creationId xmlns="" xmlns:a16="http://schemas.microsoft.com/office/drawing/2014/main" id="{8A3AB990-3AE5-4026-BA3A-CE4F86E0A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298" y="2248814"/>
              <a:ext cx="560249" cy="299250"/>
            </a:xfrm>
            <a:custGeom>
              <a:avLst/>
              <a:gdLst>
                <a:gd name="T0" fmla="*/ 664 w 664"/>
                <a:gd name="T1" fmla="*/ 345 h 355"/>
                <a:gd name="T2" fmla="*/ 664 w 664"/>
                <a:gd name="T3" fmla="*/ 10 h 355"/>
                <a:gd name="T4" fmla="*/ 649 w 664"/>
                <a:gd name="T5" fmla="*/ 0 h 355"/>
                <a:gd name="T6" fmla="*/ 15 w 664"/>
                <a:gd name="T7" fmla="*/ 0 h 355"/>
                <a:gd name="T8" fmla="*/ 0 w 664"/>
                <a:gd name="T9" fmla="*/ 10 h 355"/>
                <a:gd name="T10" fmla="*/ 0 w 664"/>
                <a:gd name="T11" fmla="*/ 345 h 355"/>
                <a:gd name="T12" fmla="*/ 15 w 664"/>
                <a:gd name="T13" fmla="*/ 355 h 355"/>
                <a:gd name="T14" fmla="*/ 649 w 664"/>
                <a:gd name="T15" fmla="*/ 355 h 355"/>
                <a:gd name="T16" fmla="*/ 664 w 664"/>
                <a:gd name="T17" fmla="*/ 34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355">
                  <a:moveTo>
                    <a:pt x="664" y="345"/>
                  </a:moveTo>
                  <a:cubicBezTo>
                    <a:pt x="664" y="10"/>
                    <a:pt x="664" y="10"/>
                    <a:pt x="664" y="10"/>
                  </a:cubicBezTo>
                  <a:cubicBezTo>
                    <a:pt x="664" y="4"/>
                    <a:pt x="657" y="0"/>
                    <a:pt x="64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6" y="355"/>
                    <a:pt x="15" y="355"/>
                  </a:cubicBezTo>
                  <a:cubicBezTo>
                    <a:pt x="649" y="355"/>
                    <a:pt x="649" y="355"/>
                    <a:pt x="649" y="355"/>
                  </a:cubicBezTo>
                  <a:cubicBezTo>
                    <a:pt x="657" y="355"/>
                    <a:pt x="664" y="351"/>
                    <a:pt x="664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4" name="Freeform 116">
              <a:extLst>
                <a:ext uri="{FF2B5EF4-FFF2-40B4-BE49-F238E27FC236}">
                  <a16:creationId xmlns="" xmlns:a16="http://schemas.microsoft.com/office/drawing/2014/main" id="{ECD76A2C-57DE-4D80-BA5A-C331A5FE7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423" y="2265689"/>
              <a:ext cx="288562" cy="96750"/>
            </a:xfrm>
            <a:custGeom>
              <a:avLst/>
              <a:gdLst>
                <a:gd name="T0" fmla="*/ 253 w 342"/>
                <a:gd name="T1" fmla="*/ 16 h 115"/>
                <a:gd name="T2" fmla="*/ 171 w 342"/>
                <a:gd name="T3" fmla="*/ 0 h 115"/>
                <a:gd name="T4" fmla="*/ 88 w 342"/>
                <a:gd name="T5" fmla="*/ 16 h 115"/>
                <a:gd name="T6" fmla="*/ 0 w 342"/>
                <a:gd name="T7" fmla="*/ 74 h 115"/>
                <a:gd name="T8" fmla="*/ 34 w 342"/>
                <a:gd name="T9" fmla="*/ 115 h 115"/>
                <a:gd name="T10" fmla="*/ 171 w 342"/>
                <a:gd name="T11" fmla="*/ 52 h 115"/>
                <a:gd name="T12" fmla="*/ 307 w 342"/>
                <a:gd name="T13" fmla="*/ 115 h 115"/>
                <a:gd name="T14" fmla="*/ 342 w 342"/>
                <a:gd name="T15" fmla="*/ 74 h 115"/>
                <a:gd name="T16" fmla="*/ 253 w 342"/>
                <a:gd name="T17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15">
                  <a:moveTo>
                    <a:pt x="253" y="16"/>
                  </a:moveTo>
                  <a:cubicBezTo>
                    <a:pt x="227" y="5"/>
                    <a:pt x="199" y="2"/>
                    <a:pt x="171" y="0"/>
                  </a:cubicBezTo>
                  <a:cubicBezTo>
                    <a:pt x="143" y="2"/>
                    <a:pt x="115" y="5"/>
                    <a:pt x="88" y="16"/>
                  </a:cubicBezTo>
                  <a:cubicBezTo>
                    <a:pt x="56" y="29"/>
                    <a:pt x="26" y="49"/>
                    <a:pt x="0" y="74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74" y="76"/>
                    <a:pt x="120" y="53"/>
                    <a:pt x="171" y="52"/>
                  </a:cubicBezTo>
                  <a:cubicBezTo>
                    <a:pt x="222" y="52"/>
                    <a:pt x="267" y="76"/>
                    <a:pt x="307" y="115"/>
                  </a:cubicBezTo>
                  <a:cubicBezTo>
                    <a:pt x="342" y="74"/>
                    <a:pt x="342" y="74"/>
                    <a:pt x="342" y="74"/>
                  </a:cubicBezTo>
                  <a:cubicBezTo>
                    <a:pt x="315" y="49"/>
                    <a:pt x="286" y="29"/>
                    <a:pt x="253" y="16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5" name="Freeform 117">
              <a:extLst>
                <a:ext uri="{FF2B5EF4-FFF2-40B4-BE49-F238E27FC236}">
                  <a16:creationId xmlns="" xmlns:a16="http://schemas.microsoft.com/office/drawing/2014/main" id="{23020837-BCB0-4208-A244-0BAC4495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735" y="2348939"/>
              <a:ext cx="183937" cy="70875"/>
            </a:xfrm>
            <a:custGeom>
              <a:avLst/>
              <a:gdLst>
                <a:gd name="T0" fmla="*/ 109 w 218"/>
                <a:gd name="T1" fmla="*/ 1 h 84"/>
                <a:gd name="T2" fmla="*/ 51 w 218"/>
                <a:gd name="T3" fmla="*/ 12 h 84"/>
                <a:gd name="T4" fmla="*/ 0 w 218"/>
                <a:gd name="T5" fmla="*/ 45 h 84"/>
                <a:gd name="T6" fmla="*/ 32 w 218"/>
                <a:gd name="T7" fmla="*/ 84 h 84"/>
                <a:gd name="T8" fmla="*/ 110 w 218"/>
                <a:gd name="T9" fmla="*/ 53 h 84"/>
                <a:gd name="T10" fmla="*/ 186 w 218"/>
                <a:gd name="T11" fmla="*/ 84 h 84"/>
                <a:gd name="T12" fmla="*/ 218 w 218"/>
                <a:gd name="T13" fmla="*/ 45 h 84"/>
                <a:gd name="T14" fmla="*/ 167 w 218"/>
                <a:gd name="T15" fmla="*/ 12 h 84"/>
                <a:gd name="T16" fmla="*/ 109 w 218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84">
                  <a:moveTo>
                    <a:pt x="109" y="1"/>
                  </a:moveTo>
                  <a:cubicBezTo>
                    <a:pt x="89" y="0"/>
                    <a:pt x="70" y="4"/>
                    <a:pt x="51" y="12"/>
                  </a:cubicBezTo>
                  <a:cubicBezTo>
                    <a:pt x="32" y="19"/>
                    <a:pt x="15" y="31"/>
                    <a:pt x="0" y="4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3" y="63"/>
                    <a:pt x="80" y="54"/>
                    <a:pt x="110" y="53"/>
                  </a:cubicBezTo>
                  <a:cubicBezTo>
                    <a:pt x="140" y="53"/>
                    <a:pt x="165" y="63"/>
                    <a:pt x="186" y="84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03" y="31"/>
                    <a:pt x="185" y="19"/>
                    <a:pt x="167" y="12"/>
                  </a:cubicBezTo>
                  <a:cubicBezTo>
                    <a:pt x="148" y="4"/>
                    <a:pt x="128" y="0"/>
                    <a:pt x="109" y="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6" name="Freeform 118">
              <a:extLst>
                <a:ext uri="{FF2B5EF4-FFF2-40B4-BE49-F238E27FC236}">
                  <a16:creationId xmlns="" xmlns:a16="http://schemas.microsoft.com/office/drawing/2014/main" id="{FA0D075D-D858-4570-933A-86FAE936A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173" y="2424877"/>
              <a:ext cx="93938" cy="35438"/>
            </a:xfrm>
            <a:custGeom>
              <a:avLst/>
              <a:gdLst>
                <a:gd name="T0" fmla="*/ 56 w 111"/>
                <a:gd name="T1" fmla="*/ 0 h 42"/>
                <a:gd name="T2" fmla="*/ 56 w 111"/>
                <a:gd name="T3" fmla="*/ 0 h 42"/>
                <a:gd name="T4" fmla="*/ 56 w 111"/>
                <a:gd name="T5" fmla="*/ 0 h 42"/>
                <a:gd name="T6" fmla="*/ 26 w 111"/>
                <a:gd name="T7" fmla="*/ 5 h 42"/>
                <a:gd name="T8" fmla="*/ 0 w 111"/>
                <a:gd name="T9" fmla="*/ 23 h 42"/>
                <a:gd name="T10" fmla="*/ 16 w 111"/>
                <a:gd name="T11" fmla="*/ 42 h 42"/>
                <a:gd name="T12" fmla="*/ 56 w 111"/>
                <a:gd name="T13" fmla="*/ 24 h 42"/>
                <a:gd name="T14" fmla="*/ 95 w 111"/>
                <a:gd name="T15" fmla="*/ 42 h 42"/>
                <a:gd name="T16" fmla="*/ 111 w 111"/>
                <a:gd name="T17" fmla="*/ 23 h 42"/>
                <a:gd name="T18" fmla="*/ 85 w 111"/>
                <a:gd name="T19" fmla="*/ 5 h 42"/>
                <a:gd name="T20" fmla="*/ 56 w 111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42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6" y="0"/>
                    <a:pt x="36" y="1"/>
                    <a:pt x="26" y="5"/>
                  </a:cubicBezTo>
                  <a:cubicBezTo>
                    <a:pt x="17" y="9"/>
                    <a:pt x="8" y="15"/>
                    <a:pt x="0" y="2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7" y="31"/>
                    <a:pt x="40" y="24"/>
                    <a:pt x="56" y="24"/>
                  </a:cubicBezTo>
                  <a:cubicBezTo>
                    <a:pt x="71" y="24"/>
                    <a:pt x="85" y="31"/>
                    <a:pt x="95" y="42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4" y="15"/>
                    <a:pt x="95" y="9"/>
                    <a:pt x="85" y="5"/>
                  </a:cubicBezTo>
                  <a:cubicBezTo>
                    <a:pt x="76" y="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57" name="Oval 119">
              <a:extLst>
                <a:ext uri="{FF2B5EF4-FFF2-40B4-BE49-F238E27FC236}">
                  <a16:creationId xmlns="" xmlns:a16="http://schemas.microsoft.com/office/drawing/2014/main" id="{19B8A300-956C-44DA-91D8-155139EE7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548" y="2480002"/>
              <a:ext cx="52313" cy="51188"/>
            </a:xfrm>
            <a:prstGeom prst="ellipse">
              <a:avLst/>
            </a:pr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958" name="组合 957">
            <a:extLst>
              <a:ext uri="{FF2B5EF4-FFF2-40B4-BE49-F238E27FC236}">
                <a16:creationId xmlns="" xmlns:a16="http://schemas.microsoft.com/office/drawing/2014/main" id="{76AFF55F-BE7A-4068-9795-DEB123A19019}"/>
              </a:ext>
            </a:extLst>
          </p:cNvPr>
          <p:cNvGrpSpPr/>
          <p:nvPr/>
        </p:nvGrpSpPr>
        <p:grpSpPr>
          <a:xfrm>
            <a:off x="9853307" y="5769349"/>
            <a:ext cx="645749" cy="540000"/>
            <a:chOff x="9936329" y="2215064"/>
            <a:chExt cx="645749" cy="540000"/>
          </a:xfrm>
        </p:grpSpPr>
        <p:sp>
          <p:nvSpPr>
            <p:cNvPr id="959" name="Freeform 30">
              <a:extLst>
                <a:ext uri="{FF2B5EF4-FFF2-40B4-BE49-F238E27FC236}">
                  <a16:creationId xmlns="" xmlns:a16="http://schemas.microsoft.com/office/drawing/2014/main" id="{5969BFB5-D577-4F32-A3E6-A55B8E633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1204" y="2596439"/>
              <a:ext cx="208687" cy="120375"/>
            </a:xfrm>
            <a:custGeom>
              <a:avLst/>
              <a:gdLst>
                <a:gd name="T0" fmla="*/ 38 w 247"/>
                <a:gd name="T1" fmla="*/ 0 h 143"/>
                <a:gd name="T2" fmla="*/ 35 w 247"/>
                <a:gd name="T3" fmla="*/ 66 h 143"/>
                <a:gd name="T4" fmla="*/ 0 w 247"/>
                <a:gd name="T5" fmla="*/ 143 h 143"/>
                <a:gd name="T6" fmla="*/ 247 w 247"/>
                <a:gd name="T7" fmla="*/ 143 h 143"/>
                <a:gd name="T8" fmla="*/ 212 w 247"/>
                <a:gd name="T9" fmla="*/ 66 h 143"/>
                <a:gd name="T10" fmla="*/ 209 w 247"/>
                <a:gd name="T11" fmla="*/ 0 h 143"/>
                <a:gd name="T12" fmla="*/ 38 w 247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143">
                  <a:moveTo>
                    <a:pt x="38" y="0"/>
                  </a:moveTo>
                  <a:cubicBezTo>
                    <a:pt x="39" y="27"/>
                    <a:pt x="37" y="51"/>
                    <a:pt x="35" y="66"/>
                  </a:cubicBezTo>
                  <a:cubicBezTo>
                    <a:pt x="28" y="109"/>
                    <a:pt x="10" y="133"/>
                    <a:pt x="0" y="143"/>
                  </a:cubicBezTo>
                  <a:cubicBezTo>
                    <a:pt x="247" y="143"/>
                    <a:pt x="247" y="143"/>
                    <a:pt x="247" y="143"/>
                  </a:cubicBezTo>
                  <a:cubicBezTo>
                    <a:pt x="237" y="133"/>
                    <a:pt x="219" y="109"/>
                    <a:pt x="212" y="66"/>
                  </a:cubicBezTo>
                  <a:cubicBezTo>
                    <a:pt x="210" y="51"/>
                    <a:pt x="208" y="27"/>
                    <a:pt x="209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="" xmlns:a16="http://schemas.microsoft.com/office/drawing/2014/main" id="{F3F8C95B-2F41-48FA-A267-0C46A4AB2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3954" y="2728626"/>
              <a:ext cx="303187" cy="26438"/>
            </a:xfrm>
            <a:custGeom>
              <a:avLst/>
              <a:gdLst>
                <a:gd name="T0" fmla="*/ 345 w 359"/>
                <a:gd name="T1" fmla="*/ 0 h 31"/>
                <a:gd name="T2" fmla="*/ 14 w 359"/>
                <a:gd name="T3" fmla="*/ 0 h 31"/>
                <a:gd name="T4" fmla="*/ 0 w 359"/>
                <a:gd name="T5" fmla="*/ 15 h 31"/>
                <a:gd name="T6" fmla="*/ 14 w 359"/>
                <a:gd name="T7" fmla="*/ 31 h 31"/>
                <a:gd name="T8" fmla="*/ 345 w 359"/>
                <a:gd name="T9" fmla="*/ 31 h 31"/>
                <a:gd name="T10" fmla="*/ 359 w 359"/>
                <a:gd name="T11" fmla="*/ 15 h 31"/>
                <a:gd name="T12" fmla="*/ 345 w 35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1">
                  <a:moveTo>
                    <a:pt x="34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345" y="31"/>
                    <a:pt x="345" y="31"/>
                    <a:pt x="345" y="31"/>
                  </a:cubicBezTo>
                  <a:cubicBezTo>
                    <a:pt x="352" y="31"/>
                    <a:pt x="359" y="24"/>
                    <a:pt x="359" y="15"/>
                  </a:cubicBezTo>
                  <a:cubicBezTo>
                    <a:pt x="359" y="7"/>
                    <a:pt x="352" y="0"/>
                    <a:pt x="345" y="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61" name="Freeform 32">
              <a:extLst>
                <a:ext uri="{FF2B5EF4-FFF2-40B4-BE49-F238E27FC236}">
                  <a16:creationId xmlns="" xmlns:a16="http://schemas.microsoft.com/office/drawing/2014/main" id="{46398349-94AC-424F-8C90-5121B3FFC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329" y="2215064"/>
              <a:ext cx="645749" cy="369562"/>
            </a:xfrm>
            <a:custGeom>
              <a:avLst/>
              <a:gdLst>
                <a:gd name="T0" fmla="*/ 722 w 766"/>
                <a:gd name="T1" fmla="*/ 0 h 438"/>
                <a:gd name="T2" fmla="*/ 44 w 766"/>
                <a:gd name="T3" fmla="*/ 0 h 438"/>
                <a:gd name="T4" fmla="*/ 0 w 766"/>
                <a:gd name="T5" fmla="*/ 31 h 438"/>
                <a:gd name="T6" fmla="*/ 0 w 766"/>
                <a:gd name="T7" fmla="*/ 407 h 438"/>
                <a:gd name="T8" fmla="*/ 44 w 766"/>
                <a:gd name="T9" fmla="*/ 438 h 438"/>
                <a:gd name="T10" fmla="*/ 722 w 766"/>
                <a:gd name="T11" fmla="*/ 438 h 438"/>
                <a:gd name="T12" fmla="*/ 766 w 766"/>
                <a:gd name="T13" fmla="*/ 407 h 438"/>
                <a:gd name="T14" fmla="*/ 766 w 766"/>
                <a:gd name="T15" fmla="*/ 31 h 438"/>
                <a:gd name="T16" fmla="*/ 722 w 766"/>
                <a:gd name="T17" fmla="*/ 0 h 438"/>
                <a:gd name="T18" fmla="*/ 711 w 766"/>
                <a:gd name="T19" fmla="*/ 385 h 438"/>
                <a:gd name="T20" fmla="*/ 695 w 766"/>
                <a:gd name="T21" fmla="*/ 396 h 438"/>
                <a:gd name="T22" fmla="*/ 62 w 766"/>
                <a:gd name="T23" fmla="*/ 396 h 438"/>
                <a:gd name="T24" fmla="*/ 46 w 766"/>
                <a:gd name="T25" fmla="*/ 385 h 438"/>
                <a:gd name="T26" fmla="*/ 46 w 766"/>
                <a:gd name="T27" fmla="*/ 50 h 438"/>
                <a:gd name="T28" fmla="*/ 62 w 766"/>
                <a:gd name="T29" fmla="*/ 40 h 438"/>
                <a:gd name="T30" fmla="*/ 695 w 766"/>
                <a:gd name="T31" fmla="*/ 40 h 438"/>
                <a:gd name="T32" fmla="*/ 711 w 766"/>
                <a:gd name="T33" fmla="*/ 50 h 438"/>
                <a:gd name="T34" fmla="*/ 711 w 766"/>
                <a:gd name="T35" fmla="*/ 38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6" h="438">
                  <a:moveTo>
                    <a:pt x="7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4"/>
                    <a:pt x="0" y="3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4"/>
                    <a:pt x="20" y="438"/>
                    <a:pt x="44" y="438"/>
                  </a:cubicBezTo>
                  <a:cubicBezTo>
                    <a:pt x="722" y="438"/>
                    <a:pt x="722" y="438"/>
                    <a:pt x="722" y="438"/>
                  </a:cubicBezTo>
                  <a:cubicBezTo>
                    <a:pt x="746" y="438"/>
                    <a:pt x="766" y="424"/>
                    <a:pt x="766" y="407"/>
                  </a:cubicBezTo>
                  <a:cubicBezTo>
                    <a:pt x="766" y="31"/>
                    <a:pt x="766" y="31"/>
                    <a:pt x="766" y="31"/>
                  </a:cubicBezTo>
                  <a:cubicBezTo>
                    <a:pt x="766" y="14"/>
                    <a:pt x="746" y="0"/>
                    <a:pt x="722" y="0"/>
                  </a:cubicBezTo>
                  <a:close/>
                  <a:moveTo>
                    <a:pt x="711" y="385"/>
                  </a:moveTo>
                  <a:cubicBezTo>
                    <a:pt x="711" y="391"/>
                    <a:pt x="704" y="396"/>
                    <a:pt x="695" y="396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53" y="396"/>
                    <a:pt x="46" y="391"/>
                    <a:pt x="46" y="385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4"/>
                    <a:pt x="53" y="40"/>
                    <a:pt x="62" y="40"/>
                  </a:cubicBezTo>
                  <a:cubicBezTo>
                    <a:pt x="695" y="40"/>
                    <a:pt x="695" y="40"/>
                    <a:pt x="695" y="40"/>
                  </a:cubicBezTo>
                  <a:cubicBezTo>
                    <a:pt x="704" y="40"/>
                    <a:pt x="711" y="44"/>
                    <a:pt x="711" y="50"/>
                  </a:cubicBezTo>
                  <a:lnTo>
                    <a:pt x="711" y="385"/>
                  </a:ln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62" name="Freeform 33">
              <a:extLst>
                <a:ext uri="{FF2B5EF4-FFF2-40B4-BE49-F238E27FC236}">
                  <a16:creationId xmlns="" xmlns:a16="http://schemas.microsoft.com/office/drawing/2014/main" id="{2372E07A-98D9-470A-AC66-9C82B26B0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142" y="2248814"/>
              <a:ext cx="560812" cy="300375"/>
            </a:xfrm>
            <a:custGeom>
              <a:avLst/>
              <a:gdLst>
                <a:gd name="T0" fmla="*/ 665 w 665"/>
                <a:gd name="T1" fmla="*/ 345 h 356"/>
                <a:gd name="T2" fmla="*/ 665 w 665"/>
                <a:gd name="T3" fmla="*/ 10 h 356"/>
                <a:gd name="T4" fmla="*/ 649 w 665"/>
                <a:gd name="T5" fmla="*/ 0 h 356"/>
                <a:gd name="T6" fmla="*/ 16 w 665"/>
                <a:gd name="T7" fmla="*/ 0 h 356"/>
                <a:gd name="T8" fmla="*/ 0 w 665"/>
                <a:gd name="T9" fmla="*/ 10 h 356"/>
                <a:gd name="T10" fmla="*/ 0 w 665"/>
                <a:gd name="T11" fmla="*/ 345 h 356"/>
                <a:gd name="T12" fmla="*/ 16 w 665"/>
                <a:gd name="T13" fmla="*/ 356 h 356"/>
                <a:gd name="T14" fmla="*/ 649 w 665"/>
                <a:gd name="T15" fmla="*/ 356 h 356"/>
                <a:gd name="T16" fmla="*/ 665 w 665"/>
                <a:gd name="T17" fmla="*/ 3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356">
                  <a:moveTo>
                    <a:pt x="665" y="345"/>
                  </a:moveTo>
                  <a:cubicBezTo>
                    <a:pt x="665" y="10"/>
                    <a:pt x="665" y="10"/>
                    <a:pt x="665" y="10"/>
                  </a:cubicBezTo>
                  <a:cubicBezTo>
                    <a:pt x="665" y="4"/>
                    <a:pt x="658" y="0"/>
                    <a:pt x="64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10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51"/>
                    <a:pt x="7" y="356"/>
                    <a:pt x="16" y="356"/>
                  </a:cubicBezTo>
                  <a:cubicBezTo>
                    <a:pt x="649" y="356"/>
                    <a:pt x="649" y="356"/>
                    <a:pt x="649" y="356"/>
                  </a:cubicBezTo>
                  <a:cubicBezTo>
                    <a:pt x="658" y="356"/>
                    <a:pt x="665" y="351"/>
                    <a:pt x="665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63" name="Freeform 34">
              <a:extLst>
                <a:ext uri="{FF2B5EF4-FFF2-40B4-BE49-F238E27FC236}">
                  <a16:creationId xmlns="" xmlns:a16="http://schemas.microsoft.com/office/drawing/2014/main" id="{F1E65D31-6D1E-43A1-8468-6D28496DC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7579" y="2273564"/>
              <a:ext cx="255937" cy="253125"/>
            </a:xfrm>
            <a:custGeom>
              <a:avLst/>
              <a:gdLst>
                <a:gd name="T0" fmla="*/ 271 w 303"/>
                <a:gd name="T1" fmla="*/ 160 h 300"/>
                <a:gd name="T2" fmla="*/ 303 w 303"/>
                <a:gd name="T3" fmla="*/ 158 h 300"/>
                <a:gd name="T4" fmla="*/ 301 w 303"/>
                <a:gd name="T5" fmla="*/ 126 h 300"/>
                <a:gd name="T6" fmla="*/ 269 w 303"/>
                <a:gd name="T7" fmla="*/ 128 h 300"/>
                <a:gd name="T8" fmla="*/ 260 w 303"/>
                <a:gd name="T9" fmla="*/ 97 h 300"/>
                <a:gd name="T10" fmla="*/ 285 w 303"/>
                <a:gd name="T11" fmla="*/ 80 h 300"/>
                <a:gd name="T12" fmla="*/ 267 w 303"/>
                <a:gd name="T13" fmla="*/ 53 h 300"/>
                <a:gd name="T14" fmla="*/ 242 w 303"/>
                <a:gd name="T15" fmla="*/ 70 h 300"/>
                <a:gd name="T16" fmla="*/ 226 w 303"/>
                <a:gd name="T17" fmla="*/ 55 h 300"/>
                <a:gd name="T18" fmla="*/ 242 w 303"/>
                <a:gd name="T19" fmla="*/ 29 h 300"/>
                <a:gd name="T20" fmla="*/ 214 w 303"/>
                <a:gd name="T21" fmla="*/ 12 h 300"/>
                <a:gd name="T22" fmla="*/ 199 w 303"/>
                <a:gd name="T23" fmla="*/ 38 h 300"/>
                <a:gd name="T24" fmla="*/ 168 w 303"/>
                <a:gd name="T25" fmla="*/ 29 h 300"/>
                <a:gd name="T26" fmla="*/ 168 w 303"/>
                <a:gd name="T27" fmla="*/ 0 h 300"/>
                <a:gd name="T28" fmla="*/ 135 w 303"/>
                <a:gd name="T29" fmla="*/ 0 h 300"/>
                <a:gd name="T30" fmla="*/ 135 w 303"/>
                <a:gd name="T31" fmla="*/ 29 h 300"/>
                <a:gd name="T32" fmla="*/ 92 w 303"/>
                <a:gd name="T33" fmla="*/ 44 h 300"/>
                <a:gd name="T34" fmla="*/ 74 w 303"/>
                <a:gd name="T35" fmla="*/ 20 h 300"/>
                <a:gd name="T36" fmla="*/ 48 w 303"/>
                <a:gd name="T37" fmla="*/ 40 h 300"/>
                <a:gd name="T38" fmla="*/ 67 w 303"/>
                <a:gd name="T39" fmla="*/ 64 h 300"/>
                <a:gd name="T40" fmla="*/ 53 w 303"/>
                <a:gd name="T41" fmla="*/ 81 h 300"/>
                <a:gd name="T42" fmla="*/ 25 w 303"/>
                <a:gd name="T43" fmla="*/ 67 h 300"/>
                <a:gd name="T44" fmla="*/ 10 w 303"/>
                <a:gd name="T45" fmla="*/ 95 h 300"/>
                <a:gd name="T46" fmla="*/ 38 w 303"/>
                <a:gd name="T47" fmla="*/ 110 h 300"/>
                <a:gd name="T48" fmla="*/ 32 w 303"/>
                <a:gd name="T49" fmla="*/ 140 h 300"/>
                <a:gd name="T50" fmla="*/ 0 w 303"/>
                <a:gd name="T51" fmla="*/ 142 h 300"/>
                <a:gd name="T52" fmla="*/ 2 w 303"/>
                <a:gd name="T53" fmla="*/ 174 h 300"/>
                <a:gd name="T54" fmla="*/ 34 w 303"/>
                <a:gd name="T55" fmla="*/ 172 h 300"/>
                <a:gd name="T56" fmla="*/ 43 w 303"/>
                <a:gd name="T57" fmla="*/ 203 h 300"/>
                <a:gd name="T58" fmla="*/ 18 w 303"/>
                <a:gd name="T59" fmla="*/ 220 h 300"/>
                <a:gd name="T60" fmla="*/ 36 w 303"/>
                <a:gd name="T61" fmla="*/ 247 h 300"/>
                <a:gd name="T62" fmla="*/ 61 w 303"/>
                <a:gd name="T63" fmla="*/ 230 h 300"/>
                <a:gd name="T64" fmla="*/ 77 w 303"/>
                <a:gd name="T65" fmla="*/ 245 h 300"/>
                <a:gd name="T66" fmla="*/ 61 w 303"/>
                <a:gd name="T67" fmla="*/ 271 h 300"/>
                <a:gd name="T68" fmla="*/ 89 w 303"/>
                <a:gd name="T69" fmla="*/ 288 h 300"/>
                <a:gd name="T70" fmla="*/ 104 w 303"/>
                <a:gd name="T71" fmla="*/ 262 h 300"/>
                <a:gd name="T72" fmla="*/ 135 w 303"/>
                <a:gd name="T73" fmla="*/ 271 h 300"/>
                <a:gd name="T74" fmla="*/ 135 w 303"/>
                <a:gd name="T75" fmla="*/ 300 h 300"/>
                <a:gd name="T76" fmla="*/ 168 w 303"/>
                <a:gd name="T77" fmla="*/ 300 h 300"/>
                <a:gd name="T78" fmla="*/ 168 w 303"/>
                <a:gd name="T79" fmla="*/ 271 h 300"/>
                <a:gd name="T80" fmla="*/ 211 w 303"/>
                <a:gd name="T81" fmla="*/ 256 h 300"/>
                <a:gd name="T82" fmla="*/ 229 w 303"/>
                <a:gd name="T83" fmla="*/ 280 h 300"/>
                <a:gd name="T84" fmla="*/ 255 w 303"/>
                <a:gd name="T85" fmla="*/ 261 h 300"/>
                <a:gd name="T86" fmla="*/ 236 w 303"/>
                <a:gd name="T87" fmla="*/ 236 h 300"/>
                <a:gd name="T88" fmla="*/ 250 w 303"/>
                <a:gd name="T89" fmla="*/ 219 h 300"/>
                <a:gd name="T90" fmla="*/ 278 w 303"/>
                <a:gd name="T91" fmla="*/ 234 h 300"/>
                <a:gd name="T92" fmla="*/ 293 w 303"/>
                <a:gd name="T93" fmla="*/ 205 h 300"/>
                <a:gd name="T94" fmla="*/ 265 w 303"/>
                <a:gd name="T95" fmla="*/ 190 h 300"/>
                <a:gd name="T96" fmla="*/ 271 w 303"/>
                <a:gd name="T97" fmla="*/ 160 h 300"/>
                <a:gd name="T98" fmla="*/ 151 w 303"/>
                <a:gd name="T99" fmla="*/ 240 h 300"/>
                <a:gd name="T100" fmla="*/ 63 w 303"/>
                <a:gd name="T101" fmla="*/ 150 h 300"/>
                <a:gd name="T102" fmla="*/ 151 w 303"/>
                <a:gd name="T103" fmla="*/ 60 h 300"/>
                <a:gd name="T104" fmla="*/ 240 w 303"/>
                <a:gd name="T105" fmla="*/ 150 h 300"/>
                <a:gd name="T106" fmla="*/ 151 w 303"/>
                <a:gd name="T107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" h="300">
                  <a:moveTo>
                    <a:pt x="271" y="160"/>
                  </a:moveTo>
                  <a:cubicBezTo>
                    <a:pt x="303" y="158"/>
                    <a:pt x="303" y="158"/>
                    <a:pt x="303" y="158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7" y="117"/>
                    <a:pt x="264" y="107"/>
                    <a:pt x="260" y="97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37" y="65"/>
                    <a:pt x="232" y="59"/>
                    <a:pt x="226" y="55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89" y="34"/>
                    <a:pt x="179" y="31"/>
                    <a:pt x="168" y="29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20" y="31"/>
                    <a:pt x="105" y="36"/>
                    <a:pt x="92" y="44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2" y="69"/>
                    <a:pt x="57" y="75"/>
                    <a:pt x="53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5" y="119"/>
                    <a:pt x="33" y="130"/>
                    <a:pt x="32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6" y="183"/>
                    <a:pt x="39" y="193"/>
                    <a:pt x="43" y="203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36"/>
                    <a:pt x="71" y="241"/>
                    <a:pt x="77" y="245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04" y="262"/>
                    <a:pt x="104" y="262"/>
                    <a:pt x="104" y="262"/>
                  </a:cubicBezTo>
                  <a:cubicBezTo>
                    <a:pt x="114" y="267"/>
                    <a:pt x="124" y="269"/>
                    <a:pt x="135" y="271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68" y="300"/>
                    <a:pt x="168" y="300"/>
                    <a:pt x="168" y="300"/>
                  </a:cubicBezTo>
                  <a:cubicBezTo>
                    <a:pt x="168" y="271"/>
                    <a:pt x="168" y="271"/>
                    <a:pt x="168" y="271"/>
                  </a:cubicBezTo>
                  <a:cubicBezTo>
                    <a:pt x="183" y="269"/>
                    <a:pt x="198" y="264"/>
                    <a:pt x="211" y="256"/>
                  </a:cubicBezTo>
                  <a:cubicBezTo>
                    <a:pt x="229" y="280"/>
                    <a:pt x="229" y="280"/>
                    <a:pt x="229" y="280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41" y="231"/>
                    <a:pt x="246" y="225"/>
                    <a:pt x="250" y="219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8" y="181"/>
                    <a:pt x="270" y="171"/>
                    <a:pt x="271" y="160"/>
                  </a:cubicBezTo>
                  <a:close/>
                  <a:moveTo>
                    <a:pt x="151" y="240"/>
                  </a:moveTo>
                  <a:cubicBezTo>
                    <a:pt x="103" y="240"/>
                    <a:pt x="63" y="200"/>
                    <a:pt x="63" y="150"/>
                  </a:cubicBezTo>
                  <a:cubicBezTo>
                    <a:pt x="63" y="101"/>
                    <a:pt x="103" y="60"/>
                    <a:pt x="151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1" y="240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377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芯片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11" y="1836324"/>
            <a:ext cx="618188" cy="6181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41" y="5154236"/>
            <a:ext cx="1159560" cy="6181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11" y="2500632"/>
            <a:ext cx="618188" cy="61818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41" y="3834764"/>
            <a:ext cx="1150415" cy="60904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11" y="3164940"/>
            <a:ext cx="618188" cy="61818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41" y="4489927"/>
            <a:ext cx="1159560" cy="6181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75" y="5132990"/>
            <a:ext cx="1159560" cy="6181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54" y="1815078"/>
            <a:ext cx="618188" cy="61818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54" y="2479386"/>
            <a:ext cx="618188" cy="61818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20" y="3813518"/>
            <a:ext cx="1150415" cy="60904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54" y="3143694"/>
            <a:ext cx="618188" cy="6181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75" y="4468681"/>
            <a:ext cx="1159560" cy="6181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83" y="1855755"/>
            <a:ext cx="618188" cy="6181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83" y="2520063"/>
            <a:ext cx="618188" cy="61818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41" y="3834764"/>
            <a:ext cx="1150415" cy="60904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83" y="3184371"/>
            <a:ext cx="618188" cy="61818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55" y="4489927"/>
            <a:ext cx="1159560" cy="61818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55" y="5154236"/>
            <a:ext cx="1159560" cy="6181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5" y="1820594"/>
            <a:ext cx="618188" cy="6181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5" y="2484902"/>
            <a:ext cx="618188" cy="61818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41" y="3813518"/>
            <a:ext cx="1150415" cy="60904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5" y="3149210"/>
            <a:ext cx="618188" cy="6181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69" y="4468681"/>
            <a:ext cx="1159560" cy="61818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69" y="5132990"/>
            <a:ext cx="1159560" cy="6181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82" y="1817069"/>
            <a:ext cx="618188" cy="6181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82" y="2481377"/>
            <a:ext cx="618188" cy="61818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58" y="3802363"/>
            <a:ext cx="1150415" cy="60904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82" y="3145685"/>
            <a:ext cx="618188" cy="61818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00" y="4457526"/>
            <a:ext cx="1159560" cy="61818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00" y="5121835"/>
            <a:ext cx="1159560" cy="6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Asterfusion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图标展示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对错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045300" y="2140299"/>
            <a:ext cx="2880000" cy="2880000"/>
            <a:chOff x="7283090" y="2140299"/>
            <a:chExt cx="2880000" cy="2880000"/>
          </a:xfrm>
        </p:grpSpPr>
        <p:sp>
          <p:nvSpPr>
            <p:cNvPr id="5" name="圆角矩形 4"/>
            <p:cNvSpPr/>
            <p:nvPr/>
          </p:nvSpPr>
          <p:spPr>
            <a:xfrm rot="18900000">
              <a:off x="7283090" y="3400299"/>
              <a:ext cx="2880000" cy="360000"/>
            </a:xfrm>
            <a:prstGeom prst="roundRect">
              <a:avLst/>
            </a:prstGeom>
            <a:solidFill>
              <a:srgbClr val="A5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 rot="2700000">
              <a:off x="7283090" y="3400299"/>
              <a:ext cx="2880000" cy="360000"/>
            </a:xfrm>
            <a:prstGeom prst="roundRect">
              <a:avLst/>
            </a:prstGeom>
            <a:solidFill>
              <a:srgbClr val="A5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66700" y="3368791"/>
            <a:ext cx="2894313" cy="1440000"/>
            <a:chOff x="3654246" y="3369416"/>
            <a:chExt cx="2894313" cy="1440000"/>
          </a:xfrm>
        </p:grpSpPr>
        <p:sp>
          <p:nvSpPr>
            <p:cNvPr id="8" name="圆角矩形 7"/>
            <p:cNvSpPr/>
            <p:nvPr/>
          </p:nvSpPr>
          <p:spPr>
            <a:xfrm rot="18900000">
              <a:off x="3668559" y="3400300"/>
              <a:ext cx="2880000" cy="360000"/>
            </a:xfrm>
            <a:prstGeom prst="roundRect">
              <a:avLst/>
            </a:prstGeom>
            <a:solidFill>
              <a:srgbClr val="91B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rot="2700000">
              <a:off x="3114246" y="3909416"/>
              <a:ext cx="1440000" cy="360000"/>
            </a:xfrm>
            <a:prstGeom prst="roundRect">
              <a:avLst/>
            </a:prstGeom>
            <a:solidFill>
              <a:srgbClr val="91B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679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-Openstack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简要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2043081"/>
            <a:ext cx="11520000" cy="41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00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-Openstack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详细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35" y="2043081"/>
            <a:ext cx="810053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7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-AsterNOS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英文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86000" y="2043081"/>
            <a:ext cx="8820001" cy="3060002"/>
            <a:chOff x="2159998" y="1439998"/>
            <a:chExt cx="8820001" cy="3060002"/>
          </a:xfrm>
        </p:grpSpPr>
        <p:sp>
          <p:nvSpPr>
            <p:cNvPr id="5" name="圆角矩形 4"/>
            <p:cNvSpPr/>
            <p:nvPr/>
          </p:nvSpPr>
          <p:spPr>
            <a:xfrm>
              <a:off x="2159998" y="4140000"/>
              <a:ext cx="8820000" cy="360000"/>
            </a:xfrm>
            <a:prstGeom prst="roundRect">
              <a:avLst>
                <a:gd name="adj" fmla="val 13210"/>
              </a:avLst>
            </a:prstGeom>
            <a:solidFill>
              <a:schemeClr val="bg1"/>
            </a:solidFill>
            <a:ln w="25400">
              <a:solidFill>
                <a:srgbClr val="342A2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en-US" altLang="zh-CN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Unchanged Linux Kernel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160000" y="1439998"/>
              <a:ext cx="7380000" cy="2520000"/>
            </a:xfrm>
            <a:prstGeom prst="roundRect">
              <a:avLst>
                <a:gd name="adj" fmla="val 1913"/>
              </a:avLst>
            </a:prstGeom>
            <a:solidFill>
              <a:schemeClr val="bg1"/>
            </a:solidFill>
            <a:ln w="25400">
              <a:solidFill>
                <a:srgbClr val="024B9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US" altLang="zh-CN" sz="16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AsterNOS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779999" y="1800000"/>
              <a:ext cx="99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3</a:t>
              </a:r>
              <a:r>
                <a:rPr lang="en-US" altLang="zh-CN" sz="1200" b="1" baseline="300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rd</a:t>
              </a:r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 Plug-in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340000" y="1800000"/>
              <a:ext cx="1260000" cy="1980000"/>
            </a:xfrm>
            <a:prstGeom prst="roundRect">
              <a:avLst>
                <a:gd name="adj" fmla="val 3625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Orchestration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949999" y="1800000"/>
              <a:ext cx="99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CLI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6119999" y="1800000"/>
              <a:ext cx="99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Web UI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289999" y="1800000"/>
              <a:ext cx="99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Dashboard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779999" y="2340000"/>
              <a:ext cx="4500000" cy="360000"/>
            </a:xfrm>
            <a:prstGeom prst="roundRect">
              <a:avLst>
                <a:gd name="adj" fmla="val 1920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RESTful API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779999" y="2880000"/>
              <a:ext cx="216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Routing &amp; Control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120000" y="2880000"/>
              <a:ext cx="216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Operation &amp; Management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779999" y="3420000"/>
              <a:ext cx="450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Redis DB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460000" y="1800000"/>
              <a:ext cx="900000" cy="1980000"/>
            </a:xfrm>
            <a:prstGeom prst="roundRect">
              <a:avLst>
                <a:gd name="adj" fmla="val 3625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DevOps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640000" y="2160000"/>
              <a:ext cx="540000" cy="18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Chef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640000" y="2475000"/>
              <a:ext cx="540000" cy="18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Puppet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40000" y="2790000"/>
              <a:ext cx="540000" cy="18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Ansible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8640000" y="3105000"/>
              <a:ext cx="540000" cy="18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NETCONF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8640000" y="3420000"/>
              <a:ext cx="540000" cy="18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Python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520000" y="216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Application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520000" y="237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Service Chaining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520000" y="258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Resource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2520000" y="279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Policy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520000" y="321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Volume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520000" y="300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Instance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520000" y="342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Topology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3779999" y="3870000"/>
              <a:ext cx="216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SONiC Enhancement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120000" y="3870000"/>
              <a:ext cx="216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SONiC/SAI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9719999" y="1439998"/>
              <a:ext cx="1260000" cy="2520000"/>
            </a:xfrm>
            <a:prstGeom prst="roundRect">
              <a:avLst>
                <a:gd name="adj" fmla="val 3625"/>
              </a:avLst>
            </a:prstGeom>
            <a:solidFill>
              <a:schemeClr val="bg1"/>
            </a:solidFill>
            <a:ln w="25400">
              <a:solidFill>
                <a:srgbClr val="5F5D5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US" altLang="zh-CN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Container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9899999" y="1800000"/>
              <a:ext cx="90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5F5D5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3</a:t>
              </a:r>
              <a:r>
                <a:rPr lang="en-US" altLang="zh-CN" sz="800" baseline="300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rd</a:t>
              </a:r>
            </a:p>
            <a:p>
              <a:pPr algn="ctr"/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APP-1</a:t>
              </a:r>
              <a:endParaRPr lang="zh-CN" altLang="en-US" sz="800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9899999" y="2340000"/>
              <a:ext cx="90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5F5D5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3</a:t>
              </a:r>
              <a:r>
                <a:rPr lang="en-US" altLang="zh-CN" sz="800" baseline="300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rd</a:t>
              </a:r>
            </a:p>
            <a:p>
              <a:pPr algn="ctr"/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APP-2</a:t>
              </a:r>
              <a:endParaRPr lang="zh-CN" altLang="en-US" sz="800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9899999" y="2880000"/>
              <a:ext cx="90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5F5D5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3</a:t>
              </a:r>
              <a:r>
                <a:rPr lang="en-US" altLang="zh-CN" sz="800" baseline="300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rd</a:t>
              </a:r>
            </a:p>
            <a:p>
              <a:pPr algn="ctr"/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APP-3</a:t>
              </a:r>
              <a:endParaRPr lang="zh-CN" altLang="en-US" sz="800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9899999" y="3420000"/>
              <a:ext cx="90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5F5D5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3</a:t>
              </a:r>
              <a:r>
                <a:rPr lang="en-US" altLang="zh-CN" sz="800" baseline="300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rd</a:t>
              </a:r>
            </a:p>
            <a:p>
              <a:pPr algn="ctr"/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APP-n</a:t>
              </a:r>
              <a:endParaRPr lang="zh-CN" altLang="en-US" sz="800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559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-AsterNOS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英文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97" y="2043081"/>
            <a:ext cx="8943607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9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963444" y="2216511"/>
            <a:ext cx="2555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spc="-150" dirty="0" smtClean="0">
                <a:solidFill>
                  <a:schemeClr val="bg1"/>
                </a:solidFill>
                <a:ea typeface="+mj-ea"/>
              </a:rPr>
              <a:t>IN DIGITS</a:t>
            </a:r>
            <a:endParaRPr lang="zh-CN" altLang="en-US" sz="40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963444" y="1689171"/>
            <a:ext cx="33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spc="-150" dirty="0" smtClean="0">
                <a:solidFill>
                  <a:schemeClr val="bg1"/>
                </a:solidFill>
                <a:ea typeface="+mj-ea"/>
              </a:rPr>
              <a:t>SOME FACTS</a:t>
            </a:r>
            <a:endParaRPr lang="zh-CN" altLang="en-US" sz="40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9" name="文本框 30"/>
          <p:cNvSpPr txBox="1"/>
          <p:nvPr/>
        </p:nvSpPr>
        <p:spPr>
          <a:xfrm>
            <a:off x="983550" y="2819350"/>
            <a:ext cx="182614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bg1"/>
                </a:solidFill>
                <a:ea typeface="+mj-ea"/>
                <a:cs typeface="Source Han Sans CN Heavy"/>
              </a:rPr>
              <a:t>在此输入标题内容</a:t>
            </a:r>
            <a:endParaRPr kumimoji="1" lang="zh-CN" altLang="en-US" sz="1600" dirty="0">
              <a:solidFill>
                <a:schemeClr val="bg1"/>
              </a:solidFill>
              <a:ea typeface="+mj-ea"/>
              <a:cs typeface="Source Han Sans CN Heavy"/>
            </a:endParaRPr>
          </a:p>
        </p:txBody>
      </p:sp>
      <p:sp>
        <p:nvSpPr>
          <p:cNvPr id="50" name="文本框 15"/>
          <p:cNvSpPr txBox="1"/>
          <p:nvPr/>
        </p:nvSpPr>
        <p:spPr>
          <a:xfrm>
            <a:off x="1844210" y="3420421"/>
            <a:ext cx="6174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6000" dirty="0">
                <a:solidFill>
                  <a:srgbClr val="FF9B00"/>
                </a:solidFill>
                <a:ea typeface="宋体" panose="02010600030101010101" pitchFamily="2" charset="-122"/>
              </a:rPr>
              <a:t>7</a:t>
            </a:r>
            <a:endParaRPr lang="zh-CN" altLang="en-US" sz="6000" dirty="0">
              <a:solidFill>
                <a:srgbClr val="FF9B00"/>
              </a:solidFill>
              <a:ea typeface="宋体" panose="02010600030101010101" pitchFamily="2" charset="-122"/>
            </a:endParaRPr>
          </a:p>
        </p:txBody>
      </p:sp>
      <p:sp>
        <p:nvSpPr>
          <p:cNvPr id="51" name="文本框 16"/>
          <p:cNvSpPr txBox="1"/>
          <p:nvPr/>
        </p:nvSpPr>
        <p:spPr>
          <a:xfrm>
            <a:off x="3977810" y="3432515"/>
            <a:ext cx="1483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6000" dirty="0" smtClean="0">
                <a:solidFill>
                  <a:srgbClr val="FF9B00"/>
                </a:solidFill>
                <a:ea typeface="宋体" panose="02010600030101010101" pitchFamily="2" charset="-122"/>
              </a:rPr>
              <a:t>145</a:t>
            </a:r>
            <a:endParaRPr lang="zh-CN" altLang="en-US" sz="6000" dirty="0">
              <a:solidFill>
                <a:srgbClr val="FF9B00"/>
              </a:solidFill>
              <a:ea typeface="宋体" panose="02010600030101010101" pitchFamily="2" charset="-122"/>
            </a:endParaRPr>
          </a:p>
        </p:txBody>
      </p:sp>
      <p:sp>
        <p:nvSpPr>
          <p:cNvPr id="52" name="文本框 17"/>
          <p:cNvSpPr txBox="1"/>
          <p:nvPr/>
        </p:nvSpPr>
        <p:spPr>
          <a:xfrm>
            <a:off x="6602549" y="3444718"/>
            <a:ext cx="1252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6000" dirty="0" smtClean="0">
                <a:solidFill>
                  <a:srgbClr val="FF9B00"/>
                </a:solidFill>
                <a:ea typeface="宋体" panose="02010600030101010101" pitchFamily="2" charset="-122"/>
              </a:rPr>
              <a:t>7.5</a:t>
            </a:r>
            <a:endParaRPr lang="zh-CN" altLang="en-US" sz="6000" dirty="0">
              <a:solidFill>
                <a:srgbClr val="FF9B00"/>
              </a:solidFill>
              <a:ea typeface="宋体" panose="02010600030101010101" pitchFamily="2" charset="-122"/>
            </a:endParaRPr>
          </a:p>
        </p:txBody>
      </p:sp>
      <p:sp>
        <p:nvSpPr>
          <p:cNvPr id="53" name="文本框 18"/>
          <p:cNvSpPr txBox="1"/>
          <p:nvPr/>
        </p:nvSpPr>
        <p:spPr>
          <a:xfrm>
            <a:off x="8911121" y="3420421"/>
            <a:ext cx="1483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6000" dirty="0" smtClean="0">
                <a:solidFill>
                  <a:srgbClr val="FF9B00"/>
                </a:solidFill>
                <a:ea typeface="宋体" panose="02010600030101010101" pitchFamily="2" charset="-122"/>
              </a:rPr>
              <a:t>100</a:t>
            </a:r>
            <a:endParaRPr lang="zh-CN" altLang="en-US" sz="6000" dirty="0">
              <a:solidFill>
                <a:srgbClr val="FF9B00"/>
              </a:solidFill>
              <a:ea typeface="宋体" panose="02010600030101010101" pitchFamily="2" charset="-122"/>
            </a:endParaRPr>
          </a:p>
        </p:txBody>
      </p:sp>
      <p:sp>
        <p:nvSpPr>
          <p:cNvPr id="54" name="文本框 19"/>
          <p:cNvSpPr txBox="1"/>
          <p:nvPr/>
        </p:nvSpPr>
        <p:spPr>
          <a:xfrm>
            <a:off x="2281648" y="387384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2800" dirty="0" smtClean="0">
                <a:solidFill>
                  <a:srgbClr val="FF9B00"/>
                </a:solidFill>
                <a:ea typeface="思源黑体 CN Light" panose="020B0300000000000000" pitchFamily="34" charset="-122"/>
              </a:rPr>
              <a:t>K</a:t>
            </a:r>
            <a:endParaRPr lang="zh-CN" altLang="en-US" sz="2800" dirty="0">
              <a:solidFill>
                <a:srgbClr val="FF9B00"/>
              </a:solidFill>
              <a:ea typeface="思源黑体 CN Light" panose="020B0300000000000000" pitchFamily="34" charset="-122"/>
            </a:endParaRPr>
          </a:p>
        </p:txBody>
      </p:sp>
      <p:sp>
        <p:nvSpPr>
          <p:cNvPr id="55" name="文本框 20"/>
          <p:cNvSpPr txBox="1"/>
          <p:nvPr/>
        </p:nvSpPr>
        <p:spPr>
          <a:xfrm>
            <a:off x="5336891" y="3853182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2800" dirty="0" smtClean="0">
                <a:solidFill>
                  <a:srgbClr val="FF9B00"/>
                </a:solidFill>
                <a:ea typeface="思源黑体 CN Light" panose="020B0300000000000000" pitchFamily="34" charset="-122"/>
              </a:rPr>
              <a:t>L</a:t>
            </a:r>
            <a:endParaRPr lang="zh-CN" altLang="en-US" sz="2800" dirty="0">
              <a:solidFill>
                <a:srgbClr val="FF9B00"/>
              </a:solidFill>
              <a:ea typeface="思源黑体 CN Light" panose="020B0300000000000000" pitchFamily="34" charset="-122"/>
            </a:endParaRPr>
          </a:p>
        </p:txBody>
      </p:sp>
      <p:sp>
        <p:nvSpPr>
          <p:cNvPr id="56" name="文本框 21"/>
          <p:cNvSpPr txBox="1"/>
          <p:nvPr/>
        </p:nvSpPr>
        <p:spPr>
          <a:xfrm>
            <a:off x="7746897" y="387384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2800" dirty="0" smtClean="0">
                <a:solidFill>
                  <a:srgbClr val="FF9B00"/>
                </a:solidFill>
                <a:ea typeface="思源黑体 CN Light" panose="020B0300000000000000" pitchFamily="34" charset="-122"/>
              </a:rPr>
              <a:t>K</a:t>
            </a:r>
            <a:endParaRPr lang="zh-CN" altLang="en-US" sz="2800" dirty="0">
              <a:solidFill>
                <a:srgbClr val="FF9B00"/>
              </a:solidFill>
              <a:ea typeface="思源黑体 CN Light" panose="020B0300000000000000" pitchFamily="34" charset="-122"/>
            </a:endParaRPr>
          </a:p>
        </p:txBody>
      </p:sp>
      <p:sp>
        <p:nvSpPr>
          <p:cNvPr id="57" name="文本框 22"/>
          <p:cNvSpPr txBox="1"/>
          <p:nvPr/>
        </p:nvSpPr>
        <p:spPr>
          <a:xfrm>
            <a:off x="10257739" y="3853182"/>
            <a:ext cx="65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2800" dirty="0" smtClean="0">
                <a:solidFill>
                  <a:srgbClr val="FF9B00"/>
                </a:solidFill>
                <a:ea typeface="思源黑体 CN Light" panose="020B0300000000000000" pitchFamily="34" charset="-122"/>
              </a:rPr>
              <a:t>HR</a:t>
            </a:r>
            <a:endParaRPr lang="zh-CN" altLang="en-US" sz="2800" dirty="0">
              <a:solidFill>
                <a:srgbClr val="FF9B00"/>
              </a:solidFill>
              <a:ea typeface="思源黑体 CN Light" panose="020B0300000000000000" pitchFamily="34" charset="-122"/>
            </a:endParaRPr>
          </a:p>
        </p:txBody>
      </p:sp>
      <p:cxnSp>
        <p:nvCxnSpPr>
          <p:cNvPr id="58" name="直接连接符 23"/>
          <p:cNvCxnSpPr/>
          <p:nvPr/>
        </p:nvCxnSpPr>
        <p:spPr>
          <a:xfrm flipH="1">
            <a:off x="3117273" y="3444718"/>
            <a:ext cx="860537" cy="1390518"/>
          </a:xfrm>
          <a:prstGeom prst="line">
            <a:avLst/>
          </a:prstGeom>
          <a:noFill/>
          <a:ln w="3175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59" name="直接连接符 24"/>
          <p:cNvCxnSpPr/>
          <p:nvPr/>
        </p:nvCxnSpPr>
        <p:spPr>
          <a:xfrm flipH="1">
            <a:off x="5708867" y="3419533"/>
            <a:ext cx="860537" cy="1390518"/>
          </a:xfrm>
          <a:prstGeom prst="line">
            <a:avLst/>
          </a:prstGeom>
          <a:noFill/>
          <a:ln w="3175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60" name="直接连接符 25"/>
          <p:cNvCxnSpPr/>
          <p:nvPr/>
        </p:nvCxnSpPr>
        <p:spPr>
          <a:xfrm flipH="1">
            <a:off x="8103284" y="3444718"/>
            <a:ext cx="860537" cy="1390518"/>
          </a:xfrm>
          <a:prstGeom prst="line">
            <a:avLst/>
          </a:prstGeom>
          <a:noFill/>
          <a:ln w="3175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61" name="文本框 26"/>
          <p:cNvSpPr txBox="1"/>
          <p:nvPr/>
        </p:nvSpPr>
        <p:spPr>
          <a:xfrm>
            <a:off x="1719391" y="459427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细</a:t>
            </a:r>
            <a:r>
              <a:rPr lang="zh-CN" altLang="en-US" sz="1400" dirty="0" smtClean="0">
                <a:solidFill>
                  <a:prstClr val="white"/>
                </a:solidFill>
                <a:latin typeface="+mn-ea"/>
              </a:rPr>
              <a:t>节描述文字</a:t>
            </a:r>
            <a:endParaRPr lang="zh-CN" altLang="en-US" sz="14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2" name="文本框 27"/>
          <p:cNvSpPr txBox="1"/>
          <p:nvPr/>
        </p:nvSpPr>
        <p:spPr>
          <a:xfrm>
            <a:off x="4147721" y="459427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细节描述文字</a:t>
            </a:r>
          </a:p>
        </p:txBody>
      </p:sp>
      <p:sp>
        <p:nvSpPr>
          <p:cNvPr id="63" name="文本框 28"/>
          <p:cNvSpPr txBox="1"/>
          <p:nvPr/>
        </p:nvSpPr>
        <p:spPr>
          <a:xfrm>
            <a:off x="6642281" y="459427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细节描述文字</a:t>
            </a:r>
          </a:p>
        </p:txBody>
      </p:sp>
      <p:sp>
        <p:nvSpPr>
          <p:cNvPr id="64" name="文本框 29"/>
          <p:cNvSpPr txBox="1"/>
          <p:nvPr/>
        </p:nvSpPr>
        <p:spPr>
          <a:xfrm>
            <a:off x="9306859" y="459427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400" dirty="0">
                <a:solidFill>
                  <a:prstClr val="white"/>
                </a:solidFill>
                <a:latin typeface="+mn-ea"/>
              </a:rPr>
              <a:t>细节描述文字</a:t>
            </a:r>
          </a:p>
        </p:txBody>
      </p:sp>
    </p:spTree>
    <p:extLst>
      <p:ext uri="{BB962C8B-B14F-4D97-AF65-F5344CB8AC3E}">
        <p14:creationId xmlns:p14="http://schemas.microsoft.com/office/powerpoint/2010/main" val="124842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-AsterNOS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中文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86000" y="2043081"/>
            <a:ext cx="8820001" cy="3060002"/>
            <a:chOff x="2159998" y="1439998"/>
            <a:chExt cx="8820001" cy="3060002"/>
          </a:xfrm>
        </p:grpSpPr>
        <p:sp>
          <p:nvSpPr>
            <p:cNvPr id="5" name="圆角矩形 4"/>
            <p:cNvSpPr/>
            <p:nvPr/>
          </p:nvSpPr>
          <p:spPr>
            <a:xfrm>
              <a:off x="2159998" y="4140000"/>
              <a:ext cx="8820000" cy="360000"/>
            </a:xfrm>
            <a:prstGeom prst="roundRect">
              <a:avLst>
                <a:gd name="adj" fmla="val 13210"/>
              </a:avLst>
            </a:prstGeom>
            <a:solidFill>
              <a:schemeClr val="bg1"/>
            </a:solidFill>
            <a:ln w="25400">
              <a:solidFill>
                <a:srgbClr val="342A2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zh-CN" altLang="en-US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标准</a:t>
              </a:r>
              <a:r>
                <a:rPr lang="en-US" altLang="zh-CN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Linux</a:t>
              </a:r>
              <a:r>
                <a:rPr lang="zh-CN" altLang="en-US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内核</a:t>
              </a:r>
              <a:endParaRPr lang="en-US" altLang="zh-CN" sz="1400" b="1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160000" y="1439998"/>
              <a:ext cx="7380000" cy="2520000"/>
            </a:xfrm>
            <a:prstGeom prst="roundRect">
              <a:avLst>
                <a:gd name="adj" fmla="val 1913"/>
              </a:avLst>
            </a:prstGeom>
            <a:solidFill>
              <a:schemeClr val="bg1"/>
            </a:solidFill>
            <a:ln w="25400">
              <a:solidFill>
                <a:srgbClr val="024B9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US" altLang="zh-CN" sz="16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AsterNOS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779999" y="1800000"/>
              <a:ext cx="99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第三方插件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340000" y="1800000"/>
              <a:ext cx="1260000" cy="1980000"/>
            </a:xfrm>
            <a:prstGeom prst="roundRect">
              <a:avLst>
                <a:gd name="adj" fmla="val 3625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运营管理</a:t>
              </a:r>
              <a:endParaRPr lang="en-US" altLang="zh-CN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949999" y="1800000"/>
              <a:ext cx="99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命令行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6119999" y="1800000"/>
              <a:ext cx="99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Web</a:t>
              </a:r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界面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289999" y="1800000"/>
              <a:ext cx="99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管理面板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779999" y="2340000"/>
              <a:ext cx="4500000" cy="360000"/>
            </a:xfrm>
            <a:prstGeom prst="roundRect">
              <a:avLst>
                <a:gd name="adj" fmla="val 1920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RESTful API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779999" y="2880000"/>
              <a:ext cx="216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路由与控制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120000" y="2880000"/>
              <a:ext cx="216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运维与管理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779999" y="3420000"/>
              <a:ext cx="450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Redis DB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460000" y="1800000"/>
              <a:ext cx="900000" cy="1980000"/>
            </a:xfrm>
            <a:prstGeom prst="roundRect">
              <a:avLst>
                <a:gd name="adj" fmla="val 3625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DevOps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640000" y="2160000"/>
              <a:ext cx="540000" cy="18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Chef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640000" y="2475000"/>
              <a:ext cx="540000" cy="18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Puppet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40000" y="2790000"/>
              <a:ext cx="540000" cy="18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Ansible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8640000" y="3105000"/>
              <a:ext cx="540000" cy="18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NETCONF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8640000" y="3420000"/>
              <a:ext cx="540000" cy="18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Python</a:t>
              </a:r>
              <a:endParaRPr lang="zh-CN" altLang="en-US" sz="8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520000" y="216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应用编排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520000" y="237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业务调度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520000" y="258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资源监控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2520000" y="279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策略管理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520000" y="321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容量管理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520000" y="300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实例管理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520000" y="3420000"/>
              <a:ext cx="900000" cy="1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8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拓扑管理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3779999" y="3870000"/>
              <a:ext cx="216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SONiC</a:t>
              </a:r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增强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120000" y="3870000"/>
              <a:ext cx="216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SONiC/SAI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9719999" y="1439998"/>
              <a:ext cx="1260000" cy="2520000"/>
            </a:xfrm>
            <a:prstGeom prst="roundRect">
              <a:avLst>
                <a:gd name="adj" fmla="val 3625"/>
              </a:avLst>
            </a:prstGeom>
            <a:solidFill>
              <a:schemeClr val="bg1"/>
            </a:solidFill>
            <a:ln w="25400">
              <a:solidFill>
                <a:srgbClr val="5F5D5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zh-CN" altLang="en-US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容器</a:t>
              </a:r>
              <a:endParaRPr lang="en-US" altLang="zh-CN" sz="1400" b="1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9899999" y="1800000"/>
              <a:ext cx="90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5F5D5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第三方应用</a:t>
              </a:r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-1</a:t>
              </a:r>
              <a:endParaRPr lang="zh-CN" altLang="en-US" sz="800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9899999" y="2340000"/>
              <a:ext cx="90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5F5D5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第三方应用</a:t>
              </a:r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- 2</a:t>
              </a:r>
              <a:endParaRPr lang="zh-CN" altLang="en-US" sz="800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9899999" y="2880000"/>
              <a:ext cx="90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5F5D5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第三方应用</a:t>
              </a:r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-3</a:t>
              </a:r>
              <a:endParaRPr lang="zh-CN" altLang="en-US" sz="800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9899999" y="3420000"/>
              <a:ext cx="900000" cy="360000"/>
            </a:xfrm>
            <a:prstGeom prst="roundRect">
              <a:avLst>
                <a:gd name="adj" fmla="val 11587"/>
              </a:avLst>
            </a:prstGeom>
            <a:solidFill>
              <a:schemeClr val="bg1"/>
            </a:solidFill>
            <a:ln>
              <a:solidFill>
                <a:srgbClr val="5F5D5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第三方应用</a:t>
              </a:r>
              <a:r>
                <a:rPr lang="en-US" altLang="zh-CN" sz="800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-n</a:t>
              </a:r>
              <a:endParaRPr lang="zh-CN" altLang="en-US" sz="800" dirty="0">
                <a:solidFill>
                  <a:srgbClr val="898989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191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-AsterNOS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中文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97" y="2043081"/>
            <a:ext cx="8943607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5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-Asteria Fabric Controller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英文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86000" y="1800000"/>
            <a:ext cx="8820000" cy="4322192"/>
            <a:chOff x="1686000" y="1262504"/>
            <a:chExt cx="8820000" cy="4322192"/>
          </a:xfrm>
        </p:grpSpPr>
        <p:sp>
          <p:nvSpPr>
            <p:cNvPr id="5" name="圆角矩形 4"/>
            <p:cNvSpPr/>
            <p:nvPr/>
          </p:nvSpPr>
          <p:spPr>
            <a:xfrm>
              <a:off x="1686002" y="1262504"/>
              <a:ext cx="8819998" cy="3780000"/>
            </a:xfrm>
            <a:prstGeom prst="roundRect">
              <a:avLst>
                <a:gd name="adj" fmla="val 1913"/>
              </a:avLst>
            </a:prstGeom>
            <a:solidFill>
              <a:schemeClr val="bg1"/>
            </a:solidFill>
            <a:ln w="25400">
              <a:solidFill>
                <a:srgbClr val="024B9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US" altLang="zh-CN" sz="16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Asteria Fabric Controller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864800" y="2163600"/>
              <a:ext cx="4140000" cy="900000"/>
            </a:xfrm>
            <a:prstGeom prst="roundRect">
              <a:avLst>
                <a:gd name="adj" fmla="val 904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3</a:t>
              </a:r>
              <a:r>
                <a:rPr lang="en-US" altLang="zh-CN" sz="1200" b="1" baseline="300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rd</a:t>
              </a:r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 Application Center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183598" y="2163600"/>
              <a:ext cx="4140000" cy="900000"/>
            </a:xfrm>
            <a:prstGeom prst="roundRect">
              <a:avLst>
                <a:gd name="adj" fmla="val 904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DevOps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046002" y="2380696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3</a:t>
              </a:r>
              <a:r>
                <a:rPr lang="en-US" altLang="zh-CN" sz="1200" baseline="300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rd</a:t>
              </a:r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 APP - 1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672800" y="2380696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3</a:t>
              </a:r>
              <a:r>
                <a:rPr lang="en-US" altLang="zh-CN" sz="1200" baseline="300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rd</a:t>
              </a:r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 APP - n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358800" y="2380696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3</a:t>
              </a:r>
              <a:r>
                <a:rPr lang="en-US" altLang="zh-CN" sz="1200" baseline="300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rd</a:t>
              </a:r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 APP - 2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6364002" y="2377952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Software Management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990800" y="2377952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Log/Event Management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676800" y="2377952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Software Releasing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686000" y="5224696"/>
              <a:ext cx="8820000" cy="360000"/>
            </a:xfrm>
            <a:prstGeom prst="roundRect">
              <a:avLst>
                <a:gd name="adj" fmla="val 13210"/>
              </a:avLst>
            </a:prstGeom>
            <a:solidFill>
              <a:schemeClr val="bg1"/>
            </a:solidFill>
            <a:ln w="25400">
              <a:solidFill>
                <a:srgbClr val="342A2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en-US" altLang="zh-CN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Linux</a:t>
              </a:r>
              <a:r>
                <a:rPr lang="zh-CN" altLang="en-US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 </a:t>
              </a:r>
              <a:r>
                <a:rPr lang="en-US" altLang="zh-CN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/ Windows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864800" y="3244696"/>
              <a:ext cx="1980000" cy="2070000"/>
            </a:xfrm>
            <a:prstGeom prst="roundRect">
              <a:avLst>
                <a:gd name="adj" fmla="val 3403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Service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024399" y="3244696"/>
              <a:ext cx="1980000" cy="2070000"/>
            </a:xfrm>
            <a:prstGeom prst="roundRect">
              <a:avLst>
                <a:gd name="adj" fmla="val 3403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Operation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183998" y="3244696"/>
              <a:ext cx="1980000" cy="2070000"/>
            </a:xfrm>
            <a:prstGeom prst="roundRect">
              <a:avLst>
                <a:gd name="adj" fmla="val 3403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Maintenance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343598" y="3244696"/>
              <a:ext cx="1980000" cy="2070000"/>
            </a:xfrm>
            <a:prstGeom prst="roundRect">
              <a:avLst>
                <a:gd name="adj" fmla="val 3403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Management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2044800" y="342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Service / Storage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044800" y="396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Agility &amp; Intelligence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044800" y="450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Hybrid Cloud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204399" y="342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Virtual Network Visualization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4204399" y="396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Topology Management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4204399" y="450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Statistics</a:t>
              </a:r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&amp; Analysis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363998" y="342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Network Resource Orchestration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363998" y="396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Automatic Operation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363998" y="450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Network Monitoring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8523598" y="342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Multi Vendor Dev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8523598" y="396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NFV Orchestration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8523598" y="450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Infrastructure Management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864800" y="1623600"/>
              <a:ext cx="270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RESTful API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623598" y="1623600"/>
              <a:ext cx="270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Web UI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4746001" y="1623600"/>
              <a:ext cx="270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Dashboard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7152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-Asteria Fabric Controller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英文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1800000"/>
            <a:ext cx="8943607" cy="44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77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-Asteria Fabric Controller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中文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86000" y="1800000"/>
            <a:ext cx="8820000" cy="4322192"/>
            <a:chOff x="1686000" y="1262504"/>
            <a:chExt cx="8820000" cy="4322192"/>
          </a:xfrm>
        </p:grpSpPr>
        <p:sp>
          <p:nvSpPr>
            <p:cNvPr id="5" name="圆角矩形 4"/>
            <p:cNvSpPr/>
            <p:nvPr/>
          </p:nvSpPr>
          <p:spPr>
            <a:xfrm>
              <a:off x="1686002" y="1262504"/>
              <a:ext cx="8819998" cy="3780000"/>
            </a:xfrm>
            <a:prstGeom prst="roundRect">
              <a:avLst>
                <a:gd name="adj" fmla="val 1913"/>
              </a:avLst>
            </a:prstGeom>
            <a:solidFill>
              <a:schemeClr val="bg1"/>
            </a:solidFill>
            <a:ln w="25400">
              <a:solidFill>
                <a:srgbClr val="024B9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/>
            <a:lstStyle/>
            <a:p>
              <a:pPr algn="ctr"/>
              <a:r>
                <a:rPr lang="en-US" altLang="zh-CN" sz="16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Asteria Fabric Controller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686000" y="5224696"/>
              <a:ext cx="8820000" cy="360000"/>
            </a:xfrm>
            <a:prstGeom prst="roundRect">
              <a:avLst>
                <a:gd name="adj" fmla="val 13210"/>
              </a:avLst>
            </a:prstGeom>
            <a:solidFill>
              <a:schemeClr val="bg1"/>
            </a:solidFill>
            <a:ln w="25400">
              <a:solidFill>
                <a:srgbClr val="342A2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en-US" altLang="zh-CN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Linux</a:t>
              </a:r>
              <a:r>
                <a:rPr lang="zh-CN" altLang="en-US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 </a:t>
              </a:r>
              <a:r>
                <a:rPr lang="en-US" altLang="zh-CN" sz="1400" b="1" dirty="0">
                  <a:solidFill>
                    <a:srgbClr val="898989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/ Windows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864800" y="2163600"/>
              <a:ext cx="4140000" cy="900000"/>
            </a:xfrm>
            <a:prstGeom prst="roundRect">
              <a:avLst>
                <a:gd name="adj" fmla="val 904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应用中心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183598" y="2163600"/>
              <a:ext cx="4140000" cy="900000"/>
            </a:xfrm>
            <a:prstGeom prst="roundRect">
              <a:avLst>
                <a:gd name="adj" fmla="val 9047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DevOps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046002" y="2380696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第三方应用</a:t>
              </a:r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-1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672800" y="2380696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第三方应用</a:t>
              </a:r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-n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58800" y="2380696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第三方应用</a:t>
              </a:r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-2</a:t>
              </a:r>
              <a:endParaRPr lang="zh-CN" altLang="en-US" sz="1200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364002" y="2377952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软件管理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990800" y="2377952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日志</a:t>
              </a:r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/</a:t>
              </a:r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事件管理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676800" y="2377952"/>
              <a:ext cx="1152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自助发布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864800" y="3244696"/>
              <a:ext cx="1980000" cy="2070000"/>
            </a:xfrm>
            <a:prstGeom prst="roundRect">
              <a:avLst>
                <a:gd name="adj" fmla="val 3403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业务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024399" y="3244696"/>
              <a:ext cx="1980000" cy="2070000"/>
            </a:xfrm>
            <a:prstGeom prst="roundRect">
              <a:avLst>
                <a:gd name="adj" fmla="val 3403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运营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183998" y="3244696"/>
              <a:ext cx="1980000" cy="2070000"/>
            </a:xfrm>
            <a:prstGeom prst="roundRect">
              <a:avLst>
                <a:gd name="adj" fmla="val 3403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运维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343598" y="3244696"/>
              <a:ext cx="1980000" cy="2070000"/>
            </a:xfrm>
            <a:prstGeom prst="roundRect">
              <a:avLst>
                <a:gd name="adj" fmla="val 3403"/>
              </a:avLst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 anchorCtr="0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管理</a:t>
              </a: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2044800" y="342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网络支撑应用</a:t>
              </a:r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/</a:t>
              </a:r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存储</a:t>
              </a: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044800" y="396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敏捷业务</a:t>
              </a:r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/</a:t>
              </a:r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智能调度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044800" y="450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混合云</a:t>
              </a: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204399" y="342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全局网络视图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4204399" y="396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网络拓扑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4204399" y="450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网络报表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363998" y="342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网络资源统一编排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363998" y="396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网络自动化运维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363998" y="450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网络监控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8523598" y="342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异构网络设备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8523598" y="396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NFV</a:t>
              </a:r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资源编排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8523598" y="4504696"/>
              <a:ext cx="162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基础资源管理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864800" y="1623600"/>
              <a:ext cx="270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RESTful API</a:t>
              </a:r>
              <a:endParaRPr lang="zh-CN" altLang="en-US" sz="1200" b="1" dirty="0">
                <a:solidFill>
                  <a:srgbClr val="1E50A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623598" y="1623600"/>
              <a:ext cx="270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Web</a:t>
              </a:r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界面</a:t>
              </a: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4746001" y="1623600"/>
              <a:ext cx="270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4B9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200" b="1" dirty="0">
                  <a:solidFill>
                    <a:srgbClr val="1E50A0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管理面板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1616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-Asteria Fabric Controller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中文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1800000"/>
            <a:ext cx="8943607" cy="44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ntent Placeholder 2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大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8127" y="2340000"/>
            <a:ext cx="11395746" cy="3335294"/>
            <a:chOff x="398127" y="2340000"/>
            <a:chExt cx="11395746" cy="3335294"/>
          </a:xfrm>
        </p:grpSpPr>
        <p:grpSp>
          <p:nvGrpSpPr>
            <p:cNvPr id="5" name="组合 4"/>
            <p:cNvGrpSpPr/>
            <p:nvPr/>
          </p:nvGrpSpPr>
          <p:grpSpPr>
            <a:xfrm>
              <a:off x="398127" y="3600000"/>
              <a:ext cx="11395746" cy="2075294"/>
              <a:chOff x="398127" y="3600000"/>
              <a:chExt cx="11395746" cy="2075294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398127" y="3600000"/>
                <a:ext cx="1817733" cy="2075294"/>
                <a:chOff x="398127" y="3600000"/>
                <a:chExt cx="1817733" cy="2075294"/>
              </a:xfrm>
            </p:grpSpPr>
            <p:grpSp>
              <p:nvGrpSpPr>
                <p:cNvPr id="191" name="组合 190"/>
                <p:cNvGrpSpPr/>
                <p:nvPr/>
              </p:nvGrpSpPr>
              <p:grpSpPr>
                <a:xfrm>
                  <a:off x="820743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202" name="组合 201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210" name="直接连接符 209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直接连接符 210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直接连接符 211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直接连接符 212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4" name="直接连接符 213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5" name="直接连接符 214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3" name="组合 202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204" name="直接连接符 203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直接连接符 204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直接连接符 205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直接连接符 206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直接连接符 207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直接连接符 208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92" name="组合 191"/>
                <p:cNvGrpSpPr/>
                <p:nvPr/>
              </p:nvGrpSpPr>
              <p:grpSpPr>
                <a:xfrm>
                  <a:off x="398127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200" name="图片 19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201" name="图片 200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3" name="组合 192"/>
                <p:cNvGrpSpPr/>
                <p:nvPr/>
              </p:nvGrpSpPr>
              <p:grpSpPr>
                <a:xfrm>
                  <a:off x="766993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94" name="图片 19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95" name="图片 19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96" name="图片 19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97" name="图片 19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98" name="图片 19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99" name="图片 19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1" name="组合 60"/>
              <p:cNvGrpSpPr/>
              <p:nvPr/>
            </p:nvGrpSpPr>
            <p:grpSpPr>
              <a:xfrm>
                <a:off x="2313730" y="3600000"/>
                <a:ext cx="1817733" cy="2075294"/>
                <a:chOff x="2313730" y="3600000"/>
                <a:chExt cx="1817733" cy="2075294"/>
              </a:xfrm>
            </p:grpSpPr>
            <p:grpSp>
              <p:nvGrpSpPr>
                <p:cNvPr id="166" name="组合 165"/>
                <p:cNvGrpSpPr/>
                <p:nvPr/>
              </p:nvGrpSpPr>
              <p:grpSpPr>
                <a:xfrm>
                  <a:off x="2736346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77" name="组合 176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85" name="直接连接符 184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直接连接符 185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直接连接符 186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" name="直接连接符 187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直接连接符 188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直接连接符 189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8" name="组合 177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79" name="直接连接符 178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直接连接符 179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直接连接符 180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直接连接符 181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直接连接符 182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直接连接符 183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67" name="组合 166"/>
                <p:cNvGrpSpPr/>
                <p:nvPr/>
              </p:nvGrpSpPr>
              <p:grpSpPr>
                <a:xfrm>
                  <a:off x="2313730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75" name="图片 17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图片 175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组合 167"/>
                <p:cNvGrpSpPr/>
                <p:nvPr/>
              </p:nvGrpSpPr>
              <p:grpSpPr>
                <a:xfrm>
                  <a:off x="2682596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69" name="图片 16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70" name="图片 16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71" name="图片 17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72" name="图片 17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73" name="图片 17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74" name="图片 17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2" name="组合 61"/>
              <p:cNvGrpSpPr/>
              <p:nvPr/>
            </p:nvGrpSpPr>
            <p:grpSpPr>
              <a:xfrm>
                <a:off x="4229333" y="3600000"/>
                <a:ext cx="1817733" cy="2075294"/>
                <a:chOff x="4229333" y="3600000"/>
                <a:chExt cx="1817733" cy="2075294"/>
              </a:xfrm>
            </p:grpSpPr>
            <p:grpSp>
              <p:nvGrpSpPr>
                <p:cNvPr id="141" name="组合 140"/>
                <p:cNvGrpSpPr/>
                <p:nvPr/>
              </p:nvGrpSpPr>
              <p:grpSpPr>
                <a:xfrm>
                  <a:off x="4651949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52" name="组合 151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60" name="直接连接符 159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直接连接符 160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直接连接符 161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直接连接符 162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" name="直接连接符 163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直接连接符 164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3" name="组合 152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54" name="直接连接符 153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直接连接符 154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直接连接符 155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直接连接符 156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直接连接符 157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直接连接符 158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2" name="组合 141"/>
                <p:cNvGrpSpPr/>
                <p:nvPr/>
              </p:nvGrpSpPr>
              <p:grpSpPr>
                <a:xfrm>
                  <a:off x="4229333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50" name="图片 14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51" name="图片 150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组合 142"/>
                <p:cNvGrpSpPr/>
                <p:nvPr/>
              </p:nvGrpSpPr>
              <p:grpSpPr>
                <a:xfrm>
                  <a:off x="4598199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44" name="图片 14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45" name="图片 14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46" name="图片 14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47" name="图片 1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48" name="图片 14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49" name="图片 14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3" name="组合 62"/>
              <p:cNvGrpSpPr/>
              <p:nvPr/>
            </p:nvGrpSpPr>
            <p:grpSpPr>
              <a:xfrm>
                <a:off x="6144936" y="3600000"/>
                <a:ext cx="1817733" cy="2075294"/>
                <a:chOff x="6144936" y="3600000"/>
                <a:chExt cx="1817733" cy="2075294"/>
              </a:xfrm>
            </p:grpSpPr>
            <p:grpSp>
              <p:nvGrpSpPr>
                <p:cNvPr id="116" name="组合 115"/>
                <p:cNvGrpSpPr/>
                <p:nvPr/>
              </p:nvGrpSpPr>
              <p:grpSpPr>
                <a:xfrm>
                  <a:off x="6567552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27" name="组合 126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35" name="直接连接符 134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接连接符 135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直接连接符 136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接连接符 137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接连接符 138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接连接符 139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8" name="组合 127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29" name="直接连接符 128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直接连接符 129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直接连接符 130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直接连接符 131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直接连接符 132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直接连接符 133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7" name="组合 116"/>
                <p:cNvGrpSpPr/>
                <p:nvPr/>
              </p:nvGrpSpPr>
              <p:grpSpPr>
                <a:xfrm>
                  <a:off x="6144936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25" name="图片 12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8" name="组合 117"/>
                <p:cNvGrpSpPr/>
                <p:nvPr/>
              </p:nvGrpSpPr>
              <p:grpSpPr>
                <a:xfrm>
                  <a:off x="6513802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19" name="图片 11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0" name="图片 11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1" name="图片 12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2" name="图片 12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3" name="图片 12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4" name="图片 12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4" name="组合 63"/>
              <p:cNvGrpSpPr/>
              <p:nvPr/>
            </p:nvGrpSpPr>
            <p:grpSpPr>
              <a:xfrm>
                <a:off x="8060539" y="3600000"/>
                <a:ext cx="1817733" cy="2075294"/>
                <a:chOff x="8060539" y="3600000"/>
                <a:chExt cx="1817733" cy="2075294"/>
              </a:xfrm>
            </p:grpSpPr>
            <p:grpSp>
              <p:nvGrpSpPr>
                <p:cNvPr id="91" name="组合 90"/>
                <p:cNvGrpSpPr/>
                <p:nvPr/>
              </p:nvGrpSpPr>
              <p:grpSpPr>
                <a:xfrm>
                  <a:off x="8483155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02" name="组合 101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10" name="直接连接符 109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直接连接符 111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直接连接符 112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04" name="直接连接符 103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直接连接符 104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直接连接符 105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直接连接符 106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直接连接符 107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直接连接符 108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2" name="组合 91"/>
                <p:cNvGrpSpPr/>
                <p:nvPr/>
              </p:nvGrpSpPr>
              <p:grpSpPr>
                <a:xfrm>
                  <a:off x="8060539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00" name="图片 9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01" name="图片 100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8429405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94" name="图片 9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5" name="图片 9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6" name="图片 9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7" name="图片 9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8" name="图片 9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9" name="图片 9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5" name="组合 64"/>
              <p:cNvGrpSpPr/>
              <p:nvPr/>
            </p:nvGrpSpPr>
            <p:grpSpPr>
              <a:xfrm>
                <a:off x="9976140" y="3600000"/>
                <a:ext cx="1817733" cy="2075294"/>
                <a:chOff x="9976140" y="3600000"/>
                <a:chExt cx="1817733" cy="2075294"/>
              </a:xfrm>
            </p:grpSpPr>
            <p:grpSp>
              <p:nvGrpSpPr>
                <p:cNvPr id="66" name="组合 65"/>
                <p:cNvGrpSpPr/>
                <p:nvPr/>
              </p:nvGrpSpPr>
              <p:grpSpPr>
                <a:xfrm>
                  <a:off x="10398756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77" name="组合 76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85" name="直接连接符 84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直接连接符 85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接连接符 87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接连接符 88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连接符 89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8" name="组合 77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79" name="直接连接符 78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接连接符 79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直接连接符 80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直接连接符 81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直接连接符 82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直接连接符 83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7" name="组合 66"/>
                <p:cNvGrpSpPr/>
                <p:nvPr/>
              </p:nvGrpSpPr>
              <p:grpSpPr>
                <a:xfrm>
                  <a:off x="9976140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75" name="图片 7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76" name="图片 75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组合 67"/>
                <p:cNvGrpSpPr/>
                <p:nvPr/>
              </p:nvGrpSpPr>
              <p:grpSpPr>
                <a:xfrm>
                  <a:off x="10345006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69" name="图片 6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图片 6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1" name="图片 7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2" name="图片 7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3" name="图片 7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4" name="图片 7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6" name="组合 5"/>
            <p:cNvGrpSpPr/>
            <p:nvPr/>
          </p:nvGrpSpPr>
          <p:grpSpPr>
            <a:xfrm>
              <a:off x="2682596" y="2340000"/>
              <a:ext cx="6826809" cy="370405"/>
              <a:chOff x="2682596" y="2340000"/>
              <a:chExt cx="6826809" cy="370405"/>
            </a:xfrm>
          </p:grpSpPr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2596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57" name="图片 5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99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802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9405" y="2340000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848126" y="2710406"/>
              <a:ext cx="10495748" cy="889594"/>
              <a:chOff x="848126" y="2710406"/>
              <a:chExt cx="10495748" cy="889594"/>
            </a:xfrm>
          </p:grpSpPr>
          <p:cxnSp>
            <p:nvCxnSpPr>
              <p:cNvPr id="8" name="直接连接符 7"/>
              <p:cNvCxnSpPr>
                <a:stCxn id="56" idx="2"/>
                <a:endCxn id="200" idx="0"/>
              </p:cNvCxnSpPr>
              <p:nvPr/>
            </p:nvCxnSpPr>
            <p:spPr>
              <a:xfrm flipH="1">
                <a:off x="848126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56" idx="2"/>
                <a:endCxn id="201" idx="0"/>
              </p:cNvCxnSpPr>
              <p:nvPr/>
            </p:nvCxnSpPr>
            <p:spPr>
              <a:xfrm flipH="1">
                <a:off x="1765861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56" idx="2"/>
                <a:endCxn id="175" idx="0"/>
              </p:cNvCxnSpPr>
              <p:nvPr/>
            </p:nvCxnSpPr>
            <p:spPr>
              <a:xfrm flipH="1">
                <a:off x="2763729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56" idx="2"/>
                <a:endCxn id="176" idx="0"/>
              </p:cNvCxnSpPr>
              <p:nvPr/>
            </p:nvCxnSpPr>
            <p:spPr>
              <a:xfrm>
                <a:off x="3222596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56" idx="2"/>
                <a:endCxn id="150" idx="0"/>
              </p:cNvCxnSpPr>
              <p:nvPr/>
            </p:nvCxnSpPr>
            <p:spPr>
              <a:xfrm>
                <a:off x="3222596" y="2710406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56" idx="2"/>
                <a:endCxn id="151" idx="0"/>
              </p:cNvCxnSpPr>
              <p:nvPr/>
            </p:nvCxnSpPr>
            <p:spPr>
              <a:xfrm>
                <a:off x="3222596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56" idx="2"/>
                <a:endCxn id="125" idx="0"/>
              </p:cNvCxnSpPr>
              <p:nvPr/>
            </p:nvCxnSpPr>
            <p:spPr>
              <a:xfrm>
                <a:off x="3222596" y="2710406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56" idx="2"/>
                <a:endCxn id="126" idx="0"/>
              </p:cNvCxnSpPr>
              <p:nvPr/>
            </p:nvCxnSpPr>
            <p:spPr>
              <a:xfrm>
                <a:off x="3222596" y="2710406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56" idx="2"/>
                <a:endCxn id="100" idx="0"/>
              </p:cNvCxnSpPr>
              <p:nvPr/>
            </p:nvCxnSpPr>
            <p:spPr>
              <a:xfrm>
                <a:off x="3222596" y="2710406"/>
                <a:ext cx="528794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56" idx="2"/>
                <a:endCxn id="101" idx="0"/>
              </p:cNvCxnSpPr>
              <p:nvPr/>
            </p:nvCxnSpPr>
            <p:spPr>
              <a:xfrm>
                <a:off x="3222596" y="2710406"/>
                <a:ext cx="620567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56" idx="2"/>
                <a:endCxn id="75" idx="0"/>
              </p:cNvCxnSpPr>
              <p:nvPr/>
            </p:nvCxnSpPr>
            <p:spPr>
              <a:xfrm>
                <a:off x="3222596" y="2710406"/>
                <a:ext cx="720354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56" idx="2"/>
                <a:endCxn id="76" idx="0"/>
              </p:cNvCxnSpPr>
              <p:nvPr/>
            </p:nvCxnSpPr>
            <p:spPr>
              <a:xfrm>
                <a:off x="3222596" y="2710406"/>
                <a:ext cx="812127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57" idx="2"/>
                <a:endCxn id="200" idx="0"/>
              </p:cNvCxnSpPr>
              <p:nvPr/>
            </p:nvCxnSpPr>
            <p:spPr>
              <a:xfrm flipH="1">
                <a:off x="848126" y="2710406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57" idx="2"/>
                <a:endCxn id="201" idx="0"/>
              </p:cNvCxnSpPr>
              <p:nvPr/>
            </p:nvCxnSpPr>
            <p:spPr>
              <a:xfrm flipH="1">
                <a:off x="1765861" y="2710406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57" idx="2"/>
                <a:endCxn id="175" idx="0"/>
              </p:cNvCxnSpPr>
              <p:nvPr/>
            </p:nvCxnSpPr>
            <p:spPr>
              <a:xfrm flipH="1">
                <a:off x="2763729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57" idx="2"/>
                <a:endCxn id="176" idx="0"/>
              </p:cNvCxnSpPr>
              <p:nvPr/>
            </p:nvCxnSpPr>
            <p:spPr>
              <a:xfrm flipH="1">
                <a:off x="3681464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57" idx="2"/>
                <a:endCxn id="150" idx="0"/>
              </p:cNvCxnSpPr>
              <p:nvPr/>
            </p:nvCxnSpPr>
            <p:spPr>
              <a:xfrm flipH="1">
                <a:off x="4679332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57" idx="2"/>
                <a:endCxn id="151" idx="0"/>
              </p:cNvCxnSpPr>
              <p:nvPr/>
            </p:nvCxnSpPr>
            <p:spPr>
              <a:xfrm>
                <a:off x="5138199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57" idx="2"/>
                <a:endCxn id="125" idx="0"/>
              </p:cNvCxnSpPr>
              <p:nvPr/>
            </p:nvCxnSpPr>
            <p:spPr>
              <a:xfrm>
                <a:off x="5138199" y="2710406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57" idx="2"/>
                <a:endCxn id="126" idx="0"/>
              </p:cNvCxnSpPr>
              <p:nvPr/>
            </p:nvCxnSpPr>
            <p:spPr>
              <a:xfrm>
                <a:off x="5138199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57" idx="2"/>
                <a:endCxn id="100" idx="0"/>
              </p:cNvCxnSpPr>
              <p:nvPr/>
            </p:nvCxnSpPr>
            <p:spPr>
              <a:xfrm>
                <a:off x="5138199" y="2710406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57" idx="2"/>
                <a:endCxn id="101" idx="0"/>
              </p:cNvCxnSpPr>
              <p:nvPr/>
            </p:nvCxnSpPr>
            <p:spPr>
              <a:xfrm>
                <a:off x="5138199" y="2710406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57" idx="2"/>
                <a:endCxn id="75" idx="0"/>
              </p:cNvCxnSpPr>
              <p:nvPr/>
            </p:nvCxnSpPr>
            <p:spPr>
              <a:xfrm>
                <a:off x="5138199" y="2710406"/>
                <a:ext cx="528794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57" idx="2"/>
                <a:endCxn id="76" idx="0"/>
              </p:cNvCxnSpPr>
              <p:nvPr/>
            </p:nvCxnSpPr>
            <p:spPr>
              <a:xfrm>
                <a:off x="5138199" y="2710406"/>
                <a:ext cx="620567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58" idx="2"/>
                <a:endCxn id="200" idx="0"/>
              </p:cNvCxnSpPr>
              <p:nvPr/>
            </p:nvCxnSpPr>
            <p:spPr>
              <a:xfrm flipH="1">
                <a:off x="848126" y="2710406"/>
                <a:ext cx="620567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58" idx="2"/>
                <a:endCxn id="201" idx="0"/>
              </p:cNvCxnSpPr>
              <p:nvPr/>
            </p:nvCxnSpPr>
            <p:spPr>
              <a:xfrm flipH="1">
                <a:off x="1765861" y="2710406"/>
                <a:ext cx="528794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58" idx="2"/>
                <a:endCxn id="175" idx="0"/>
              </p:cNvCxnSpPr>
              <p:nvPr/>
            </p:nvCxnSpPr>
            <p:spPr>
              <a:xfrm flipH="1">
                <a:off x="2763729" y="2710406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58" idx="2"/>
                <a:endCxn id="176" idx="0"/>
              </p:cNvCxnSpPr>
              <p:nvPr/>
            </p:nvCxnSpPr>
            <p:spPr>
              <a:xfrm flipH="1">
                <a:off x="3681464" y="2710406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58" idx="2"/>
                <a:endCxn id="150" idx="0"/>
              </p:cNvCxnSpPr>
              <p:nvPr/>
            </p:nvCxnSpPr>
            <p:spPr>
              <a:xfrm flipH="1">
                <a:off x="4679332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58" idx="2"/>
                <a:endCxn id="151" idx="0"/>
              </p:cNvCxnSpPr>
              <p:nvPr/>
            </p:nvCxnSpPr>
            <p:spPr>
              <a:xfrm flipH="1">
                <a:off x="5597067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58" idx="2"/>
                <a:endCxn id="125" idx="0"/>
              </p:cNvCxnSpPr>
              <p:nvPr/>
            </p:nvCxnSpPr>
            <p:spPr>
              <a:xfrm flipH="1">
                <a:off x="6594935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58" idx="2"/>
                <a:endCxn id="126" idx="0"/>
              </p:cNvCxnSpPr>
              <p:nvPr/>
            </p:nvCxnSpPr>
            <p:spPr>
              <a:xfrm>
                <a:off x="7053802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58" idx="2"/>
                <a:endCxn id="100" idx="0"/>
              </p:cNvCxnSpPr>
              <p:nvPr/>
            </p:nvCxnSpPr>
            <p:spPr>
              <a:xfrm>
                <a:off x="7053802" y="2710406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58" idx="2"/>
                <a:endCxn id="101" idx="0"/>
              </p:cNvCxnSpPr>
              <p:nvPr/>
            </p:nvCxnSpPr>
            <p:spPr>
              <a:xfrm>
                <a:off x="7053802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58" idx="2"/>
                <a:endCxn id="75" idx="0"/>
              </p:cNvCxnSpPr>
              <p:nvPr/>
            </p:nvCxnSpPr>
            <p:spPr>
              <a:xfrm>
                <a:off x="7053802" y="2710406"/>
                <a:ext cx="337233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58" idx="2"/>
                <a:endCxn id="76" idx="0"/>
              </p:cNvCxnSpPr>
              <p:nvPr/>
            </p:nvCxnSpPr>
            <p:spPr>
              <a:xfrm>
                <a:off x="7053802" y="2710406"/>
                <a:ext cx="429007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59" idx="2"/>
                <a:endCxn id="200" idx="0"/>
              </p:cNvCxnSpPr>
              <p:nvPr/>
            </p:nvCxnSpPr>
            <p:spPr>
              <a:xfrm flipH="1">
                <a:off x="848126" y="2710406"/>
                <a:ext cx="812127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59" idx="2"/>
                <a:endCxn id="201" idx="0"/>
              </p:cNvCxnSpPr>
              <p:nvPr/>
            </p:nvCxnSpPr>
            <p:spPr>
              <a:xfrm flipH="1">
                <a:off x="1765861" y="2710406"/>
                <a:ext cx="720354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59" idx="2"/>
                <a:endCxn id="175" idx="0"/>
              </p:cNvCxnSpPr>
              <p:nvPr/>
            </p:nvCxnSpPr>
            <p:spPr>
              <a:xfrm flipH="1">
                <a:off x="2763729" y="2710406"/>
                <a:ext cx="620567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59" idx="2"/>
                <a:endCxn id="176" idx="0"/>
              </p:cNvCxnSpPr>
              <p:nvPr/>
            </p:nvCxnSpPr>
            <p:spPr>
              <a:xfrm flipH="1">
                <a:off x="3681464" y="2710406"/>
                <a:ext cx="528794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59" idx="2"/>
                <a:endCxn id="150" idx="0"/>
              </p:cNvCxnSpPr>
              <p:nvPr/>
            </p:nvCxnSpPr>
            <p:spPr>
              <a:xfrm flipH="1">
                <a:off x="4679332" y="2710406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59" idx="2"/>
                <a:endCxn id="151" idx="0"/>
              </p:cNvCxnSpPr>
              <p:nvPr/>
            </p:nvCxnSpPr>
            <p:spPr>
              <a:xfrm flipH="1">
                <a:off x="5597067" y="2710406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59" idx="2"/>
                <a:endCxn id="125" idx="0"/>
              </p:cNvCxnSpPr>
              <p:nvPr/>
            </p:nvCxnSpPr>
            <p:spPr>
              <a:xfrm flipH="1">
                <a:off x="6594935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59" idx="2"/>
                <a:endCxn id="126" idx="0"/>
              </p:cNvCxnSpPr>
              <p:nvPr/>
            </p:nvCxnSpPr>
            <p:spPr>
              <a:xfrm flipH="1">
                <a:off x="7512670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59" idx="2"/>
                <a:endCxn id="100" idx="0"/>
              </p:cNvCxnSpPr>
              <p:nvPr/>
            </p:nvCxnSpPr>
            <p:spPr>
              <a:xfrm flipH="1">
                <a:off x="8510538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59" idx="2"/>
                <a:endCxn id="101" idx="0"/>
              </p:cNvCxnSpPr>
              <p:nvPr/>
            </p:nvCxnSpPr>
            <p:spPr>
              <a:xfrm>
                <a:off x="8969405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59" idx="2"/>
                <a:endCxn id="75" idx="0"/>
              </p:cNvCxnSpPr>
              <p:nvPr/>
            </p:nvCxnSpPr>
            <p:spPr>
              <a:xfrm>
                <a:off x="8969405" y="2710406"/>
                <a:ext cx="145673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59" idx="2"/>
                <a:endCxn id="76" idx="0"/>
              </p:cNvCxnSpPr>
              <p:nvPr/>
            </p:nvCxnSpPr>
            <p:spPr>
              <a:xfrm>
                <a:off x="8969405" y="2710406"/>
                <a:ext cx="237446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9883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大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下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6" y="2340000"/>
            <a:ext cx="11400508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60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ntent Placeholder 2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大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上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8127" y="2340000"/>
            <a:ext cx="11395746" cy="3335293"/>
            <a:chOff x="398127" y="2340000"/>
            <a:chExt cx="11395746" cy="3335293"/>
          </a:xfrm>
        </p:grpSpPr>
        <p:grpSp>
          <p:nvGrpSpPr>
            <p:cNvPr id="5" name="组合 4"/>
            <p:cNvGrpSpPr/>
            <p:nvPr/>
          </p:nvGrpSpPr>
          <p:grpSpPr>
            <a:xfrm>
              <a:off x="2682596" y="5304888"/>
              <a:ext cx="6826809" cy="370405"/>
              <a:chOff x="2682596" y="2340000"/>
              <a:chExt cx="6826809" cy="370405"/>
            </a:xfrm>
          </p:grpSpPr>
          <p:pic>
            <p:nvPicPr>
              <p:cNvPr id="212" name="图片 2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2596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213" name="图片 2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99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214" name="图片 2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802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215" name="图片 2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9405" y="2340000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398127" y="2340000"/>
              <a:ext cx="11395746" cy="2075294"/>
              <a:chOff x="398127" y="2340000"/>
              <a:chExt cx="11395746" cy="2075294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398127" y="2340000"/>
                <a:ext cx="1817733" cy="2075294"/>
                <a:chOff x="398127" y="2340000"/>
                <a:chExt cx="1817733" cy="2075294"/>
              </a:xfrm>
            </p:grpSpPr>
            <p:grpSp>
              <p:nvGrpSpPr>
                <p:cNvPr id="187" name="组合 186"/>
                <p:cNvGrpSpPr/>
                <p:nvPr/>
              </p:nvGrpSpPr>
              <p:grpSpPr>
                <a:xfrm>
                  <a:off x="820743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98" name="组合 197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206" name="直接连接符 205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直接连接符 206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直接连接符 207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直接连接符 208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直接连接符 209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直接连接符 210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99" name="组合 198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200" name="直接连接符 199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直接连接符 200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直接连接符 201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直接连接符 202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4" name="直接连接符 203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直接连接符 204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88" name="组合 187"/>
                <p:cNvGrpSpPr/>
                <p:nvPr/>
              </p:nvGrpSpPr>
              <p:grpSpPr>
                <a:xfrm>
                  <a:off x="398127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96" name="图片 19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97" name="图片 19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9" name="组合 188"/>
                <p:cNvGrpSpPr/>
                <p:nvPr/>
              </p:nvGrpSpPr>
              <p:grpSpPr>
                <a:xfrm>
                  <a:off x="766993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90" name="图片 18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91" name="图片 19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92" name="图片 19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93" name="图片 19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94" name="图片 19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95" name="图片 19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7" name="组合 56"/>
              <p:cNvGrpSpPr/>
              <p:nvPr/>
            </p:nvGrpSpPr>
            <p:grpSpPr>
              <a:xfrm>
                <a:off x="2313730" y="2340000"/>
                <a:ext cx="1817733" cy="2075294"/>
                <a:chOff x="2313730" y="2340000"/>
                <a:chExt cx="1817733" cy="2075294"/>
              </a:xfrm>
            </p:grpSpPr>
            <p:grpSp>
              <p:nvGrpSpPr>
                <p:cNvPr id="162" name="组合 161"/>
                <p:cNvGrpSpPr/>
                <p:nvPr/>
              </p:nvGrpSpPr>
              <p:grpSpPr>
                <a:xfrm>
                  <a:off x="2736346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81" name="直接连接符 180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直接连接符 181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直接连接符 182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直接连接符 183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直接连接符 184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直接连接符 185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75" name="直接连接符 174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直接连接符 175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直接连接符 176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直接连接符 177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直接连接符 178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直接连接符 179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63" name="组合 162"/>
                <p:cNvGrpSpPr/>
                <p:nvPr/>
              </p:nvGrpSpPr>
              <p:grpSpPr>
                <a:xfrm>
                  <a:off x="2313730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71" name="图片 17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72" name="图片 17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组合 163"/>
                <p:cNvGrpSpPr/>
                <p:nvPr/>
              </p:nvGrpSpPr>
              <p:grpSpPr>
                <a:xfrm>
                  <a:off x="2682596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65" name="图片 16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66" name="图片 16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67" name="图片 16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68" name="图片 16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69" name="图片 16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70" name="图片 16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组合 57"/>
              <p:cNvGrpSpPr/>
              <p:nvPr/>
            </p:nvGrpSpPr>
            <p:grpSpPr>
              <a:xfrm>
                <a:off x="4229333" y="2340000"/>
                <a:ext cx="1817733" cy="2075294"/>
                <a:chOff x="4229333" y="2340000"/>
                <a:chExt cx="1817733" cy="2075294"/>
              </a:xfrm>
            </p:grpSpPr>
            <p:grpSp>
              <p:nvGrpSpPr>
                <p:cNvPr id="137" name="组合 136"/>
                <p:cNvGrpSpPr/>
                <p:nvPr/>
              </p:nvGrpSpPr>
              <p:grpSpPr>
                <a:xfrm>
                  <a:off x="4651949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48" name="组合 147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56" name="直接连接符 155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直接连接符 156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直接连接符 157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直接连接符 158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直接连接符 159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直接连接符 160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9" name="组合 148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50" name="直接连接符 149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直接连接符 150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直接连接符 151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直接连接符 152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直接连接符 153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直接连接符 154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38" name="组合 137"/>
                <p:cNvGrpSpPr/>
                <p:nvPr/>
              </p:nvGrpSpPr>
              <p:grpSpPr>
                <a:xfrm>
                  <a:off x="4229333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46" name="图片 14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47" name="图片 1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9" name="组合 138"/>
                <p:cNvGrpSpPr/>
                <p:nvPr/>
              </p:nvGrpSpPr>
              <p:grpSpPr>
                <a:xfrm>
                  <a:off x="4598199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40" name="图片 13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41" name="图片 14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42" name="图片 14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43" name="图片 14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44" name="图片 14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45" name="图片 14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9" name="组合 58"/>
              <p:cNvGrpSpPr/>
              <p:nvPr/>
            </p:nvGrpSpPr>
            <p:grpSpPr>
              <a:xfrm>
                <a:off x="6144936" y="2340000"/>
                <a:ext cx="1817733" cy="2075294"/>
                <a:chOff x="6144936" y="2340000"/>
                <a:chExt cx="1817733" cy="2075294"/>
              </a:xfrm>
            </p:grpSpPr>
            <p:grpSp>
              <p:nvGrpSpPr>
                <p:cNvPr id="112" name="组合 111"/>
                <p:cNvGrpSpPr/>
                <p:nvPr/>
              </p:nvGrpSpPr>
              <p:grpSpPr>
                <a:xfrm>
                  <a:off x="6567552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31" name="直接连接符 130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直接连接符 131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直接连接符 132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直接连接符 133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直接连接符 134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接连接符 135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4" name="组合 123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25" name="直接连接符 124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直接连接符 125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直接连接符 126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直接连接符 127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直接连接符 128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直接连接符 129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3" name="组合 112"/>
                <p:cNvGrpSpPr/>
                <p:nvPr/>
              </p:nvGrpSpPr>
              <p:grpSpPr>
                <a:xfrm>
                  <a:off x="6144936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21" name="图片 12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22" name="图片 12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4" name="组合 113"/>
                <p:cNvGrpSpPr/>
                <p:nvPr/>
              </p:nvGrpSpPr>
              <p:grpSpPr>
                <a:xfrm>
                  <a:off x="6513802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15" name="图片 11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6" name="图片 11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7" name="图片 11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8" name="图片 11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9" name="图片 11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0" name="图片 11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0" name="组合 59"/>
              <p:cNvGrpSpPr/>
              <p:nvPr/>
            </p:nvGrpSpPr>
            <p:grpSpPr>
              <a:xfrm>
                <a:off x="8060539" y="2340000"/>
                <a:ext cx="1817733" cy="2075294"/>
                <a:chOff x="8060539" y="2340000"/>
                <a:chExt cx="1817733" cy="2075294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8483155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98" name="组合 97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06" name="直接连接符 105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直接连接符 106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直接连接符 107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直接连接符 108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直接连接符 109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9" name="组合 98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00" name="直接连接符 99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直接连接符 100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直接连接符 101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直接连接符 102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直接连接符 103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直接连接符 104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8" name="组合 87"/>
                <p:cNvGrpSpPr/>
                <p:nvPr/>
              </p:nvGrpSpPr>
              <p:grpSpPr>
                <a:xfrm>
                  <a:off x="8060539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96" name="图片 9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97" name="图片 9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9" name="组合 88"/>
                <p:cNvGrpSpPr/>
                <p:nvPr/>
              </p:nvGrpSpPr>
              <p:grpSpPr>
                <a:xfrm>
                  <a:off x="8429405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90" name="图片 8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1" name="图片 9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2" name="图片 9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图片 9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4" name="图片 9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5" name="图片 9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1" name="组合 60"/>
              <p:cNvGrpSpPr/>
              <p:nvPr/>
            </p:nvGrpSpPr>
            <p:grpSpPr>
              <a:xfrm>
                <a:off x="9976140" y="2340000"/>
                <a:ext cx="1817733" cy="2075294"/>
                <a:chOff x="9976140" y="2340000"/>
                <a:chExt cx="1817733" cy="2075294"/>
              </a:xfrm>
            </p:grpSpPr>
            <p:grpSp>
              <p:nvGrpSpPr>
                <p:cNvPr id="62" name="组合 61"/>
                <p:cNvGrpSpPr/>
                <p:nvPr/>
              </p:nvGrpSpPr>
              <p:grpSpPr>
                <a:xfrm>
                  <a:off x="10398756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81" name="直接连接符 80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直接连接符 81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直接连接符 82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直接连接符 83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直接连接符 84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直接连接符 85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4" name="组合 73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75" name="直接连接符 74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接连接符 75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接连接符 76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直接连接符 77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直接连接符 78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接连接符 79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3" name="组合 62"/>
                <p:cNvGrpSpPr/>
                <p:nvPr/>
              </p:nvGrpSpPr>
              <p:grpSpPr>
                <a:xfrm>
                  <a:off x="9976140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71" name="图片 7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72" name="图片 7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组合 63"/>
                <p:cNvGrpSpPr/>
                <p:nvPr/>
              </p:nvGrpSpPr>
              <p:grpSpPr>
                <a:xfrm>
                  <a:off x="10345006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65" name="图片 6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6" name="图片 6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7" name="图片 6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8" name="图片 6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9" name="图片 6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图片 6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" name="组合 6"/>
            <p:cNvGrpSpPr/>
            <p:nvPr/>
          </p:nvGrpSpPr>
          <p:grpSpPr>
            <a:xfrm>
              <a:off x="848126" y="4415294"/>
              <a:ext cx="10495748" cy="889594"/>
              <a:chOff x="848126" y="4415294"/>
              <a:chExt cx="10495748" cy="889594"/>
            </a:xfrm>
          </p:grpSpPr>
          <p:cxnSp>
            <p:nvCxnSpPr>
              <p:cNvPr id="8" name="直接连接符 7"/>
              <p:cNvCxnSpPr>
                <a:stCxn id="212" idx="0"/>
                <a:endCxn id="196" idx="2"/>
              </p:cNvCxnSpPr>
              <p:nvPr/>
            </p:nvCxnSpPr>
            <p:spPr>
              <a:xfrm flipH="1" flipV="1">
                <a:off x="848126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212" idx="0"/>
                <a:endCxn id="197" idx="2"/>
              </p:cNvCxnSpPr>
              <p:nvPr/>
            </p:nvCxnSpPr>
            <p:spPr>
              <a:xfrm flipH="1" flipV="1">
                <a:off x="1765861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212" idx="0"/>
                <a:endCxn id="171" idx="2"/>
              </p:cNvCxnSpPr>
              <p:nvPr/>
            </p:nvCxnSpPr>
            <p:spPr>
              <a:xfrm flipH="1" flipV="1">
                <a:off x="2763729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212" idx="0"/>
                <a:endCxn id="172" idx="2"/>
              </p:cNvCxnSpPr>
              <p:nvPr/>
            </p:nvCxnSpPr>
            <p:spPr>
              <a:xfrm flipV="1">
                <a:off x="3222596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212" idx="0"/>
                <a:endCxn id="146" idx="2"/>
              </p:cNvCxnSpPr>
              <p:nvPr/>
            </p:nvCxnSpPr>
            <p:spPr>
              <a:xfrm flipV="1">
                <a:off x="3222596" y="4415294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212" idx="0"/>
                <a:endCxn id="147" idx="2"/>
              </p:cNvCxnSpPr>
              <p:nvPr/>
            </p:nvCxnSpPr>
            <p:spPr>
              <a:xfrm flipV="1">
                <a:off x="3222596" y="4415294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212" idx="0"/>
                <a:endCxn id="121" idx="2"/>
              </p:cNvCxnSpPr>
              <p:nvPr/>
            </p:nvCxnSpPr>
            <p:spPr>
              <a:xfrm flipV="1">
                <a:off x="3222596" y="4415294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212" idx="0"/>
                <a:endCxn id="122" idx="2"/>
              </p:cNvCxnSpPr>
              <p:nvPr/>
            </p:nvCxnSpPr>
            <p:spPr>
              <a:xfrm flipV="1">
                <a:off x="3222596" y="4415294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212" idx="0"/>
                <a:endCxn id="96" idx="2"/>
              </p:cNvCxnSpPr>
              <p:nvPr/>
            </p:nvCxnSpPr>
            <p:spPr>
              <a:xfrm flipV="1">
                <a:off x="3222596" y="4415294"/>
                <a:ext cx="528794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212" idx="0"/>
                <a:endCxn id="97" idx="2"/>
              </p:cNvCxnSpPr>
              <p:nvPr/>
            </p:nvCxnSpPr>
            <p:spPr>
              <a:xfrm flipV="1">
                <a:off x="3222596" y="4415294"/>
                <a:ext cx="620567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212" idx="0"/>
                <a:endCxn id="71" idx="2"/>
              </p:cNvCxnSpPr>
              <p:nvPr/>
            </p:nvCxnSpPr>
            <p:spPr>
              <a:xfrm flipV="1">
                <a:off x="3222596" y="4415294"/>
                <a:ext cx="720354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212" idx="0"/>
                <a:endCxn id="72" idx="2"/>
              </p:cNvCxnSpPr>
              <p:nvPr/>
            </p:nvCxnSpPr>
            <p:spPr>
              <a:xfrm flipV="1">
                <a:off x="3222596" y="4415294"/>
                <a:ext cx="812127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213" idx="0"/>
                <a:endCxn id="196" idx="2"/>
              </p:cNvCxnSpPr>
              <p:nvPr/>
            </p:nvCxnSpPr>
            <p:spPr>
              <a:xfrm flipH="1" flipV="1">
                <a:off x="848126" y="4415294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213" idx="0"/>
                <a:endCxn id="197" idx="2"/>
              </p:cNvCxnSpPr>
              <p:nvPr/>
            </p:nvCxnSpPr>
            <p:spPr>
              <a:xfrm flipH="1" flipV="1">
                <a:off x="1765861" y="4415294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13" idx="0"/>
                <a:endCxn id="171" idx="2"/>
              </p:cNvCxnSpPr>
              <p:nvPr/>
            </p:nvCxnSpPr>
            <p:spPr>
              <a:xfrm flipH="1" flipV="1">
                <a:off x="2763729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213" idx="0"/>
                <a:endCxn id="172" idx="2"/>
              </p:cNvCxnSpPr>
              <p:nvPr/>
            </p:nvCxnSpPr>
            <p:spPr>
              <a:xfrm flipH="1" flipV="1">
                <a:off x="3681464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213" idx="0"/>
                <a:endCxn id="146" idx="2"/>
              </p:cNvCxnSpPr>
              <p:nvPr/>
            </p:nvCxnSpPr>
            <p:spPr>
              <a:xfrm flipH="1" flipV="1">
                <a:off x="4679332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213" idx="0"/>
                <a:endCxn id="147" idx="2"/>
              </p:cNvCxnSpPr>
              <p:nvPr/>
            </p:nvCxnSpPr>
            <p:spPr>
              <a:xfrm flipV="1">
                <a:off x="5138199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213" idx="0"/>
                <a:endCxn id="121" idx="2"/>
              </p:cNvCxnSpPr>
              <p:nvPr/>
            </p:nvCxnSpPr>
            <p:spPr>
              <a:xfrm flipV="1">
                <a:off x="5138199" y="4415294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213" idx="0"/>
                <a:endCxn id="122" idx="2"/>
              </p:cNvCxnSpPr>
              <p:nvPr/>
            </p:nvCxnSpPr>
            <p:spPr>
              <a:xfrm flipV="1">
                <a:off x="5138199" y="4415294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3" idx="0"/>
                <a:endCxn id="96" idx="2"/>
              </p:cNvCxnSpPr>
              <p:nvPr/>
            </p:nvCxnSpPr>
            <p:spPr>
              <a:xfrm flipV="1">
                <a:off x="5138199" y="4415294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3" idx="0"/>
                <a:endCxn id="97" idx="2"/>
              </p:cNvCxnSpPr>
              <p:nvPr/>
            </p:nvCxnSpPr>
            <p:spPr>
              <a:xfrm flipV="1">
                <a:off x="5138199" y="4415294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13" idx="0"/>
                <a:endCxn id="71" idx="2"/>
              </p:cNvCxnSpPr>
              <p:nvPr/>
            </p:nvCxnSpPr>
            <p:spPr>
              <a:xfrm flipV="1">
                <a:off x="5138199" y="4415294"/>
                <a:ext cx="528794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13" idx="0"/>
                <a:endCxn id="72" idx="2"/>
              </p:cNvCxnSpPr>
              <p:nvPr/>
            </p:nvCxnSpPr>
            <p:spPr>
              <a:xfrm flipV="1">
                <a:off x="5138199" y="4415294"/>
                <a:ext cx="620567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14" idx="0"/>
                <a:endCxn id="196" idx="2"/>
              </p:cNvCxnSpPr>
              <p:nvPr/>
            </p:nvCxnSpPr>
            <p:spPr>
              <a:xfrm flipH="1" flipV="1">
                <a:off x="848126" y="4415294"/>
                <a:ext cx="620567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14" idx="0"/>
                <a:endCxn id="197" idx="2"/>
              </p:cNvCxnSpPr>
              <p:nvPr/>
            </p:nvCxnSpPr>
            <p:spPr>
              <a:xfrm flipH="1" flipV="1">
                <a:off x="1765861" y="4415294"/>
                <a:ext cx="528794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214" idx="0"/>
                <a:endCxn id="171" idx="2"/>
              </p:cNvCxnSpPr>
              <p:nvPr/>
            </p:nvCxnSpPr>
            <p:spPr>
              <a:xfrm flipH="1" flipV="1">
                <a:off x="2763729" y="4415294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214" idx="0"/>
                <a:endCxn id="172" idx="2"/>
              </p:cNvCxnSpPr>
              <p:nvPr/>
            </p:nvCxnSpPr>
            <p:spPr>
              <a:xfrm flipH="1" flipV="1">
                <a:off x="3681464" y="4415294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14" idx="0"/>
                <a:endCxn id="146" idx="2"/>
              </p:cNvCxnSpPr>
              <p:nvPr/>
            </p:nvCxnSpPr>
            <p:spPr>
              <a:xfrm flipH="1" flipV="1">
                <a:off x="4679332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214" idx="0"/>
                <a:endCxn id="147" idx="2"/>
              </p:cNvCxnSpPr>
              <p:nvPr/>
            </p:nvCxnSpPr>
            <p:spPr>
              <a:xfrm flipH="1" flipV="1">
                <a:off x="5597067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214" idx="0"/>
                <a:endCxn id="121" idx="2"/>
              </p:cNvCxnSpPr>
              <p:nvPr/>
            </p:nvCxnSpPr>
            <p:spPr>
              <a:xfrm flipH="1" flipV="1">
                <a:off x="6594935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214" idx="0"/>
                <a:endCxn id="122" idx="2"/>
              </p:cNvCxnSpPr>
              <p:nvPr/>
            </p:nvCxnSpPr>
            <p:spPr>
              <a:xfrm flipV="1">
                <a:off x="7053802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214" idx="0"/>
                <a:endCxn id="96" idx="2"/>
              </p:cNvCxnSpPr>
              <p:nvPr/>
            </p:nvCxnSpPr>
            <p:spPr>
              <a:xfrm flipV="1">
                <a:off x="7053802" y="4415294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214" idx="0"/>
                <a:endCxn id="97" idx="2"/>
              </p:cNvCxnSpPr>
              <p:nvPr/>
            </p:nvCxnSpPr>
            <p:spPr>
              <a:xfrm flipV="1">
                <a:off x="7053802" y="4415294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214" idx="0"/>
                <a:endCxn id="71" idx="2"/>
              </p:cNvCxnSpPr>
              <p:nvPr/>
            </p:nvCxnSpPr>
            <p:spPr>
              <a:xfrm flipV="1">
                <a:off x="7053802" y="4415294"/>
                <a:ext cx="337233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214" idx="0"/>
                <a:endCxn id="72" idx="2"/>
              </p:cNvCxnSpPr>
              <p:nvPr/>
            </p:nvCxnSpPr>
            <p:spPr>
              <a:xfrm flipV="1">
                <a:off x="7053802" y="4415294"/>
                <a:ext cx="429007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15" idx="0"/>
                <a:endCxn id="196" idx="2"/>
              </p:cNvCxnSpPr>
              <p:nvPr/>
            </p:nvCxnSpPr>
            <p:spPr>
              <a:xfrm flipH="1" flipV="1">
                <a:off x="848126" y="4415294"/>
                <a:ext cx="812127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215" idx="0"/>
                <a:endCxn id="197" idx="2"/>
              </p:cNvCxnSpPr>
              <p:nvPr/>
            </p:nvCxnSpPr>
            <p:spPr>
              <a:xfrm flipH="1" flipV="1">
                <a:off x="1765861" y="4415294"/>
                <a:ext cx="720354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215" idx="0"/>
                <a:endCxn id="171" idx="2"/>
              </p:cNvCxnSpPr>
              <p:nvPr/>
            </p:nvCxnSpPr>
            <p:spPr>
              <a:xfrm flipH="1" flipV="1">
                <a:off x="2763729" y="4415294"/>
                <a:ext cx="620567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215" idx="0"/>
                <a:endCxn id="172" idx="2"/>
              </p:cNvCxnSpPr>
              <p:nvPr/>
            </p:nvCxnSpPr>
            <p:spPr>
              <a:xfrm flipH="1" flipV="1">
                <a:off x="3681464" y="4415294"/>
                <a:ext cx="528794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215" idx="0"/>
                <a:endCxn id="146" idx="2"/>
              </p:cNvCxnSpPr>
              <p:nvPr/>
            </p:nvCxnSpPr>
            <p:spPr>
              <a:xfrm flipH="1" flipV="1">
                <a:off x="4679332" y="4415294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215" idx="0"/>
                <a:endCxn id="147" idx="2"/>
              </p:cNvCxnSpPr>
              <p:nvPr/>
            </p:nvCxnSpPr>
            <p:spPr>
              <a:xfrm flipH="1" flipV="1">
                <a:off x="5597067" y="4415294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215" idx="0"/>
                <a:endCxn id="121" idx="2"/>
              </p:cNvCxnSpPr>
              <p:nvPr/>
            </p:nvCxnSpPr>
            <p:spPr>
              <a:xfrm flipH="1" flipV="1">
                <a:off x="6594935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215" idx="0"/>
                <a:endCxn id="122" idx="2"/>
              </p:cNvCxnSpPr>
              <p:nvPr/>
            </p:nvCxnSpPr>
            <p:spPr>
              <a:xfrm flipH="1" flipV="1">
                <a:off x="7512670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215" idx="0"/>
                <a:endCxn id="96" idx="2"/>
              </p:cNvCxnSpPr>
              <p:nvPr/>
            </p:nvCxnSpPr>
            <p:spPr>
              <a:xfrm flipH="1" flipV="1">
                <a:off x="8510538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215" idx="0"/>
                <a:endCxn id="97" idx="2"/>
              </p:cNvCxnSpPr>
              <p:nvPr/>
            </p:nvCxnSpPr>
            <p:spPr>
              <a:xfrm flipV="1">
                <a:off x="8969405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215" idx="0"/>
                <a:endCxn id="71" idx="2"/>
              </p:cNvCxnSpPr>
              <p:nvPr/>
            </p:nvCxnSpPr>
            <p:spPr>
              <a:xfrm flipV="1">
                <a:off x="8969405" y="4415294"/>
                <a:ext cx="145673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5" idx="0"/>
                <a:endCxn id="72" idx="2"/>
              </p:cNvCxnSpPr>
              <p:nvPr/>
            </p:nvCxnSpPr>
            <p:spPr>
              <a:xfrm flipV="1">
                <a:off x="8969405" y="4415294"/>
                <a:ext cx="237446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4114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大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上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6" y="2340000"/>
            <a:ext cx="11400508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2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/>
          <p:nvPr/>
        </p:nvSpPr>
        <p:spPr>
          <a:xfrm>
            <a:off x="2453042" y="2911116"/>
            <a:ext cx="7282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spc="300" dirty="0" smtClean="0">
                <a:solidFill>
                  <a:srgbClr val="FF9B00"/>
                </a:solidFill>
                <a:latin typeface="+mn-ea"/>
              </a:rPr>
              <a:t>客户引言或突出特点口号等</a:t>
            </a:r>
            <a:endParaRPr lang="zh-CN" altLang="en-US" sz="4400" b="1" spc="300" dirty="0">
              <a:solidFill>
                <a:srgbClr val="FF9B00"/>
              </a:solidFill>
              <a:latin typeface="+mn-ea"/>
            </a:endParaRPr>
          </a:p>
        </p:txBody>
      </p:sp>
      <p:sp>
        <p:nvSpPr>
          <p:cNvPr id="3" name="文本框 6"/>
          <p:cNvSpPr txBox="1"/>
          <p:nvPr/>
        </p:nvSpPr>
        <p:spPr>
          <a:xfrm>
            <a:off x="2089970" y="3685166"/>
            <a:ext cx="8008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CUSTOMER QUOTES OR SLOGAN</a:t>
            </a:r>
            <a:endParaRPr lang="zh-CN" altLang="en-US" sz="2800" dirty="0">
              <a:solidFill>
                <a:schemeClr val="bg1"/>
              </a:solidFill>
              <a:ea typeface="思源黑体 CN Light" panose="020B0300000000000000" pitchFamily="34" charset="-122"/>
            </a:endParaRPr>
          </a:p>
        </p:txBody>
      </p:sp>
      <p:sp>
        <p:nvSpPr>
          <p:cNvPr id="4" name="PA_文本框 9">
            <a:extLst>
              <a:ext uri="{FF2B5EF4-FFF2-40B4-BE49-F238E27FC236}">
                <a16:creationId xmlns:a16="http://schemas.microsoft.com/office/drawing/2014/main" xmlns="" id="{3BA82B22-1F2C-4444-BEE4-9F282DEFE0A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732312" y="1875783"/>
            <a:ext cx="727375" cy="597637"/>
          </a:xfrm>
          <a:custGeom>
            <a:avLst/>
            <a:gdLst/>
            <a:ahLst/>
            <a:cxnLst/>
            <a:rect l="l" t="t" r="r" b="b"/>
            <a:pathLst>
              <a:path w="727375" h="597637">
                <a:moveTo>
                  <a:pt x="692323" y="0"/>
                </a:moveTo>
                <a:lnTo>
                  <a:pt x="727375" y="57836"/>
                </a:lnTo>
                <a:cubicBezTo>
                  <a:pt x="665231" y="89493"/>
                  <a:pt x="618203" y="126078"/>
                  <a:pt x="586291" y="167593"/>
                </a:cubicBezTo>
                <a:cubicBezTo>
                  <a:pt x="554379" y="209108"/>
                  <a:pt x="537145" y="244379"/>
                  <a:pt x="534589" y="273406"/>
                </a:cubicBezTo>
                <a:cubicBezTo>
                  <a:pt x="575155" y="282133"/>
                  <a:pt x="614953" y="300608"/>
                  <a:pt x="653985" y="328832"/>
                </a:cubicBezTo>
                <a:cubicBezTo>
                  <a:pt x="693017" y="357056"/>
                  <a:pt x="713975" y="400506"/>
                  <a:pt x="716860" y="459182"/>
                </a:cubicBezTo>
                <a:cubicBezTo>
                  <a:pt x="715947" y="500222"/>
                  <a:pt x="701561" y="533375"/>
                  <a:pt x="673702" y="558642"/>
                </a:cubicBezTo>
                <a:cubicBezTo>
                  <a:pt x="645843" y="583908"/>
                  <a:pt x="609988" y="596907"/>
                  <a:pt x="566136" y="597637"/>
                </a:cubicBezTo>
                <a:cubicBezTo>
                  <a:pt x="522905" y="597674"/>
                  <a:pt x="486685" y="582704"/>
                  <a:pt x="457475" y="552727"/>
                </a:cubicBezTo>
                <a:cubicBezTo>
                  <a:pt x="428265" y="522750"/>
                  <a:pt x="413076" y="477548"/>
                  <a:pt x="411907" y="417119"/>
                </a:cubicBezTo>
                <a:cubicBezTo>
                  <a:pt x="410775" y="336208"/>
                  <a:pt x="431879" y="257925"/>
                  <a:pt x="475220" y="182271"/>
                </a:cubicBezTo>
                <a:cubicBezTo>
                  <a:pt x="518560" y="106617"/>
                  <a:pt x="590928" y="45860"/>
                  <a:pt x="692323" y="0"/>
                </a:cubicBezTo>
                <a:close/>
                <a:moveTo>
                  <a:pt x="282215" y="0"/>
                </a:moveTo>
                <a:lnTo>
                  <a:pt x="315514" y="57836"/>
                </a:lnTo>
                <a:cubicBezTo>
                  <a:pt x="253370" y="89493"/>
                  <a:pt x="206342" y="126078"/>
                  <a:pt x="174430" y="167593"/>
                </a:cubicBezTo>
                <a:cubicBezTo>
                  <a:pt x="142518" y="209108"/>
                  <a:pt x="125284" y="244379"/>
                  <a:pt x="122728" y="273406"/>
                </a:cubicBezTo>
                <a:cubicBezTo>
                  <a:pt x="164060" y="282133"/>
                  <a:pt x="204078" y="300608"/>
                  <a:pt x="242781" y="328832"/>
                </a:cubicBezTo>
                <a:cubicBezTo>
                  <a:pt x="281485" y="357056"/>
                  <a:pt x="302224" y="400506"/>
                  <a:pt x="304999" y="459182"/>
                </a:cubicBezTo>
                <a:cubicBezTo>
                  <a:pt x="304049" y="500222"/>
                  <a:pt x="289736" y="533375"/>
                  <a:pt x="262060" y="558642"/>
                </a:cubicBezTo>
                <a:cubicBezTo>
                  <a:pt x="234383" y="583908"/>
                  <a:pt x="199039" y="596907"/>
                  <a:pt x="156028" y="597637"/>
                </a:cubicBezTo>
                <a:cubicBezTo>
                  <a:pt x="111957" y="597674"/>
                  <a:pt x="75226" y="582704"/>
                  <a:pt x="45833" y="552727"/>
                </a:cubicBezTo>
                <a:cubicBezTo>
                  <a:pt x="16440" y="522750"/>
                  <a:pt x="1178" y="477548"/>
                  <a:pt x="46" y="417119"/>
                </a:cubicBezTo>
                <a:cubicBezTo>
                  <a:pt x="-1122" y="336208"/>
                  <a:pt x="20055" y="257925"/>
                  <a:pt x="63578" y="182271"/>
                </a:cubicBezTo>
                <a:cubicBezTo>
                  <a:pt x="107101" y="106617"/>
                  <a:pt x="179980" y="45860"/>
                  <a:pt x="282215" y="0"/>
                </a:cubicBezTo>
                <a:close/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5" name="PA_文本框 9">
            <a:extLst>
              <a:ext uri="{FF2B5EF4-FFF2-40B4-BE49-F238E27FC236}">
                <a16:creationId xmlns:a16="http://schemas.microsoft.com/office/drawing/2014/main" xmlns="" id="{035D6570-DFCA-4E92-9901-8902F1AE0F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0800000">
            <a:off x="5732312" y="4738976"/>
            <a:ext cx="727375" cy="597637"/>
          </a:xfrm>
          <a:custGeom>
            <a:avLst/>
            <a:gdLst/>
            <a:ahLst/>
            <a:cxnLst/>
            <a:rect l="l" t="t" r="r" b="b"/>
            <a:pathLst>
              <a:path w="727375" h="597637">
                <a:moveTo>
                  <a:pt x="692323" y="0"/>
                </a:moveTo>
                <a:lnTo>
                  <a:pt x="727375" y="57836"/>
                </a:lnTo>
                <a:cubicBezTo>
                  <a:pt x="665231" y="89493"/>
                  <a:pt x="618203" y="126078"/>
                  <a:pt x="586291" y="167593"/>
                </a:cubicBezTo>
                <a:cubicBezTo>
                  <a:pt x="554379" y="209108"/>
                  <a:pt x="537145" y="244379"/>
                  <a:pt x="534589" y="273406"/>
                </a:cubicBezTo>
                <a:cubicBezTo>
                  <a:pt x="575155" y="282133"/>
                  <a:pt x="614953" y="300608"/>
                  <a:pt x="653985" y="328832"/>
                </a:cubicBezTo>
                <a:cubicBezTo>
                  <a:pt x="693017" y="357056"/>
                  <a:pt x="713975" y="400506"/>
                  <a:pt x="716860" y="459182"/>
                </a:cubicBezTo>
                <a:cubicBezTo>
                  <a:pt x="715947" y="500222"/>
                  <a:pt x="701561" y="533375"/>
                  <a:pt x="673702" y="558642"/>
                </a:cubicBezTo>
                <a:cubicBezTo>
                  <a:pt x="645843" y="583908"/>
                  <a:pt x="609988" y="596907"/>
                  <a:pt x="566136" y="597637"/>
                </a:cubicBezTo>
                <a:cubicBezTo>
                  <a:pt x="522905" y="597674"/>
                  <a:pt x="486685" y="582704"/>
                  <a:pt x="457475" y="552727"/>
                </a:cubicBezTo>
                <a:cubicBezTo>
                  <a:pt x="428265" y="522750"/>
                  <a:pt x="413076" y="477548"/>
                  <a:pt x="411907" y="417119"/>
                </a:cubicBezTo>
                <a:cubicBezTo>
                  <a:pt x="410775" y="336208"/>
                  <a:pt x="431879" y="257925"/>
                  <a:pt x="475220" y="182271"/>
                </a:cubicBezTo>
                <a:cubicBezTo>
                  <a:pt x="518560" y="106617"/>
                  <a:pt x="590928" y="45860"/>
                  <a:pt x="692323" y="0"/>
                </a:cubicBezTo>
                <a:close/>
                <a:moveTo>
                  <a:pt x="282215" y="0"/>
                </a:moveTo>
                <a:lnTo>
                  <a:pt x="315514" y="57836"/>
                </a:lnTo>
                <a:cubicBezTo>
                  <a:pt x="253370" y="89493"/>
                  <a:pt x="206342" y="126078"/>
                  <a:pt x="174430" y="167593"/>
                </a:cubicBezTo>
                <a:cubicBezTo>
                  <a:pt x="142518" y="209108"/>
                  <a:pt x="125284" y="244379"/>
                  <a:pt x="122728" y="273406"/>
                </a:cubicBezTo>
                <a:cubicBezTo>
                  <a:pt x="164060" y="282133"/>
                  <a:pt x="204078" y="300608"/>
                  <a:pt x="242781" y="328832"/>
                </a:cubicBezTo>
                <a:cubicBezTo>
                  <a:pt x="281485" y="357056"/>
                  <a:pt x="302224" y="400506"/>
                  <a:pt x="304999" y="459182"/>
                </a:cubicBezTo>
                <a:cubicBezTo>
                  <a:pt x="304049" y="500222"/>
                  <a:pt x="289736" y="533375"/>
                  <a:pt x="262060" y="558642"/>
                </a:cubicBezTo>
                <a:cubicBezTo>
                  <a:pt x="234383" y="583908"/>
                  <a:pt x="199039" y="596907"/>
                  <a:pt x="156028" y="597637"/>
                </a:cubicBezTo>
                <a:cubicBezTo>
                  <a:pt x="111957" y="597674"/>
                  <a:pt x="75226" y="582704"/>
                  <a:pt x="45833" y="552727"/>
                </a:cubicBezTo>
                <a:cubicBezTo>
                  <a:pt x="16440" y="522750"/>
                  <a:pt x="1178" y="477548"/>
                  <a:pt x="46" y="417119"/>
                </a:cubicBezTo>
                <a:cubicBezTo>
                  <a:pt x="-1122" y="336208"/>
                  <a:pt x="20055" y="257925"/>
                  <a:pt x="63578" y="182271"/>
                </a:cubicBezTo>
                <a:cubicBezTo>
                  <a:pt x="107101" y="106617"/>
                  <a:pt x="179980" y="45860"/>
                  <a:pt x="282215" y="0"/>
                </a:cubicBezTo>
                <a:close/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5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 Placeholder 2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大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-Server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下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/Gateway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8127" y="2340000"/>
            <a:ext cx="11395746" cy="3335294"/>
            <a:chOff x="398127" y="2340000"/>
            <a:chExt cx="11395746" cy="3335294"/>
          </a:xfrm>
        </p:grpSpPr>
        <p:grpSp>
          <p:nvGrpSpPr>
            <p:cNvPr id="5" name="组合 4"/>
            <p:cNvGrpSpPr/>
            <p:nvPr/>
          </p:nvGrpSpPr>
          <p:grpSpPr>
            <a:xfrm>
              <a:off x="2682596" y="2340000"/>
              <a:ext cx="6826809" cy="370405"/>
              <a:chOff x="2682596" y="2340000"/>
              <a:chExt cx="6826809" cy="370405"/>
            </a:xfrm>
          </p:grpSpPr>
          <p:pic>
            <p:nvPicPr>
              <p:cNvPr id="221" name="图片 2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2596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222" name="图片 22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99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223" name="图片 2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802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224" name="图片 2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9405" y="2340000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848126" y="2710406"/>
              <a:ext cx="10495748" cy="889594"/>
              <a:chOff x="848126" y="2710406"/>
              <a:chExt cx="10495748" cy="889594"/>
            </a:xfrm>
          </p:grpSpPr>
          <p:cxnSp>
            <p:nvCxnSpPr>
              <p:cNvPr id="173" name="直接连接符 172"/>
              <p:cNvCxnSpPr>
                <a:stCxn id="221" idx="2"/>
                <a:endCxn id="157" idx="0"/>
              </p:cNvCxnSpPr>
              <p:nvPr/>
            </p:nvCxnSpPr>
            <p:spPr>
              <a:xfrm flipH="1">
                <a:off x="848126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>
                <a:stCxn id="221" idx="2"/>
                <a:endCxn id="158" idx="0"/>
              </p:cNvCxnSpPr>
              <p:nvPr/>
            </p:nvCxnSpPr>
            <p:spPr>
              <a:xfrm flipH="1">
                <a:off x="1765861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>
                <a:stCxn id="221" idx="2"/>
                <a:endCxn id="132" idx="0"/>
              </p:cNvCxnSpPr>
              <p:nvPr/>
            </p:nvCxnSpPr>
            <p:spPr>
              <a:xfrm flipH="1">
                <a:off x="2763729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>
                <a:stCxn id="221" idx="2"/>
                <a:endCxn id="133" idx="0"/>
              </p:cNvCxnSpPr>
              <p:nvPr/>
            </p:nvCxnSpPr>
            <p:spPr>
              <a:xfrm>
                <a:off x="3222596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>
                <a:stCxn id="221" idx="2"/>
                <a:endCxn id="107" idx="0"/>
              </p:cNvCxnSpPr>
              <p:nvPr/>
            </p:nvCxnSpPr>
            <p:spPr>
              <a:xfrm>
                <a:off x="3222596" y="2710406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/>
              <p:cNvCxnSpPr>
                <a:stCxn id="221" idx="2"/>
                <a:endCxn id="108" idx="0"/>
              </p:cNvCxnSpPr>
              <p:nvPr/>
            </p:nvCxnSpPr>
            <p:spPr>
              <a:xfrm>
                <a:off x="3222596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>
                <a:stCxn id="221" idx="2"/>
                <a:endCxn id="82" idx="0"/>
              </p:cNvCxnSpPr>
              <p:nvPr/>
            </p:nvCxnSpPr>
            <p:spPr>
              <a:xfrm>
                <a:off x="3222596" y="2710406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>
                <a:stCxn id="221" idx="2"/>
                <a:endCxn id="83" idx="0"/>
              </p:cNvCxnSpPr>
              <p:nvPr/>
            </p:nvCxnSpPr>
            <p:spPr>
              <a:xfrm>
                <a:off x="3222596" y="2710406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>
                <a:stCxn id="221" idx="2"/>
                <a:endCxn id="57" idx="0"/>
              </p:cNvCxnSpPr>
              <p:nvPr/>
            </p:nvCxnSpPr>
            <p:spPr>
              <a:xfrm>
                <a:off x="3222596" y="2710406"/>
                <a:ext cx="528794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>
                <a:stCxn id="221" idx="2"/>
                <a:endCxn id="58" idx="0"/>
              </p:cNvCxnSpPr>
              <p:nvPr/>
            </p:nvCxnSpPr>
            <p:spPr>
              <a:xfrm>
                <a:off x="3222596" y="2710406"/>
                <a:ext cx="620567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>
                <a:stCxn id="221" idx="2"/>
                <a:endCxn id="32" idx="0"/>
              </p:cNvCxnSpPr>
              <p:nvPr/>
            </p:nvCxnSpPr>
            <p:spPr>
              <a:xfrm>
                <a:off x="3222596" y="2710406"/>
                <a:ext cx="720354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>
                <a:stCxn id="221" idx="2"/>
                <a:endCxn id="33" idx="0"/>
              </p:cNvCxnSpPr>
              <p:nvPr/>
            </p:nvCxnSpPr>
            <p:spPr>
              <a:xfrm>
                <a:off x="3222596" y="2710406"/>
                <a:ext cx="812127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>
                <a:stCxn id="222" idx="2"/>
                <a:endCxn id="157" idx="0"/>
              </p:cNvCxnSpPr>
              <p:nvPr/>
            </p:nvCxnSpPr>
            <p:spPr>
              <a:xfrm flipH="1">
                <a:off x="848126" y="2710406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>
                <a:stCxn id="222" idx="2"/>
                <a:endCxn id="158" idx="0"/>
              </p:cNvCxnSpPr>
              <p:nvPr/>
            </p:nvCxnSpPr>
            <p:spPr>
              <a:xfrm flipH="1">
                <a:off x="1765861" y="2710406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>
                <a:stCxn id="222" idx="2"/>
                <a:endCxn id="132" idx="0"/>
              </p:cNvCxnSpPr>
              <p:nvPr/>
            </p:nvCxnSpPr>
            <p:spPr>
              <a:xfrm flipH="1">
                <a:off x="2763729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>
                <a:stCxn id="222" idx="2"/>
                <a:endCxn id="133" idx="0"/>
              </p:cNvCxnSpPr>
              <p:nvPr/>
            </p:nvCxnSpPr>
            <p:spPr>
              <a:xfrm flipH="1">
                <a:off x="3681464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>
                <a:stCxn id="222" idx="2"/>
                <a:endCxn id="107" idx="0"/>
              </p:cNvCxnSpPr>
              <p:nvPr/>
            </p:nvCxnSpPr>
            <p:spPr>
              <a:xfrm flipH="1">
                <a:off x="4679332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>
                <a:stCxn id="222" idx="2"/>
                <a:endCxn id="108" idx="0"/>
              </p:cNvCxnSpPr>
              <p:nvPr/>
            </p:nvCxnSpPr>
            <p:spPr>
              <a:xfrm>
                <a:off x="5138199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>
                <a:stCxn id="222" idx="2"/>
                <a:endCxn id="82" idx="0"/>
              </p:cNvCxnSpPr>
              <p:nvPr/>
            </p:nvCxnSpPr>
            <p:spPr>
              <a:xfrm>
                <a:off x="5138199" y="2710406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>
                <a:stCxn id="222" idx="2"/>
                <a:endCxn id="83" idx="0"/>
              </p:cNvCxnSpPr>
              <p:nvPr/>
            </p:nvCxnSpPr>
            <p:spPr>
              <a:xfrm>
                <a:off x="5138199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>
                <a:stCxn id="222" idx="2"/>
                <a:endCxn id="57" idx="0"/>
              </p:cNvCxnSpPr>
              <p:nvPr/>
            </p:nvCxnSpPr>
            <p:spPr>
              <a:xfrm>
                <a:off x="5138199" y="2710406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/>
              <p:cNvCxnSpPr>
                <a:stCxn id="222" idx="2"/>
                <a:endCxn id="58" idx="0"/>
              </p:cNvCxnSpPr>
              <p:nvPr/>
            </p:nvCxnSpPr>
            <p:spPr>
              <a:xfrm>
                <a:off x="5138199" y="2710406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>
                <a:stCxn id="222" idx="2"/>
                <a:endCxn id="32" idx="0"/>
              </p:cNvCxnSpPr>
              <p:nvPr/>
            </p:nvCxnSpPr>
            <p:spPr>
              <a:xfrm>
                <a:off x="5138199" y="2710406"/>
                <a:ext cx="528794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/>
              <p:cNvCxnSpPr>
                <a:stCxn id="222" idx="2"/>
                <a:endCxn id="33" idx="0"/>
              </p:cNvCxnSpPr>
              <p:nvPr/>
            </p:nvCxnSpPr>
            <p:spPr>
              <a:xfrm>
                <a:off x="5138199" y="2710406"/>
                <a:ext cx="620567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>
                <a:stCxn id="223" idx="2"/>
                <a:endCxn id="157" idx="0"/>
              </p:cNvCxnSpPr>
              <p:nvPr/>
            </p:nvCxnSpPr>
            <p:spPr>
              <a:xfrm flipH="1">
                <a:off x="848126" y="2710406"/>
                <a:ext cx="620567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/>
              <p:cNvCxnSpPr>
                <a:stCxn id="223" idx="2"/>
                <a:endCxn id="158" idx="0"/>
              </p:cNvCxnSpPr>
              <p:nvPr/>
            </p:nvCxnSpPr>
            <p:spPr>
              <a:xfrm flipH="1">
                <a:off x="1765861" y="2710406"/>
                <a:ext cx="528794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>
                <a:stCxn id="223" idx="2"/>
                <a:endCxn id="132" idx="0"/>
              </p:cNvCxnSpPr>
              <p:nvPr/>
            </p:nvCxnSpPr>
            <p:spPr>
              <a:xfrm flipH="1">
                <a:off x="2763729" y="2710406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/>
              <p:cNvCxnSpPr>
                <a:stCxn id="223" idx="2"/>
                <a:endCxn id="133" idx="0"/>
              </p:cNvCxnSpPr>
              <p:nvPr/>
            </p:nvCxnSpPr>
            <p:spPr>
              <a:xfrm flipH="1">
                <a:off x="3681464" y="2710406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/>
              <p:cNvCxnSpPr>
                <a:stCxn id="223" idx="2"/>
                <a:endCxn id="107" idx="0"/>
              </p:cNvCxnSpPr>
              <p:nvPr/>
            </p:nvCxnSpPr>
            <p:spPr>
              <a:xfrm flipH="1">
                <a:off x="4679332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/>
              <p:cNvCxnSpPr>
                <a:stCxn id="223" idx="2"/>
                <a:endCxn id="108" idx="0"/>
              </p:cNvCxnSpPr>
              <p:nvPr/>
            </p:nvCxnSpPr>
            <p:spPr>
              <a:xfrm flipH="1">
                <a:off x="5597067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>
                <a:stCxn id="223" idx="2"/>
                <a:endCxn id="82" idx="0"/>
              </p:cNvCxnSpPr>
              <p:nvPr/>
            </p:nvCxnSpPr>
            <p:spPr>
              <a:xfrm flipH="1">
                <a:off x="6594935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>
                <a:stCxn id="223" idx="2"/>
                <a:endCxn id="83" idx="0"/>
              </p:cNvCxnSpPr>
              <p:nvPr/>
            </p:nvCxnSpPr>
            <p:spPr>
              <a:xfrm>
                <a:off x="7053802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>
                <a:stCxn id="223" idx="2"/>
                <a:endCxn id="57" idx="0"/>
              </p:cNvCxnSpPr>
              <p:nvPr/>
            </p:nvCxnSpPr>
            <p:spPr>
              <a:xfrm>
                <a:off x="7053802" y="2710406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>
                <a:stCxn id="223" idx="2"/>
                <a:endCxn id="58" idx="0"/>
              </p:cNvCxnSpPr>
              <p:nvPr/>
            </p:nvCxnSpPr>
            <p:spPr>
              <a:xfrm>
                <a:off x="7053802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>
                <a:stCxn id="223" idx="2"/>
                <a:endCxn id="32" idx="0"/>
              </p:cNvCxnSpPr>
              <p:nvPr/>
            </p:nvCxnSpPr>
            <p:spPr>
              <a:xfrm>
                <a:off x="7053802" y="2710406"/>
                <a:ext cx="337233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>
                <a:stCxn id="223" idx="2"/>
                <a:endCxn id="33" idx="0"/>
              </p:cNvCxnSpPr>
              <p:nvPr/>
            </p:nvCxnSpPr>
            <p:spPr>
              <a:xfrm>
                <a:off x="7053802" y="2710406"/>
                <a:ext cx="429007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>
                <a:stCxn id="224" idx="2"/>
                <a:endCxn id="157" idx="0"/>
              </p:cNvCxnSpPr>
              <p:nvPr/>
            </p:nvCxnSpPr>
            <p:spPr>
              <a:xfrm flipH="1">
                <a:off x="848126" y="2710406"/>
                <a:ext cx="812127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>
                <a:stCxn id="224" idx="2"/>
                <a:endCxn id="158" idx="0"/>
              </p:cNvCxnSpPr>
              <p:nvPr/>
            </p:nvCxnSpPr>
            <p:spPr>
              <a:xfrm flipH="1">
                <a:off x="1765861" y="2710406"/>
                <a:ext cx="720354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>
                <a:stCxn id="224" idx="2"/>
                <a:endCxn id="132" idx="0"/>
              </p:cNvCxnSpPr>
              <p:nvPr/>
            </p:nvCxnSpPr>
            <p:spPr>
              <a:xfrm flipH="1">
                <a:off x="2763729" y="2710406"/>
                <a:ext cx="620567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>
                <a:stCxn id="224" idx="2"/>
                <a:endCxn id="133" idx="0"/>
              </p:cNvCxnSpPr>
              <p:nvPr/>
            </p:nvCxnSpPr>
            <p:spPr>
              <a:xfrm flipH="1">
                <a:off x="3681464" y="2710406"/>
                <a:ext cx="528794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>
                <a:stCxn id="224" idx="2"/>
                <a:endCxn id="107" idx="0"/>
              </p:cNvCxnSpPr>
              <p:nvPr/>
            </p:nvCxnSpPr>
            <p:spPr>
              <a:xfrm flipH="1">
                <a:off x="4679332" y="2710406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>
                <a:stCxn id="224" idx="2"/>
                <a:endCxn id="108" idx="0"/>
              </p:cNvCxnSpPr>
              <p:nvPr/>
            </p:nvCxnSpPr>
            <p:spPr>
              <a:xfrm flipH="1">
                <a:off x="5597067" y="2710406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>
                <a:stCxn id="224" idx="2"/>
                <a:endCxn id="82" idx="0"/>
              </p:cNvCxnSpPr>
              <p:nvPr/>
            </p:nvCxnSpPr>
            <p:spPr>
              <a:xfrm flipH="1">
                <a:off x="6594935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>
                <a:stCxn id="224" idx="2"/>
                <a:endCxn id="83" idx="0"/>
              </p:cNvCxnSpPr>
              <p:nvPr/>
            </p:nvCxnSpPr>
            <p:spPr>
              <a:xfrm flipH="1">
                <a:off x="7512670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>
                <a:stCxn id="224" idx="2"/>
                <a:endCxn id="57" idx="0"/>
              </p:cNvCxnSpPr>
              <p:nvPr/>
            </p:nvCxnSpPr>
            <p:spPr>
              <a:xfrm flipH="1">
                <a:off x="8510538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>
                <a:stCxn id="224" idx="2"/>
                <a:endCxn id="58" idx="0"/>
              </p:cNvCxnSpPr>
              <p:nvPr/>
            </p:nvCxnSpPr>
            <p:spPr>
              <a:xfrm>
                <a:off x="8969405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>
                <a:stCxn id="224" idx="2"/>
                <a:endCxn id="32" idx="0"/>
              </p:cNvCxnSpPr>
              <p:nvPr/>
            </p:nvCxnSpPr>
            <p:spPr>
              <a:xfrm>
                <a:off x="8969405" y="2710406"/>
                <a:ext cx="145673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>
                <a:stCxn id="224" idx="2"/>
                <a:endCxn id="33" idx="0"/>
              </p:cNvCxnSpPr>
              <p:nvPr/>
            </p:nvCxnSpPr>
            <p:spPr>
              <a:xfrm>
                <a:off x="8969405" y="2710406"/>
                <a:ext cx="237446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98127" y="3600000"/>
              <a:ext cx="11395746" cy="2075294"/>
              <a:chOff x="398127" y="3600000"/>
              <a:chExt cx="11395746" cy="207529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98127" y="3600000"/>
                <a:ext cx="1817733" cy="2075294"/>
                <a:chOff x="398127" y="3600000"/>
                <a:chExt cx="1817733" cy="2075294"/>
              </a:xfrm>
            </p:grpSpPr>
            <p:grpSp>
              <p:nvGrpSpPr>
                <p:cNvPr id="148" name="组合 147"/>
                <p:cNvGrpSpPr/>
                <p:nvPr/>
              </p:nvGrpSpPr>
              <p:grpSpPr>
                <a:xfrm>
                  <a:off x="820743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59" name="组合 158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67" name="直接连接符 166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直接连接符 167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直接连接符 168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直接连接符 169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直接连接符 170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直接连接符 171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组合 159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61" name="直接连接符 160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直接连接符 161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直接连接符 162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" name="直接连接符 163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直接连接符 164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直接连接符 165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9" name="组合 148"/>
                <p:cNvGrpSpPr/>
                <p:nvPr/>
              </p:nvGrpSpPr>
              <p:grpSpPr>
                <a:xfrm>
                  <a:off x="398127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57" name="图片 15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58" name="图片 15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0" name="组合 149"/>
                <p:cNvGrpSpPr/>
                <p:nvPr/>
              </p:nvGrpSpPr>
              <p:grpSpPr>
                <a:xfrm>
                  <a:off x="766993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51" name="图片 15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52" name="图片 15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53" name="图片 15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54" name="图片 15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55" name="图片 15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56" name="图片 15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组合 8"/>
              <p:cNvGrpSpPr/>
              <p:nvPr/>
            </p:nvGrpSpPr>
            <p:grpSpPr>
              <a:xfrm>
                <a:off x="2313730" y="3600000"/>
                <a:ext cx="1817733" cy="2075294"/>
                <a:chOff x="2313730" y="3600000"/>
                <a:chExt cx="1817733" cy="2075294"/>
              </a:xfrm>
            </p:grpSpPr>
            <p:grpSp>
              <p:nvGrpSpPr>
                <p:cNvPr id="123" name="组合 122"/>
                <p:cNvGrpSpPr/>
                <p:nvPr/>
              </p:nvGrpSpPr>
              <p:grpSpPr>
                <a:xfrm>
                  <a:off x="2736346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42" name="直接连接符 141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直接连接符 142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接连接符 143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直接连接符 144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直接连接符 145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直接连接符 146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5" name="组合 134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36" name="直接连接符 135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直接连接符 136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接连接符 137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接连接符 138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接连接符 139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直接连接符 140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24" name="组合 123"/>
                <p:cNvGrpSpPr/>
                <p:nvPr/>
              </p:nvGrpSpPr>
              <p:grpSpPr>
                <a:xfrm>
                  <a:off x="2313730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32" name="图片 13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33" name="图片 13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5" name="组合 124"/>
                <p:cNvGrpSpPr/>
                <p:nvPr/>
              </p:nvGrpSpPr>
              <p:grpSpPr>
                <a:xfrm>
                  <a:off x="2682596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7" name="图片 12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8" name="图片 12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9" name="图片 12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30" name="图片 1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31" name="图片 13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4229333" y="3600000"/>
                <a:ext cx="1817733" cy="2075294"/>
                <a:chOff x="4229333" y="3600000"/>
                <a:chExt cx="1817733" cy="2075294"/>
              </a:xfrm>
            </p:grpSpPr>
            <p:grpSp>
              <p:nvGrpSpPr>
                <p:cNvPr id="98" name="组合 97"/>
                <p:cNvGrpSpPr/>
                <p:nvPr/>
              </p:nvGrpSpPr>
              <p:grpSpPr>
                <a:xfrm>
                  <a:off x="4651949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09" name="组合 108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17" name="直接连接符 116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接连接符 117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接连接符 120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接连接符 121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0" name="组合 109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直接连接符 111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直接连接符 112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9" name="组合 98"/>
                <p:cNvGrpSpPr/>
                <p:nvPr/>
              </p:nvGrpSpPr>
              <p:grpSpPr>
                <a:xfrm>
                  <a:off x="4229333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07" name="图片 10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图片 10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4598199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01" name="图片 10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2" name="图片 10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3" name="图片 10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4" name="图片 10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5" name="图片 10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6" name="图片 10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6144936" y="3600000"/>
                <a:ext cx="1817733" cy="2075294"/>
                <a:chOff x="6144936" y="3600000"/>
                <a:chExt cx="1817733" cy="2075294"/>
              </a:xfrm>
            </p:grpSpPr>
            <p:grpSp>
              <p:nvGrpSpPr>
                <p:cNvPr id="73" name="组合 72"/>
                <p:cNvGrpSpPr/>
                <p:nvPr/>
              </p:nvGrpSpPr>
              <p:grpSpPr>
                <a:xfrm>
                  <a:off x="6567552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92" name="直接连接符 91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接连接符 92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接连接符 93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直接连接符 94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接连接符 95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直接连接符 96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5" name="组合 84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86" name="直接连接符 85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接连接符 87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接连接符 88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连接符 89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接连接符 90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4" name="组合 73"/>
                <p:cNvGrpSpPr/>
                <p:nvPr/>
              </p:nvGrpSpPr>
              <p:grpSpPr>
                <a:xfrm>
                  <a:off x="6144936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82" name="图片 8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83" name="图片 8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5" name="组合 74"/>
                <p:cNvGrpSpPr/>
                <p:nvPr/>
              </p:nvGrpSpPr>
              <p:grpSpPr>
                <a:xfrm>
                  <a:off x="6513802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76" name="图片 7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7" name="图片 7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8" name="图片 7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9" name="图片 7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0" name="图片 7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1" name="图片 8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" name="组合 11"/>
              <p:cNvGrpSpPr/>
              <p:nvPr/>
            </p:nvGrpSpPr>
            <p:grpSpPr>
              <a:xfrm>
                <a:off x="8060539" y="3600000"/>
                <a:ext cx="1817733" cy="2075294"/>
                <a:chOff x="8060539" y="3600000"/>
                <a:chExt cx="1817733" cy="2075294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>
                  <a:off x="8483155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67" name="直接连接符 66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接连接符 67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直接连接符 68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直接连接符 69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直接连接符 70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直接连接符 71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0" name="组合 59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61" name="直接连接符 60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直接连接符 61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直接连接符 62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直接连接符 64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直接连接符 65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9" name="组合 48"/>
                <p:cNvGrpSpPr/>
                <p:nvPr/>
              </p:nvGrpSpPr>
              <p:grpSpPr>
                <a:xfrm>
                  <a:off x="8060539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57" name="图片 5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58" name="图片 5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8429405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51" name="图片 5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2" name="图片 5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3" name="图片 5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4" name="图片 5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5" name="图片 5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6" name="图片 5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组合 12"/>
              <p:cNvGrpSpPr/>
              <p:nvPr/>
            </p:nvGrpSpPr>
            <p:grpSpPr>
              <a:xfrm>
                <a:off x="9976139" y="3600000"/>
                <a:ext cx="1817734" cy="2075294"/>
                <a:chOff x="9976139" y="3600000"/>
                <a:chExt cx="1817734" cy="2075294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10398756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42" name="直接连接符 41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直接连接符 43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接连接符 44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接连接符 45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" name="组合 34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36" name="直接连接符 35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直接连接符 36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直接连接符 37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接连接符 38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直接连接符 40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" name="组合 14"/>
                <p:cNvGrpSpPr/>
                <p:nvPr/>
              </p:nvGrpSpPr>
              <p:grpSpPr>
                <a:xfrm>
                  <a:off x="9976140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9976139" y="4140000"/>
                  <a:ext cx="1817734" cy="1535294"/>
                  <a:chOff x="9976139" y="4140000"/>
                  <a:chExt cx="1817734" cy="1535294"/>
                </a:xfrm>
              </p:grpSpPr>
              <p:grpSp>
                <p:nvGrpSpPr>
                  <p:cNvPr id="17" name="组合 16"/>
                  <p:cNvGrpSpPr/>
                  <p:nvPr/>
                </p:nvGrpSpPr>
                <p:grpSpPr>
                  <a:xfrm>
                    <a:off x="9976139" y="4140000"/>
                    <a:ext cx="1817734" cy="323364"/>
                    <a:chOff x="9976139" y="4140000"/>
                    <a:chExt cx="1817734" cy="323364"/>
                  </a:xfrm>
                </p:grpSpPr>
                <p:pic>
                  <p:nvPicPr>
                    <p:cNvPr id="30" name="图片 29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976139" y="4140000"/>
                      <a:ext cx="1079999" cy="2656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图片 30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13874" y="4197741"/>
                      <a:ext cx="1079999" cy="2656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组合 17"/>
                  <p:cNvGrpSpPr/>
                  <p:nvPr/>
                </p:nvGrpSpPr>
                <p:grpSpPr>
                  <a:xfrm>
                    <a:off x="9976139" y="4442984"/>
                    <a:ext cx="1817734" cy="323364"/>
                    <a:chOff x="9976139" y="4422150"/>
                    <a:chExt cx="1817734" cy="323364"/>
                  </a:xfrm>
                </p:grpSpPr>
                <p:pic>
                  <p:nvPicPr>
                    <p:cNvPr id="28" name="图片 27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976139" y="4422150"/>
                      <a:ext cx="1079999" cy="2656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" name="图片 28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13874" y="4479891"/>
                      <a:ext cx="1079999" cy="2656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9976139" y="4745968"/>
                    <a:ext cx="1817734" cy="323364"/>
                    <a:chOff x="9976139" y="4704300"/>
                    <a:chExt cx="1817734" cy="323364"/>
                  </a:xfrm>
                </p:grpSpPr>
                <p:pic>
                  <p:nvPicPr>
                    <p:cNvPr id="26" name="图片 25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976139" y="4704300"/>
                      <a:ext cx="1079999" cy="2656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图片 2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13874" y="4762041"/>
                      <a:ext cx="1079999" cy="2656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9976139" y="5351934"/>
                    <a:ext cx="1817734" cy="323360"/>
                    <a:chOff x="9976139" y="5268600"/>
                    <a:chExt cx="1817734" cy="323360"/>
                  </a:xfrm>
                </p:grpSpPr>
                <p:pic>
                  <p:nvPicPr>
                    <p:cNvPr id="24" name="图片 23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976139" y="5268600"/>
                      <a:ext cx="1079999" cy="2656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图片 24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13874" y="5326337"/>
                      <a:ext cx="1079999" cy="2656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9976139" y="5048952"/>
                    <a:ext cx="1817734" cy="323364"/>
                    <a:chOff x="9976139" y="4986450"/>
                    <a:chExt cx="1817734" cy="323364"/>
                  </a:xfrm>
                </p:grpSpPr>
                <p:pic>
                  <p:nvPicPr>
                    <p:cNvPr id="22" name="图片 2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976139" y="4986450"/>
                      <a:ext cx="1079999" cy="2656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图片 22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13874" y="5044191"/>
                      <a:ext cx="1079999" cy="265623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09313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大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-Server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下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/Gateway-.png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6" y="2340000"/>
            <a:ext cx="11400508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17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 Placeholder 2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大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-Server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上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/Gateway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8127" y="2340000"/>
            <a:ext cx="11395746" cy="3335293"/>
            <a:chOff x="398127" y="2340000"/>
            <a:chExt cx="11395746" cy="3335293"/>
          </a:xfrm>
        </p:grpSpPr>
        <p:grpSp>
          <p:nvGrpSpPr>
            <p:cNvPr id="5" name="组合 4"/>
            <p:cNvGrpSpPr/>
            <p:nvPr/>
          </p:nvGrpSpPr>
          <p:grpSpPr>
            <a:xfrm>
              <a:off x="2682596" y="5304888"/>
              <a:ext cx="6826809" cy="370405"/>
              <a:chOff x="2682596" y="2340000"/>
              <a:chExt cx="6826809" cy="370405"/>
            </a:xfrm>
          </p:grpSpPr>
          <p:pic>
            <p:nvPicPr>
              <p:cNvPr id="221" name="图片 2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2596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222" name="图片 22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99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223" name="图片 2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802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224" name="图片 2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9405" y="2340000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848126" y="4415294"/>
              <a:ext cx="10495748" cy="889594"/>
              <a:chOff x="848126" y="4415294"/>
              <a:chExt cx="10495748" cy="889594"/>
            </a:xfrm>
          </p:grpSpPr>
          <p:cxnSp>
            <p:nvCxnSpPr>
              <p:cNvPr id="173" name="直接连接符 172"/>
              <p:cNvCxnSpPr>
                <a:stCxn id="221" idx="0"/>
                <a:endCxn id="157" idx="2"/>
              </p:cNvCxnSpPr>
              <p:nvPr/>
            </p:nvCxnSpPr>
            <p:spPr>
              <a:xfrm flipH="1" flipV="1">
                <a:off x="848126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>
                <a:stCxn id="221" idx="0"/>
                <a:endCxn id="158" idx="2"/>
              </p:cNvCxnSpPr>
              <p:nvPr/>
            </p:nvCxnSpPr>
            <p:spPr>
              <a:xfrm flipH="1" flipV="1">
                <a:off x="1765861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>
                <a:stCxn id="221" idx="0"/>
                <a:endCxn id="132" idx="2"/>
              </p:cNvCxnSpPr>
              <p:nvPr/>
            </p:nvCxnSpPr>
            <p:spPr>
              <a:xfrm flipH="1" flipV="1">
                <a:off x="2763729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>
                <a:stCxn id="221" idx="0"/>
                <a:endCxn id="133" idx="2"/>
              </p:cNvCxnSpPr>
              <p:nvPr/>
            </p:nvCxnSpPr>
            <p:spPr>
              <a:xfrm flipV="1">
                <a:off x="3222596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>
                <a:stCxn id="221" idx="0"/>
                <a:endCxn id="107" idx="2"/>
              </p:cNvCxnSpPr>
              <p:nvPr/>
            </p:nvCxnSpPr>
            <p:spPr>
              <a:xfrm flipV="1">
                <a:off x="3222596" y="4415294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/>
              <p:cNvCxnSpPr>
                <a:stCxn id="221" idx="0"/>
                <a:endCxn id="108" idx="2"/>
              </p:cNvCxnSpPr>
              <p:nvPr/>
            </p:nvCxnSpPr>
            <p:spPr>
              <a:xfrm flipV="1">
                <a:off x="3222596" y="4415294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>
                <a:stCxn id="221" idx="0"/>
                <a:endCxn id="82" idx="2"/>
              </p:cNvCxnSpPr>
              <p:nvPr/>
            </p:nvCxnSpPr>
            <p:spPr>
              <a:xfrm flipV="1">
                <a:off x="3222596" y="4415294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>
                <a:stCxn id="221" idx="0"/>
                <a:endCxn id="83" idx="2"/>
              </p:cNvCxnSpPr>
              <p:nvPr/>
            </p:nvCxnSpPr>
            <p:spPr>
              <a:xfrm flipV="1">
                <a:off x="3222596" y="4415294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>
                <a:stCxn id="221" idx="0"/>
                <a:endCxn id="57" idx="2"/>
              </p:cNvCxnSpPr>
              <p:nvPr/>
            </p:nvCxnSpPr>
            <p:spPr>
              <a:xfrm flipV="1">
                <a:off x="3222596" y="4415294"/>
                <a:ext cx="528794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>
                <a:stCxn id="221" idx="0"/>
                <a:endCxn id="58" idx="2"/>
              </p:cNvCxnSpPr>
              <p:nvPr/>
            </p:nvCxnSpPr>
            <p:spPr>
              <a:xfrm flipV="1">
                <a:off x="3222596" y="4415294"/>
                <a:ext cx="620567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>
                <a:stCxn id="221" idx="0"/>
                <a:endCxn id="32" idx="2"/>
              </p:cNvCxnSpPr>
              <p:nvPr/>
            </p:nvCxnSpPr>
            <p:spPr>
              <a:xfrm flipV="1">
                <a:off x="3222596" y="4415294"/>
                <a:ext cx="720354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>
                <a:stCxn id="221" idx="0"/>
                <a:endCxn id="33" idx="2"/>
              </p:cNvCxnSpPr>
              <p:nvPr/>
            </p:nvCxnSpPr>
            <p:spPr>
              <a:xfrm flipV="1">
                <a:off x="3222596" y="4415294"/>
                <a:ext cx="812127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>
                <a:stCxn id="222" idx="0"/>
                <a:endCxn id="157" idx="2"/>
              </p:cNvCxnSpPr>
              <p:nvPr/>
            </p:nvCxnSpPr>
            <p:spPr>
              <a:xfrm flipH="1" flipV="1">
                <a:off x="848126" y="4415294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>
                <a:stCxn id="222" idx="0"/>
                <a:endCxn id="158" idx="2"/>
              </p:cNvCxnSpPr>
              <p:nvPr/>
            </p:nvCxnSpPr>
            <p:spPr>
              <a:xfrm flipH="1" flipV="1">
                <a:off x="1765861" y="4415294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>
                <a:stCxn id="222" idx="0"/>
                <a:endCxn id="132" idx="2"/>
              </p:cNvCxnSpPr>
              <p:nvPr/>
            </p:nvCxnSpPr>
            <p:spPr>
              <a:xfrm flipH="1" flipV="1">
                <a:off x="2763729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>
                <a:stCxn id="222" idx="0"/>
                <a:endCxn id="133" idx="2"/>
              </p:cNvCxnSpPr>
              <p:nvPr/>
            </p:nvCxnSpPr>
            <p:spPr>
              <a:xfrm flipH="1" flipV="1">
                <a:off x="3681464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>
                <a:stCxn id="222" idx="0"/>
                <a:endCxn id="107" idx="2"/>
              </p:cNvCxnSpPr>
              <p:nvPr/>
            </p:nvCxnSpPr>
            <p:spPr>
              <a:xfrm flipH="1" flipV="1">
                <a:off x="4679332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>
                <a:stCxn id="222" idx="0"/>
                <a:endCxn id="108" idx="2"/>
              </p:cNvCxnSpPr>
              <p:nvPr/>
            </p:nvCxnSpPr>
            <p:spPr>
              <a:xfrm flipV="1">
                <a:off x="5138199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>
                <a:stCxn id="222" idx="0"/>
                <a:endCxn id="82" idx="2"/>
              </p:cNvCxnSpPr>
              <p:nvPr/>
            </p:nvCxnSpPr>
            <p:spPr>
              <a:xfrm flipV="1">
                <a:off x="5138199" y="4415294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>
                <a:stCxn id="222" idx="0"/>
                <a:endCxn id="83" idx="2"/>
              </p:cNvCxnSpPr>
              <p:nvPr/>
            </p:nvCxnSpPr>
            <p:spPr>
              <a:xfrm flipV="1">
                <a:off x="5138199" y="4415294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>
                <a:stCxn id="222" idx="0"/>
                <a:endCxn id="57" idx="2"/>
              </p:cNvCxnSpPr>
              <p:nvPr/>
            </p:nvCxnSpPr>
            <p:spPr>
              <a:xfrm flipV="1">
                <a:off x="5138199" y="4415294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/>
              <p:cNvCxnSpPr>
                <a:stCxn id="222" idx="0"/>
                <a:endCxn id="58" idx="2"/>
              </p:cNvCxnSpPr>
              <p:nvPr/>
            </p:nvCxnSpPr>
            <p:spPr>
              <a:xfrm flipV="1">
                <a:off x="5138199" y="4415294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>
                <a:stCxn id="222" idx="0"/>
                <a:endCxn id="32" idx="2"/>
              </p:cNvCxnSpPr>
              <p:nvPr/>
            </p:nvCxnSpPr>
            <p:spPr>
              <a:xfrm flipV="1">
                <a:off x="5138199" y="4415294"/>
                <a:ext cx="528794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/>
              <p:cNvCxnSpPr>
                <a:stCxn id="222" idx="0"/>
                <a:endCxn id="33" idx="2"/>
              </p:cNvCxnSpPr>
              <p:nvPr/>
            </p:nvCxnSpPr>
            <p:spPr>
              <a:xfrm flipV="1">
                <a:off x="5138199" y="4415294"/>
                <a:ext cx="620567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>
                <a:stCxn id="223" idx="0"/>
                <a:endCxn id="157" idx="2"/>
              </p:cNvCxnSpPr>
              <p:nvPr/>
            </p:nvCxnSpPr>
            <p:spPr>
              <a:xfrm flipH="1" flipV="1">
                <a:off x="848126" y="4415294"/>
                <a:ext cx="620567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/>
              <p:cNvCxnSpPr>
                <a:stCxn id="223" idx="0"/>
                <a:endCxn id="158" idx="2"/>
              </p:cNvCxnSpPr>
              <p:nvPr/>
            </p:nvCxnSpPr>
            <p:spPr>
              <a:xfrm flipH="1" flipV="1">
                <a:off x="1765861" y="4415294"/>
                <a:ext cx="528794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>
                <a:stCxn id="223" idx="0"/>
                <a:endCxn id="132" idx="2"/>
              </p:cNvCxnSpPr>
              <p:nvPr/>
            </p:nvCxnSpPr>
            <p:spPr>
              <a:xfrm flipH="1" flipV="1">
                <a:off x="2763729" y="4415294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/>
              <p:cNvCxnSpPr>
                <a:stCxn id="223" idx="0"/>
                <a:endCxn id="133" idx="2"/>
              </p:cNvCxnSpPr>
              <p:nvPr/>
            </p:nvCxnSpPr>
            <p:spPr>
              <a:xfrm flipH="1" flipV="1">
                <a:off x="3681464" y="4415294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/>
              <p:cNvCxnSpPr>
                <a:stCxn id="223" idx="0"/>
                <a:endCxn id="107" idx="2"/>
              </p:cNvCxnSpPr>
              <p:nvPr/>
            </p:nvCxnSpPr>
            <p:spPr>
              <a:xfrm flipH="1" flipV="1">
                <a:off x="4679332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/>
              <p:cNvCxnSpPr>
                <a:stCxn id="223" idx="0"/>
                <a:endCxn id="108" idx="2"/>
              </p:cNvCxnSpPr>
              <p:nvPr/>
            </p:nvCxnSpPr>
            <p:spPr>
              <a:xfrm flipH="1" flipV="1">
                <a:off x="5597067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>
                <a:stCxn id="223" idx="0"/>
                <a:endCxn id="82" idx="2"/>
              </p:cNvCxnSpPr>
              <p:nvPr/>
            </p:nvCxnSpPr>
            <p:spPr>
              <a:xfrm flipH="1" flipV="1">
                <a:off x="6594935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>
                <a:stCxn id="223" idx="0"/>
                <a:endCxn id="83" idx="2"/>
              </p:cNvCxnSpPr>
              <p:nvPr/>
            </p:nvCxnSpPr>
            <p:spPr>
              <a:xfrm flipV="1">
                <a:off x="7053802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>
                <a:stCxn id="223" idx="0"/>
                <a:endCxn id="57" idx="2"/>
              </p:cNvCxnSpPr>
              <p:nvPr/>
            </p:nvCxnSpPr>
            <p:spPr>
              <a:xfrm flipV="1">
                <a:off x="7053802" y="4415294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>
                <a:stCxn id="223" idx="0"/>
                <a:endCxn id="58" idx="2"/>
              </p:cNvCxnSpPr>
              <p:nvPr/>
            </p:nvCxnSpPr>
            <p:spPr>
              <a:xfrm flipV="1">
                <a:off x="7053802" y="4415294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>
                <a:stCxn id="223" idx="0"/>
                <a:endCxn id="32" idx="2"/>
              </p:cNvCxnSpPr>
              <p:nvPr/>
            </p:nvCxnSpPr>
            <p:spPr>
              <a:xfrm flipV="1">
                <a:off x="7053802" y="4415294"/>
                <a:ext cx="337233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>
                <a:stCxn id="223" idx="0"/>
                <a:endCxn id="33" idx="2"/>
              </p:cNvCxnSpPr>
              <p:nvPr/>
            </p:nvCxnSpPr>
            <p:spPr>
              <a:xfrm flipV="1">
                <a:off x="7053802" y="4415294"/>
                <a:ext cx="429007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>
                <a:stCxn id="224" idx="0"/>
                <a:endCxn id="157" idx="2"/>
              </p:cNvCxnSpPr>
              <p:nvPr/>
            </p:nvCxnSpPr>
            <p:spPr>
              <a:xfrm flipH="1" flipV="1">
                <a:off x="848126" y="4415294"/>
                <a:ext cx="812127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>
                <a:stCxn id="224" idx="0"/>
                <a:endCxn id="158" idx="2"/>
              </p:cNvCxnSpPr>
              <p:nvPr/>
            </p:nvCxnSpPr>
            <p:spPr>
              <a:xfrm flipH="1" flipV="1">
                <a:off x="1765861" y="4415294"/>
                <a:ext cx="720354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>
                <a:stCxn id="224" idx="0"/>
                <a:endCxn id="132" idx="2"/>
              </p:cNvCxnSpPr>
              <p:nvPr/>
            </p:nvCxnSpPr>
            <p:spPr>
              <a:xfrm flipH="1" flipV="1">
                <a:off x="2763729" y="4415294"/>
                <a:ext cx="620567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>
                <a:stCxn id="224" idx="0"/>
                <a:endCxn id="133" idx="2"/>
              </p:cNvCxnSpPr>
              <p:nvPr/>
            </p:nvCxnSpPr>
            <p:spPr>
              <a:xfrm flipH="1" flipV="1">
                <a:off x="3681464" y="4415294"/>
                <a:ext cx="528794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>
                <a:stCxn id="224" idx="0"/>
                <a:endCxn id="107" idx="2"/>
              </p:cNvCxnSpPr>
              <p:nvPr/>
            </p:nvCxnSpPr>
            <p:spPr>
              <a:xfrm flipH="1" flipV="1">
                <a:off x="4679332" y="4415294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>
                <a:stCxn id="224" idx="0"/>
                <a:endCxn id="108" idx="2"/>
              </p:cNvCxnSpPr>
              <p:nvPr/>
            </p:nvCxnSpPr>
            <p:spPr>
              <a:xfrm flipH="1" flipV="1">
                <a:off x="5597067" y="4415294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>
                <a:stCxn id="224" idx="0"/>
                <a:endCxn id="82" idx="2"/>
              </p:cNvCxnSpPr>
              <p:nvPr/>
            </p:nvCxnSpPr>
            <p:spPr>
              <a:xfrm flipH="1" flipV="1">
                <a:off x="6594935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>
                <a:stCxn id="224" idx="0"/>
                <a:endCxn id="83" idx="2"/>
              </p:cNvCxnSpPr>
              <p:nvPr/>
            </p:nvCxnSpPr>
            <p:spPr>
              <a:xfrm flipH="1" flipV="1">
                <a:off x="7512670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>
                <a:stCxn id="224" idx="0"/>
                <a:endCxn id="57" idx="2"/>
              </p:cNvCxnSpPr>
              <p:nvPr/>
            </p:nvCxnSpPr>
            <p:spPr>
              <a:xfrm flipH="1" flipV="1">
                <a:off x="8510538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>
                <a:stCxn id="224" idx="0"/>
                <a:endCxn id="58" idx="2"/>
              </p:cNvCxnSpPr>
              <p:nvPr/>
            </p:nvCxnSpPr>
            <p:spPr>
              <a:xfrm flipV="1">
                <a:off x="8969405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>
                <a:stCxn id="224" idx="0"/>
                <a:endCxn id="32" idx="2"/>
              </p:cNvCxnSpPr>
              <p:nvPr/>
            </p:nvCxnSpPr>
            <p:spPr>
              <a:xfrm flipV="1">
                <a:off x="8969405" y="4415294"/>
                <a:ext cx="145673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>
                <a:stCxn id="224" idx="0"/>
                <a:endCxn id="33" idx="2"/>
              </p:cNvCxnSpPr>
              <p:nvPr/>
            </p:nvCxnSpPr>
            <p:spPr>
              <a:xfrm flipV="1">
                <a:off x="8969405" y="4415294"/>
                <a:ext cx="237446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98127" y="2340000"/>
              <a:ext cx="11395746" cy="2075294"/>
              <a:chOff x="398127" y="2340000"/>
              <a:chExt cx="11395746" cy="207529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98127" y="2340000"/>
                <a:ext cx="1817733" cy="2075294"/>
                <a:chOff x="398127" y="2340000"/>
                <a:chExt cx="1817733" cy="2075294"/>
              </a:xfrm>
            </p:grpSpPr>
            <p:grpSp>
              <p:nvGrpSpPr>
                <p:cNvPr id="148" name="组合 147"/>
                <p:cNvGrpSpPr/>
                <p:nvPr/>
              </p:nvGrpSpPr>
              <p:grpSpPr>
                <a:xfrm>
                  <a:off x="820743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59" name="组合 158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67" name="直接连接符 166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直接连接符 167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直接连接符 168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直接连接符 169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直接连接符 170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直接连接符 171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组合 159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61" name="直接连接符 160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直接连接符 161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直接连接符 162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" name="直接连接符 163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直接连接符 164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直接连接符 165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9" name="组合 148"/>
                <p:cNvGrpSpPr/>
                <p:nvPr/>
              </p:nvGrpSpPr>
              <p:grpSpPr>
                <a:xfrm>
                  <a:off x="398127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57" name="图片 15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58" name="图片 15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0" name="组合 149"/>
                <p:cNvGrpSpPr/>
                <p:nvPr/>
              </p:nvGrpSpPr>
              <p:grpSpPr>
                <a:xfrm>
                  <a:off x="766993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51" name="图片 15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52" name="图片 15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53" name="图片 15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54" name="图片 15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55" name="图片 15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56" name="图片 15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组合 8"/>
              <p:cNvGrpSpPr/>
              <p:nvPr/>
            </p:nvGrpSpPr>
            <p:grpSpPr>
              <a:xfrm>
                <a:off x="2313730" y="2340000"/>
                <a:ext cx="1817733" cy="2075294"/>
                <a:chOff x="2313730" y="2340000"/>
                <a:chExt cx="1817733" cy="2075294"/>
              </a:xfrm>
            </p:grpSpPr>
            <p:grpSp>
              <p:nvGrpSpPr>
                <p:cNvPr id="123" name="组合 122"/>
                <p:cNvGrpSpPr/>
                <p:nvPr/>
              </p:nvGrpSpPr>
              <p:grpSpPr>
                <a:xfrm>
                  <a:off x="2736346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42" name="直接连接符 141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直接连接符 142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接连接符 143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直接连接符 144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直接连接符 145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直接连接符 146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5" name="组合 134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36" name="直接连接符 135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直接连接符 136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接连接符 137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接连接符 138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接连接符 139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直接连接符 140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24" name="组合 123"/>
                <p:cNvGrpSpPr/>
                <p:nvPr/>
              </p:nvGrpSpPr>
              <p:grpSpPr>
                <a:xfrm>
                  <a:off x="2313730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32" name="图片 13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33" name="图片 13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5" name="组合 124"/>
                <p:cNvGrpSpPr/>
                <p:nvPr/>
              </p:nvGrpSpPr>
              <p:grpSpPr>
                <a:xfrm>
                  <a:off x="2682596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7" name="图片 12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8" name="图片 12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9" name="图片 12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30" name="图片 1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31" name="图片 13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4229333" y="2340000"/>
                <a:ext cx="1817733" cy="2075294"/>
                <a:chOff x="4229333" y="2340000"/>
                <a:chExt cx="1817733" cy="2075294"/>
              </a:xfrm>
            </p:grpSpPr>
            <p:grpSp>
              <p:nvGrpSpPr>
                <p:cNvPr id="98" name="组合 97"/>
                <p:cNvGrpSpPr/>
                <p:nvPr/>
              </p:nvGrpSpPr>
              <p:grpSpPr>
                <a:xfrm>
                  <a:off x="4651949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09" name="组合 108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17" name="直接连接符 116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接连接符 117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接连接符 120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接连接符 121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0" name="组合 109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直接连接符 111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直接连接符 112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9" name="组合 98"/>
                <p:cNvGrpSpPr/>
                <p:nvPr/>
              </p:nvGrpSpPr>
              <p:grpSpPr>
                <a:xfrm>
                  <a:off x="4229333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07" name="图片 10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图片 10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4598199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01" name="图片 10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2" name="图片 10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3" name="图片 10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4" name="图片 10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5" name="图片 10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6" name="图片 10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6144936" y="2340000"/>
                <a:ext cx="1817733" cy="2075294"/>
                <a:chOff x="6144936" y="2340000"/>
                <a:chExt cx="1817733" cy="2075294"/>
              </a:xfrm>
            </p:grpSpPr>
            <p:grpSp>
              <p:nvGrpSpPr>
                <p:cNvPr id="73" name="组合 72"/>
                <p:cNvGrpSpPr/>
                <p:nvPr/>
              </p:nvGrpSpPr>
              <p:grpSpPr>
                <a:xfrm>
                  <a:off x="6567552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92" name="直接连接符 91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接连接符 92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接连接符 93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直接连接符 94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接连接符 95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直接连接符 96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5" name="组合 84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86" name="直接连接符 85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接连接符 87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接连接符 88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连接符 89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接连接符 90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4" name="组合 73"/>
                <p:cNvGrpSpPr/>
                <p:nvPr/>
              </p:nvGrpSpPr>
              <p:grpSpPr>
                <a:xfrm>
                  <a:off x="6144936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82" name="图片 8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83" name="图片 8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5" name="组合 74"/>
                <p:cNvGrpSpPr/>
                <p:nvPr/>
              </p:nvGrpSpPr>
              <p:grpSpPr>
                <a:xfrm>
                  <a:off x="6513802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76" name="图片 7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7" name="图片 7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8" name="图片 7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9" name="图片 7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0" name="图片 7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1" name="图片 8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" name="组合 11"/>
              <p:cNvGrpSpPr/>
              <p:nvPr/>
            </p:nvGrpSpPr>
            <p:grpSpPr>
              <a:xfrm>
                <a:off x="8060539" y="2340000"/>
                <a:ext cx="1817733" cy="2075294"/>
                <a:chOff x="8060539" y="2340000"/>
                <a:chExt cx="1817733" cy="2075294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>
                  <a:off x="8483155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67" name="直接连接符 66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接连接符 67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直接连接符 68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直接连接符 69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直接连接符 70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直接连接符 71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0" name="组合 59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61" name="直接连接符 60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直接连接符 61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直接连接符 62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直接连接符 64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直接连接符 65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9" name="组合 48"/>
                <p:cNvGrpSpPr/>
                <p:nvPr/>
              </p:nvGrpSpPr>
              <p:grpSpPr>
                <a:xfrm>
                  <a:off x="8060539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57" name="图片 5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58" name="图片 5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8429405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51" name="图片 5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2" name="图片 5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3" name="图片 5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4" name="图片 5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5" name="图片 5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6" name="图片 5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组合 12"/>
              <p:cNvGrpSpPr/>
              <p:nvPr/>
            </p:nvGrpSpPr>
            <p:grpSpPr>
              <a:xfrm>
                <a:off x="9976139" y="2340000"/>
                <a:ext cx="1817734" cy="2075294"/>
                <a:chOff x="9976139" y="2340000"/>
                <a:chExt cx="1817734" cy="2075294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10398756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42" name="直接连接符 41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直接连接符 43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接连接符 44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接连接符 45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" name="组合 34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36" name="直接连接符 35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直接连接符 36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直接连接符 37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接连接符 38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直接连接符 40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" name="组合 14"/>
                <p:cNvGrpSpPr/>
                <p:nvPr/>
              </p:nvGrpSpPr>
              <p:grpSpPr>
                <a:xfrm>
                  <a:off x="9976140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9976139" y="2340000"/>
                  <a:ext cx="1817734" cy="1535294"/>
                  <a:chOff x="9976139" y="4140000"/>
                  <a:chExt cx="1817734" cy="1535294"/>
                </a:xfrm>
              </p:grpSpPr>
              <p:grpSp>
                <p:nvGrpSpPr>
                  <p:cNvPr id="17" name="组合 16"/>
                  <p:cNvGrpSpPr/>
                  <p:nvPr/>
                </p:nvGrpSpPr>
                <p:grpSpPr>
                  <a:xfrm>
                    <a:off x="9976139" y="4140000"/>
                    <a:ext cx="1817734" cy="323364"/>
                    <a:chOff x="9976139" y="4140000"/>
                    <a:chExt cx="1817734" cy="323364"/>
                  </a:xfrm>
                </p:grpSpPr>
                <p:pic>
                  <p:nvPicPr>
                    <p:cNvPr id="30" name="图片 29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976139" y="4140000"/>
                      <a:ext cx="1079999" cy="2656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图片 30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13874" y="4197741"/>
                      <a:ext cx="1079999" cy="2656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组合 17"/>
                  <p:cNvGrpSpPr/>
                  <p:nvPr/>
                </p:nvGrpSpPr>
                <p:grpSpPr>
                  <a:xfrm>
                    <a:off x="9976139" y="4442984"/>
                    <a:ext cx="1817734" cy="323364"/>
                    <a:chOff x="9976139" y="4442984"/>
                    <a:chExt cx="1817734" cy="323364"/>
                  </a:xfrm>
                </p:grpSpPr>
                <p:pic>
                  <p:nvPicPr>
                    <p:cNvPr id="28" name="图片 27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976139" y="4442984"/>
                      <a:ext cx="1079999" cy="2656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" name="图片 28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13874" y="4500725"/>
                      <a:ext cx="1079999" cy="2656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9976139" y="4745968"/>
                    <a:ext cx="1817734" cy="323364"/>
                    <a:chOff x="9976139" y="4745968"/>
                    <a:chExt cx="1817734" cy="323364"/>
                  </a:xfrm>
                </p:grpSpPr>
                <p:pic>
                  <p:nvPicPr>
                    <p:cNvPr id="26" name="图片 25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976139" y="4745968"/>
                      <a:ext cx="1079999" cy="2656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图片 2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13874" y="4803709"/>
                      <a:ext cx="1079999" cy="2656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9976139" y="5351934"/>
                    <a:ext cx="1817734" cy="323360"/>
                    <a:chOff x="9976139" y="5351934"/>
                    <a:chExt cx="1817734" cy="323360"/>
                  </a:xfrm>
                </p:grpSpPr>
                <p:pic>
                  <p:nvPicPr>
                    <p:cNvPr id="24" name="图片 23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976139" y="5351934"/>
                      <a:ext cx="1079999" cy="2656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图片 24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13874" y="5409671"/>
                      <a:ext cx="1079999" cy="2656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9976139" y="5048952"/>
                    <a:ext cx="1817734" cy="323364"/>
                    <a:chOff x="9976139" y="5048952"/>
                    <a:chExt cx="1817734" cy="323364"/>
                  </a:xfrm>
                </p:grpSpPr>
                <p:pic>
                  <p:nvPicPr>
                    <p:cNvPr id="22" name="图片 2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976139" y="5048952"/>
                      <a:ext cx="1079999" cy="2656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图片 22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13874" y="5106693"/>
                      <a:ext cx="1079999" cy="265623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882093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大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-Server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上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/Gateway-.png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6" y="2340000"/>
            <a:ext cx="11400508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ntent Placeholder 13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小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13730" y="2340000"/>
            <a:ext cx="7564542" cy="3335294"/>
            <a:chOff x="2313730" y="2340000"/>
            <a:chExt cx="7564542" cy="3335294"/>
          </a:xfrm>
        </p:grpSpPr>
        <p:grpSp>
          <p:nvGrpSpPr>
            <p:cNvPr id="5" name="组合 4"/>
            <p:cNvGrpSpPr/>
            <p:nvPr/>
          </p:nvGrpSpPr>
          <p:grpSpPr>
            <a:xfrm>
              <a:off x="2313730" y="3600000"/>
              <a:ext cx="7564542" cy="2075294"/>
              <a:chOff x="2313730" y="3600000"/>
              <a:chExt cx="7564542" cy="2075294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2313730" y="3600000"/>
                <a:ext cx="1817733" cy="2075294"/>
                <a:chOff x="2313730" y="3600000"/>
                <a:chExt cx="1817733" cy="2075294"/>
              </a:xfrm>
            </p:grpSpPr>
            <p:grpSp>
              <p:nvGrpSpPr>
                <p:cNvPr id="105" name="组合 104"/>
                <p:cNvGrpSpPr/>
                <p:nvPr/>
              </p:nvGrpSpPr>
              <p:grpSpPr>
                <a:xfrm>
                  <a:off x="2736346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16" name="组合 115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24" name="直接连接符 123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直接连接符 124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直接连接符 125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直接连接符 126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直接连接符 127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直接连接符 128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7" name="组合 116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18" name="直接连接符 117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接连接符 120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接连接符 121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接连接符 122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6" name="组合 105"/>
                <p:cNvGrpSpPr/>
                <p:nvPr/>
              </p:nvGrpSpPr>
              <p:grpSpPr>
                <a:xfrm>
                  <a:off x="2313730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14" name="图片 113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15" name="图片 11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组合 106"/>
                <p:cNvGrpSpPr/>
                <p:nvPr/>
              </p:nvGrpSpPr>
              <p:grpSpPr>
                <a:xfrm>
                  <a:off x="2682596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08" name="图片 10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9" name="图片 10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0" name="图片 10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1" name="图片 11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2" name="图片 1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3" name="图片 11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7" name="组合 26"/>
              <p:cNvGrpSpPr/>
              <p:nvPr/>
            </p:nvGrpSpPr>
            <p:grpSpPr>
              <a:xfrm>
                <a:off x="4229333" y="3600000"/>
                <a:ext cx="1817733" cy="2075294"/>
                <a:chOff x="4229333" y="3600000"/>
                <a:chExt cx="1817733" cy="2075294"/>
              </a:xfrm>
            </p:grpSpPr>
            <p:grpSp>
              <p:nvGrpSpPr>
                <p:cNvPr id="80" name="组合 79"/>
                <p:cNvGrpSpPr/>
                <p:nvPr/>
              </p:nvGrpSpPr>
              <p:grpSpPr>
                <a:xfrm>
                  <a:off x="4651949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91" name="组合 90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99" name="直接连接符 98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直接连接符 99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直接连接符 100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直接连接符 101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直接连接符 102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直接连接符 103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2" name="组合 91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93" name="直接连接符 92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接连接符 93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直接连接符 94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接连接符 95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直接连接符 96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直接连接符 97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1" name="组合 80"/>
                <p:cNvGrpSpPr/>
                <p:nvPr/>
              </p:nvGrpSpPr>
              <p:grpSpPr>
                <a:xfrm>
                  <a:off x="4229333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89" name="图片 88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90" name="图片 8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2" name="组合 81"/>
                <p:cNvGrpSpPr/>
                <p:nvPr/>
              </p:nvGrpSpPr>
              <p:grpSpPr>
                <a:xfrm>
                  <a:off x="4598199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83" name="图片 8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4" name="图片 8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5" name="图片 8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6" name="图片 8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7" name="图片 8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8" name="图片 8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8" name="组合 27"/>
              <p:cNvGrpSpPr/>
              <p:nvPr/>
            </p:nvGrpSpPr>
            <p:grpSpPr>
              <a:xfrm>
                <a:off x="6144936" y="3600000"/>
                <a:ext cx="1817733" cy="2075294"/>
                <a:chOff x="6144936" y="3600000"/>
                <a:chExt cx="1817733" cy="2075294"/>
              </a:xfrm>
            </p:grpSpPr>
            <p:grpSp>
              <p:nvGrpSpPr>
                <p:cNvPr id="55" name="组合 54"/>
                <p:cNvGrpSpPr/>
                <p:nvPr/>
              </p:nvGrpSpPr>
              <p:grpSpPr>
                <a:xfrm>
                  <a:off x="6567552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66" name="组合 65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74" name="直接连接符 73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接连接符 74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接连接符 75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接连接符 76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直接连接符 77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直接连接符 78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7" name="组合 66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68" name="直接连接符 67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直接连接符 68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直接连接符 69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直接连接符 70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直接连接符 71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直接连接符 72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6" name="组合 55"/>
                <p:cNvGrpSpPr/>
                <p:nvPr/>
              </p:nvGrpSpPr>
              <p:grpSpPr>
                <a:xfrm>
                  <a:off x="6144936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64" name="图片 63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图片 6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6513802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58" name="图片 5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1" name="图片 6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2" name="图片 6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3" name="图片 6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8060539" y="3600000"/>
                <a:ext cx="1817733" cy="2075294"/>
                <a:chOff x="8060539" y="3600000"/>
                <a:chExt cx="1817733" cy="2075294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8483155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49" name="直接连接符 48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接连接符 49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连接符 50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直接连接符 51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直接连接符 52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直接连接符 53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43" name="直接连接符 42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直接连接符 43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接连接符 44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接连接符 45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接连接符 47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1" name="组合 30"/>
                <p:cNvGrpSpPr/>
                <p:nvPr/>
              </p:nvGrpSpPr>
              <p:grpSpPr>
                <a:xfrm>
                  <a:off x="8060539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39" name="图片 38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40" name="图片 3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组合 31"/>
                <p:cNvGrpSpPr/>
                <p:nvPr/>
              </p:nvGrpSpPr>
              <p:grpSpPr>
                <a:xfrm>
                  <a:off x="8429405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33" name="图片 3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片 3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5" name="图片 3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6" name="图片 3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7" name="图片 3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8" name="图片 3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6" name="组合 5"/>
            <p:cNvGrpSpPr/>
            <p:nvPr/>
          </p:nvGrpSpPr>
          <p:grpSpPr>
            <a:xfrm>
              <a:off x="4598199" y="2340000"/>
              <a:ext cx="2995603" cy="370405"/>
              <a:chOff x="4598199" y="2340000"/>
              <a:chExt cx="2995603" cy="370405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99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802" y="2340000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2763729" y="2710406"/>
              <a:ext cx="6664544" cy="889594"/>
              <a:chOff x="2763729" y="2710406"/>
              <a:chExt cx="6664544" cy="889594"/>
            </a:xfrm>
          </p:grpSpPr>
          <p:cxnSp>
            <p:nvCxnSpPr>
              <p:cNvPr id="8" name="直接连接符 7"/>
              <p:cNvCxnSpPr>
                <a:stCxn id="24" idx="2"/>
                <a:endCxn id="114" idx="0"/>
              </p:cNvCxnSpPr>
              <p:nvPr/>
            </p:nvCxnSpPr>
            <p:spPr>
              <a:xfrm flipH="1">
                <a:off x="2763729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24" idx="2"/>
                <a:endCxn id="115" idx="0"/>
              </p:cNvCxnSpPr>
              <p:nvPr/>
            </p:nvCxnSpPr>
            <p:spPr>
              <a:xfrm flipH="1">
                <a:off x="3681464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24" idx="2"/>
                <a:endCxn id="89" idx="0"/>
              </p:cNvCxnSpPr>
              <p:nvPr/>
            </p:nvCxnSpPr>
            <p:spPr>
              <a:xfrm flipH="1">
                <a:off x="4679332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24" idx="2"/>
                <a:endCxn id="90" idx="0"/>
              </p:cNvCxnSpPr>
              <p:nvPr/>
            </p:nvCxnSpPr>
            <p:spPr>
              <a:xfrm>
                <a:off x="5138199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24" idx="2"/>
                <a:endCxn id="64" idx="0"/>
              </p:cNvCxnSpPr>
              <p:nvPr/>
            </p:nvCxnSpPr>
            <p:spPr>
              <a:xfrm>
                <a:off x="5138199" y="2710406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24" idx="2"/>
                <a:endCxn id="65" idx="0"/>
              </p:cNvCxnSpPr>
              <p:nvPr/>
            </p:nvCxnSpPr>
            <p:spPr>
              <a:xfrm>
                <a:off x="5138199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24" idx="2"/>
                <a:endCxn id="39" idx="0"/>
              </p:cNvCxnSpPr>
              <p:nvPr/>
            </p:nvCxnSpPr>
            <p:spPr>
              <a:xfrm>
                <a:off x="5138199" y="2710406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24" idx="2"/>
                <a:endCxn id="40" idx="0"/>
              </p:cNvCxnSpPr>
              <p:nvPr/>
            </p:nvCxnSpPr>
            <p:spPr>
              <a:xfrm>
                <a:off x="5138199" y="2710406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25" idx="2"/>
                <a:endCxn id="114" idx="0"/>
              </p:cNvCxnSpPr>
              <p:nvPr/>
            </p:nvCxnSpPr>
            <p:spPr>
              <a:xfrm flipH="1">
                <a:off x="2763729" y="2710406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25" idx="2"/>
                <a:endCxn id="115" idx="0"/>
              </p:cNvCxnSpPr>
              <p:nvPr/>
            </p:nvCxnSpPr>
            <p:spPr>
              <a:xfrm flipH="1">
                <a:off x="3681464" y="2710406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25" idx="2"/>
                <a:endCxn id="89" idx="0"/>
              </p:cNvCxnSpPr>
              <p:nvPr/>
            </p:nvCxnSpPr>
            <p:spPr>
              <a:xfrm flipH="1">
                <a:off x="4679332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25" idx="2"/>
                <a:endCxn id="90" idx="0"/>
              </p:cNvCxnSpPr>
              <p:nvPr/>
            </p:nvCxnSpPr>
            <p:spPr>
              <a:xfrm flipH="1">
                <a:off x="5597067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25" idx="2"/>
                <a:endCxn id="64" idx="0"/>
              </p:cNvCxnSpPr>
              <p:nvPr/>
            </p:nvCxnSpPr>
            <p:spPr>
              <a:xfrm flipH="1">
                <a:off x="6594935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25" idx="2"/>
                <a:endCxn id="65" idx="0"/>
              </p:cNvCxnSpPr>
              <p:nvPr/>
            </p:nvCxnSpPr>
            <p:spPr>
              <a:xfrm>
                <a:off x="7053802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5" idx="2"/>
                <a:endCxn id="39" idx="0"/>
              </p:cNvCxnSpPr>
              <p:nvPr/>
            </p:nvCxnSpPr>
            <p:spPr>
              <a:xfrm>
                <a:off x="7053802" y="2710406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25" idx="2"/>
                <a:endCxn id="40" idx="0"/>
              </p:cNvCxnSpPr>
              <p:nvPr/>
            </p:nvCxnSpPr>
            <p:spPr>
              <a:xfrm>
                <a:off x="7053802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01711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小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下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2" y="2340000"/>
            <a:ext cx="7559695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61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ntent Placeholder 13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小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上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13730" y="2340000"/>
            <a:ext cx="7564542" cy="3335293"/>
            <a:chOff x="2313730" y="2340000"/>
            <a:chExt cx="7564542" cy="3335293"/>
          </a:xfrm>
        </p:grpSpPr>
        <p:grpSp>
          <p:nvGrpSpPr>
            <p:cNvPr id="5" name="组合 4"/>
            <p:cNvGrpSpPr/>
            <p:nvPr/>
          </p:nvGrpSpPr>
          <p:grpSpPr>
            <a:xfrm>
              <a:off x="4598199" y="5304888"/>
              <a:ext cx="2995603" cy="370405"/>
              <a:chOff x="4598199" y="5304888"/>
              <a:chExt cx="2995603" cy="370405"/>
            </a:xfrm>
          </p:grpSpPr>
          <p:pic>
            <p:nvPicPr>
              <p:cNvPr id="128" name="图片 12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99" y="5304888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802" y="5304888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2313730" y="2340000"/>
              <a:ext cx="7564542" cy="2075294"/>
              <a:chOff x="2313730" y="2340000"/>
              <a:chExt cx="7564542" cy="2075294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2313730" y="2340000"/>
                <a:ext cx="1817733" cy="2075294"/>
                <a:chOff x="2313730" y="2340000"/>
                <a:chExt cx="1817733" cy="2075294"/>
              </a:xfrm>
            </p:grpSpPr>
            <p:grpSp>
              <p:nvGrpSpPr>
                <p:cNvPr id="103" name="组合 102"/>
                <p:cNvGrpSpPr/>
                <p:nvPr/>
              </p:nvGrpSpPr>
              <p:grpSpPr>
                <a:xfrm>
                  <a:off x="2736346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14" name="组合 113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22" name="直接连接符 121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接连接符 122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直接连接符 123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直接连接符 124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直接连接符 125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直接连接符 126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5" name="组合 114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直接连接符 116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接连接符 117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接连接符 120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4" name="组合 103"/>
                <p:cNvGrpSpPr/>
                <p:nvPr/>
              </p:nvGrpSpPr>
              <p:grpSpPr>
                <a:xfrm>
                  <a:off x="2313730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12" name="图片 1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13" name="图片 11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" name="组合 104"/>
                <p:cNvGrpSpPr/>
                <p:nvPr/>
              </p:nvGrpSpPr>
              <p:grpSpPr>
                <a:xfrm>
                  <a:off x="2682596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106" name="图片 10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7" name="图片 10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图片 10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9" name="图片 10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0" name="图片 10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1" name="图片 11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5" name="组合 24"/>
              <p:cNvGrpSpPr/>
              <p:nvPr/>
            </p:nvGrpSpPr>
            <p:grpSpPr>
              <a:xfrm>
                <a:off x="4229333" y="2340000"/>
                <a:ext cx="1817733" cy="2075294"/>
                <a:chOff x="4229333" y="2340000"/>
                <a:chExt cx="1817733" cy="2075294"/>
              </a:xfrm>
            </p:grpSpPr>
            <p:grpSp>
              <p:nvGrpSpPr>
                <p:cNvPr id="78" name="组合 77"/>
                <p:cNvGrpSpPr/>
                <p:nvPr/>
              </p:nvGrpSpPr>
              <p:grpSpPr>
                <a:xfrm>
                  <a:off x="4651949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89" name="组合 88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97" name="直接连接符 96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直接连接符 97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直接连接符 98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直接连接符 99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直接连接符 100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直接连接符 101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0" name="组合 89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91" name="直接连接符 90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接连接符 91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接连接符 92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接连接符 93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直接连接符 94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接连接符 95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9" name="组合 78"/>
                <p:cNvGrpSpPr/>
                <p:nvPr/>
              </p:nvGrpSpPr>
              <p:grpSpPr>
                <a:xfrm>
                  <a:off x="4229333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87" name="图片 8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88" name="图片 8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0" name="组合 79"/>
                <p:cNvGrpSpPr/>
                <p:nvPr/>
              </p:nvGrpSpPr>
              <p:grpSpPr>
                <a:xfrm>
                  <a:off x="4598199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81" name="图片 8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2" name="图片 8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3" name="图片 8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4" name="图片 8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5" name="图片 8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6" name="图片 8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6" name="组合 25"/>
              <p:cNvGrpSpPr/>
              <p:nvPr/>
            </p:nvGrpSpPr>
            <p:grpSpPr>
              <a:xfrm>
                <a:off x="6144936" y="2340000"/>
                <a:ext cx="1817733" cy="2075294"/>
                <a:chOff x="6144936" y="2340000"/>
                <a:chExt cx="1817733" cy="2075294"/>
              </a:xfrm>
            </p:grpSpPr>
            <p:grpSp>
              <p:nvGrpSpPr>
                <p:cNvPr id="53" name="组合 52"/>
                <p:cNvGrpSpPr/>
                <p:nvPr/>
              </p:nvGrpSpPr>
              <p:grpSpPr>
                <a:xfrm>
                  <a:off x="6567552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64" name="组合 63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72" name="直接连接符 71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直接连接符 72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接连接符 73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接连接符 74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接连接符 75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接连接符 76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" name="组合 64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66" name="直接连接符 65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直接连接符 66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接连接符 67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直接连接符 68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直接连接符 69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直接连接符 70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4" name="组合 53"/>
                <p:cNvGrpSpPr/>
                <p:nvPr/>
              </p:nvGrpSpPr>
              <p:grpSpPr>
                <a:xfrm>
                  <a:off x="6144936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62" name="图片 6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图片 6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组合 54"/>
                <p:cNvGrpSpPr/>
                <p:nvPr/>
              </p:nvGrpSpPr>
              <p:grpSpPr>
                <a:xfrm>
                  <a:off x="6513802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56" name="图片 5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7" name="图片 5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8" name="图片 5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1" name="图片 6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7" name="组合 26"/>
              <p:cNvGrpSpPr/>
              <p:nvPr/>
            </p:nvGrpSpPr>
            <p:grpSpPr>
              <a:xfrm>
                <a:off x="8060539" y="2340000"/>
                <a:ext cx="1817733" cy="2075294"/>
                <a:chOff x="8060539" y="2340000"/>
                <a:chExt cx="1817733" cy="2075294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8483155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39" name="组合 38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47" name="直接连接符 46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接连接符 47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接连接符 48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接连接符 49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连接符 50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直接连接符 51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0" name="组合 39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41" name="直接连接符 40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直接连接符 41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直接连接符 43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接连接符 44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接连接符 45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8060539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37" name="图片 3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38" name="图片 3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组合 29"/>
                <p:cNvGrpSpPr/>
                <p:nvPr/>
              </p:nvGrpSpPr>
              <p:grpSpPr>
                <a:xfrm>
                  <a:off x="8429405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31" name="图片 3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片 3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5" name="图片 3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6" name="图片 3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" name="组合 6"/>
            <p:cNvGrpSpPr/>
            <p:nvPr/>
          </p:nvGrpSpPr>
          <p:grpSpPr>
            <a:xfrm>
              <a:off x="2763729" y="4415294"/>
              <a:ext cx="6664544" cy="889594"/>
              <a:chOff x="2763729" y="4415294"/>
              <a:chExt cx="6664544" cy="889594"/>
            </a:xfrm>
          </p:grpSpPr>
          <p:cxnSp>
            <p:nvCxnSpPr>
              <p:cNvPr id="8" name="直接连接符 7"/>
              <p:cNvCxnSpPr>
                <a:stCxn id="128" idx="0"/>
                <a:endCxn id="112" idx="2"/>
              </p:cNvCxnSpPr>
              <p:nvPr/>
            </p:nvCxnSpPr>
            <p:spPr>
              <a:xfrm flipH="1" flipV="1">
                <a:off x="2763729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128" idx="0"/>
                <a:endCxn id="113" idx="2"/>
              </p:cNvCxnSpPr>
              <p:nvPr/>
            </p:nvCxnSpPr>
            <p:spPr>
              <a:xfrm flipH="1" flipV="1">
                <a:off x="3681464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128" idx="0"/>
                <a:endCxn id="87" idx="2"/>
              </p:cNvCxnSpPr>
              <p:nvPr/>
            </p:nvCxnSpPr>
            <p:spPr>
              <a:xfrm flipH="1" flipV="1">
                <a:off x="4679332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128" idx="0"/>
                <a:endCxn id="88" idx="2"/>
              </p:cNvCxnSpPr>
              <p:nvPr/>
            </p:nvCxnSpPr>
            <p:spPr>
              <a:xfrm flipV="1">
                <a:off x="5138199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128" idx="0"/>
                <a:endCxn id="62" idx="2"/>
              </p:cNvCxnSpPr>
              <p:nvPr/>
            </p:nvCxnSpPr>
            <p:spPr>
              <a:xfrm flipV="1">
                <a:off x="5138199" y="4415294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128" idx="0"/>
                <a:endCxn id="63" idx="2"/>
              </p:cNvCxnSpPr>
              <p:nvPr/>
            </p:nvCxnSpPr>
            <p:spPr>
              <a:xfrm flipV="1">
                <a:off x="5138199" y="4415294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128" idx="0"/>
                <a:endCxn id="37" idx="2"/>
              </p:cNvCxnSpPr>
              <p:nvPr/>
            </p:nvCxnSpPr>
            <p:spPr>
              <a:xfrm flipV="1">
                <a:off x="5138199" y="4415294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128" idx="0"/>
                <a:endCxn id="38" idx="2"/>
              </p:cNvCxnSpPr>
              <p:nvPr/>
            </p:nvCxnSpPr>
            <p:spPr>
              <a:xfrm flipV="1">
                <a:off x="5138199" y="4415294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129" idx="0"/>
                <a:endCxn id="112" idx="2"/>
              </p:cNvCxnSpPr>
              <p:nvPr/>
            </p:nvCxnSpPr>
            <p:spPr>
              <a:xfrm flipH="1" flipV="1">
                <a:off x="2763729" y="4415294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29" idx="0"/>
                <a:endCxn id="113" idx="2"/>
              </p:cNvCxnSpPr>
              <p:nvPr/>
            </p:nvCxnSpPr>
            <p:spPr>
              <a:xfrm flipH="1" flipV="1">
                <a:off x="3681464" y="4415294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29" idx="0"/>
                <a:endCxn id="87" idx="2"/>
              </p:cNvCxnSpPr>
              <p:nvPr/>
            </p:nvCxnSpPr>
            <p:spPr>
              <a:xfrm flipH="1" flipV="1">
                <a:off x="4679332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129" idx="0"/>
                <a:endCxn id="88" idx="2"/>
              </p:cNvCxnSpPr>
              <p:nvPr/>
            </p:nvCxnSpPr>
            <p:spPr>
              <a:xfrm flipH="1" flipV="1">
                <a:off x="5597067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129" idx="0"/>
                <a:endCxn id="62" idx="2"/>
              </p:cNvCxnSpPr>
              <p:nvPr/>
            </p:nvCxnSpPr>
            <p:spPr>
              <a:xfrm flipH="1" flipV="1">
                <a:off x="6594935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29" idx="0"/>
                <a:endCxn id="63" idx="2"/>
              </p:cNvCxnSpPr>
              <p:nvPr/>
            </p:nvCxnSpPr>
            <p:spPr>
              <a:xfrm flipV="1">
                <a:off x="7053802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129" idx="0"/>
                <a:endCxn id="37" idx="2"/>
              </p:cNvCxnSpPr>
              <p:nvPr/>
            </p:nvCxnSpPr>
            <p:spPr>
              <a:xfrm flipV="1">
                <a:off x="7053802" y="4415294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29" idx="0"/>
                <a:endCxn id="38" idx="2"/>
              </p:cNvCxnSpPr>
              <p:nvPr/>
            </p:nvCxnSpPr>
            <p:spPr>
              <a:xfrm flipV="1">
                <a:off x="7053802" y="4415294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21114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小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全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上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2" y="2340000"/>
            <a:ext cx="7559695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62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ontent Placeholder 13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小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-Server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下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/Gateway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13730" y="2340000"/>
            <a:ext cx="7564542" cy="3335294"/>
            <a:chOff x="2313730" y="2340000"/>
            <a:chExt cx="7564542" cy="3335294"/>
          </a:xfrm>
        </p:grpSpPr>
        <p:grpSp>
          <p:nvGrpSpPr>
            <p:cNvPr id="5" name="组合 4"/>
            <p:cNvGrpSpPr/>
            <p:nvPr/>
          </p:nvGrpSpPr>
          <p:grpSpPr>
            <a:xfrm>
              <a:off x="4598199" y="2340000"/>
              <a:ext cx="2995603" cy="370405"/>
              <a:chOff x="4598199" y="2340000"/>
              <a:chExt cx="2995603" cy="370405"/>
            </a:xfrm>
          </p:grpSpPr>
          <p:pic>
            <p:nvPicPr>
              <p:cNvPr id="132" name="图片 13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99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133" name="图片 13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802" y="2340000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2763729" y="2710406"/>
              <a:ext cx="6664544" cy="889594"/>
              <a:chOff x="2763729" y="2710406"/>
              <a:chExt cx="6664544" cy="889594"/>
            </a:xfrm>
          </p:grpSpPr>
          <p:cxnSp>
            <p:nvCxnSpPr>
              <p:cNvPr id="116" name="直接连接符 115"/>
              <p:cNvCxnSpPr>
                <a:stCxn id="132" idx="2"/>
                <a:endCxn id="100" idx="0"/>
              </p:cNvCxnSpPr>
              <p:nvPr/>
            </p:nvCxnSpPr>
            <p:spPr>
              <a:xfrm flipH="1">
                <a:off x="2763729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>
                <a:stCxn id="132" idx="2"/>
                <a:endCxn id="101" idx="0"/>
              </p:cNvCxnSpPr>
              <p:nvPr/>
            </p:nvCxnSpPr>
            <p:spPr>
              <a:xfrm flipH="1">
                <a:off x="3681464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>
                <a:stCxn id="132" idx="2"/>
                <a:endCxn id="75" idx="0"/>
              </p:cNvCxnSpPr>
              <p:nvPr/>
            </p:nvCxnSpPr>
            <p:spPr>
              <a:xfrm flipH="1">
                <a:off x="4679332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>
                <a:stCxn id="132" idx="2"/>
                <a:endCxn id="76" idx="0"/>
              </p:cNvCxnSpPr>
              <p:nvPr/>
            </p:nvCxnSpPr>
            <p:spPr>
              <a:xfrm>
                <a:off x="5138199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>
                <a:stCxn id="132" idx="2"/>
                <a:endCxn id="50" idx="0"/>
              </p:cNvCxnSpPr>
              <p:nvPr/>
            </p:nvCxnSpPr>
            <p:spPr>
              <a:xfrm>
                <a:off x="5138199" y="2710406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>
                <a:stCxn id="132" idx="2"/>
                <a:endCxn id="51" idx="0"/>
              </p:cNvCxnSpPr>
              <p:nvPr/>
            </p:nvCxnSpPr>
            <p:spPr>
              <a:xfrm>
                <a:off x="5138199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>
                <a:stCxn id="132" idx="2"/>
                <a:endCxn id="25" idx="0"/>
              </p:cNvCxnSpPr>
              <p:nvPr/>
            </p:nvCxnSpPr>
            <p:spPr>
              <a:xfrm>
                <a:off x="5138199" y="2710406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>
                <a:stCxn id="132" idx="2"/>
                <a:endCxn id="26" idx="0"/>
              </p:cNvCxnSpPr>
              <p:nvPr/>
            </p:nvCxnSpPr>
            <p:spPr>
              <a:xfrm>
                <a:off x="5138199" y="2710406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>
                <a:stCxn id="133" idx="2"/>
                <a:endCxn id="100" idx="0"/>
              </p:cNvCxnSpPr>
              <p:nvPr/>
            </p:nvCxnSpPr>
            <p:spPr>
              <a:xfrm flipH="1">
                <a:off x="2763729" y="2710406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>
                <a:stCxn id="133" idx="2"/>
                <a:endCxn id="101" idx="0"/>
              </p:cNvCxnSpPr>
              <p:nvPr/>
            </p:nvCxnSpPr>
            <p:spPr>
              <a:xfrm flipH="1">
                <a:off x="3681464" y="2710406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>
                <a:stCxn id="133" idx="2"/>
                <a:endCxn id="75" idx="0"/>
              </p:cNvCxnSpPr>
              <p:nvPr/>
            </p:nvCxnSpPr>
            <p:spPr>
              <a:xfrm flipH="1">
                <a:off x="4679332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>
                <a:stCxn id="133" idx="2"/>
                <a:endCxn id="76" idx="0"/>
              </p:cNvCxnSpPr>
              <p:nvPr/>
            </p:nvCxnSpPr>
            <p:spPr>
              <a:xfrm flipH="1">
                <a:off x="5597067" y="2710406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>
                <a:stCxn id="133" idx="2"/>
                <a:endCxn id="50" idx="0"/>
              </p:cNvCxnSpPr>
              <p:nvPr/>
            </p:nvCxnSpPr>
            <p:spPr>
              <a:xfrm flipH="1">
                <a:off x="6594935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>
                <a:stCxn id="133" idx="2"/>
                <a:endCxn id="51" idx="0"/>
              </p:cNvCxnSpPr>
              <p:nvPr/>
            </p:nvCxnSpPr>
            <p:spPr>
              <a:xfrm>
                <a:off x="7053802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>
                <a:stCxn id="133" idx="2"/>
                <a:endCxn id="25" idx="0"/>
              </p:cNvCxnSpPr>
              <p:nvPr/>
            </p:nvCxnSpPr>
            <p:spPr>
              <a:xfrm>
                <a:off x="7053802" y="2710406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>
                <a:stCxn id="133" idx="2"/>
                <a:endCxn id="26" idx="0"/>
              </p:cNvCxnSpPr>
              <p:nvPr/>
            </p:nvCxnSpPr>
            <p:spPr>
              <a:xfrm>
                <a:off x="7053802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2313730" y="3600000"/>
              <a:ext cx="7564542" cy="2075294"/>
              <a:chOff x="2313730" y="3600000"/>
              <a:chExt cx="7564542" cy="207529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313730" y="3600000"/>
                <a:ext cx="1817733" cy="2075294"/>
                <a:chOff x="2313730" y="3600000"/>
                <a:chExt cx="1817733" cy="2075294"/>
              </a:xfrm>
            </p:grpSpPr>
            <p:grpSp>
              <p:nvGrpSpPr>
                <p:cNvPr id="91" name="组合 90"/>
                <p:cNvGrpSpPr/>
                <p:nvPr/>
              </p:nvGrpSpPr>
              <p:grpSpPr>
                <a:xfrm>
                  <a:off x="2736346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02" name="组合 101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10" name="直接连接符 109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直接连接符 111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直接连接符 112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04" name="直接连接符 103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直接连接符 104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直接连接符 105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直接连接符 106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直接连接符 107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直接连接符 108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2" name="组合 91"/>
                <p:cNvGrpSpPr/>
                <p:nvPr/>
              </p:nvGrpSpPr>
              <p:grpSpPr>
                <a:xfrm>
                  <a:off x="2313730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00" name="图片 9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01" name="图片 10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2682596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94" name="图片 9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5" name="图片 9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6" name="图片 9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7" name="图片 9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8" name="图片 9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9" name="图片 9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组合 8"/>
              <p:cNvGrpSpPr/>
              <p:nvPr/>
            </p:nvGrpSpPr>
            <p:grpSpPr>
              <a:xfrm>
                <a:off x="4229333" y="3600000"/>
                <a:ext cx="1817733" cy="2075294"/>
                <a:chOff x="4229333" y="3600000"/>
                <a:chExt cx="1817733" cy="2075294"/>
              </a:xfrm>
            </p:grpSpPr>
            <p:grpSp>
              <p:nvGrpSpPr>
                <p:cNvPr id="66" name="组合 65"/>
                <p:cNvGrpSpPr/>
                <p:nvPr/>
              </p:nvGrpSpPr>
              <p:grpSpPr>
                <a:xfrm>
                  <a:off x="4651949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77" name="组合 76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85" name="直接连接符 84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直接连接符 85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接连接符 87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接连接符 88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连接符 89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8" name="组合 77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79" name="直接连接符 78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接连接符 79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直接连接符 80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直接连接符 81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直接连接符 82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直接连接符 83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7" name="组合 66"/>
                <p:cNvGrpSpPr/>
                <p:nvPr/>
              </p:nvGrpSpPr>
              <p:grpSpPr>
                <a:xfrm>
                  <a:off x="4229333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75" name="图片 7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76" name="图片 7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组合 67"/>
                <p:cNvGrpSpPr/>
                <p:nvPr/>
              </p:nvGrpSpPr>
              <p:grpSpPr>
                <a:xfrm>
                  <a:off x="4598199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69" name="图片 6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图片 6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1" name="图片 7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2" name="图片 7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3" name="图片 7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4" name="图片 7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144936" y="3600000"/>
                <a:ext cx="1817733" cy="2075294"/>
                <a:chOff x="6144936" y="3600000"/>
                <a:chExt cx="1817733" cy="2075294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6567552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52" name="组合 51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60" name="直接连接符 59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连接符 60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直接连接符 61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直接连接符 62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直接连接符 64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3" name="组合 52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54" name="直接连接符 53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直接连接符 54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直接连接符 55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直接连接符 56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接连接符 57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直接连接符 58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2" name="组合 41"/>
                <p:cNvGrpSpPr/>
                <p:nvPr/>
              </p:nvGrpSpPr>
              <p:grpSpPr>
                <a:xfrm>
                  <a:off x="6144936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50" name="图片 4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51" name="图片 5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6513802" y="41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44" name="图片 4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5" name="图片 4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6" name="图片 4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7" name="图片 4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8" name="图片 4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9" name="图片 4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8060538" y="3600000"/>
                <a:ext cx="1817734" cy="2075294"/>
                <a:chOff x="8060538" y="3600000"/>
                <a:chExt cx="1817734" cy="2075294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8483155" y="378866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27" name="组合 26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35" name="直接连接符 34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直接连接符 35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直接连接符 36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直接连接符 37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接连接符 38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组合 27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29" name="直接连接符 28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直接连接符 29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直接连接符 30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直接连接符 31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直接连接符 32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接连接符 33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3" name="组合 12"/>
                <p:cNvGrpSpPr/>
                <p:nvPr/>
              </p:nvGrpSpPr>
              <p:grpSpPr>
                <a:xfrm>
                  <a:off x="8060539" y="3600000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25" name="图片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26" name="图片 2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组合 13"/>
                <p:cNvGrpSpPr/>
                <p:nvPr/>
              </p:nvGrpSpPr>
              <p:grpSpPr>
                <a:xfrm>
                  <a:off x="8060538" y="4140000"/>
                  <a:ext cx="1817734" cy="1535294"/>
                  <a:chOff x="9976139" y="4140000"/>
                  <a:chExt cx="1817734" cy="1535294"/>
                </a:xfrm>
              </p:grpSpPr>
              <p:pic>
                <p:nvPicPr>
                  <p:cNvPr id="15" name="图片 1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76139" y="4140000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图片 15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3874" y="4197741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7" name="图片 1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76139" y="4442984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8" name="图片 17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3874" y="4500725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9" name="图片 18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76139" y="4745968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0" name="图片 1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3874" y="4803709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1" name="图片 20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76139" y="5351934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2" name="图片 21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3874" y="5409671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3" name="图片 22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76139" y="5048952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4" name="图片 23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3874" y="5106693"/>
                    <a:ext cx="1079999" cy="26562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914152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小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-Server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下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/Gateway-.png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2" y="2340000"/>
            <a:ext cx="7559695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6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1"/>
          <p:cNvSpPr/>
          <p:nvPr/>
        </p:nvSpPr>
        <p:spPr>
          <a:xfrm>
            <a:off x="4755285" y="19257"/>
            <a:ext cx="7436715" cy="6956439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14"/>
          <p:cNvSpPr/>
          <p:nvPr/>
        </p:nvSpPr>
        <p:spPr>
          <a:xfrm>
            <a:off x="8099016" y="1784580"/>
            <a:ext cx="864000" cy="864000"/>
          </a:xfrm>
          <a:prstGeom prst="ellipse">
            <a:avLst/>
          </a:prstGeom>
          <a:solidFill>
            <a:srgbClr val="1E50A0"/>
          </a:solidFill>
          <a:ln w="19050"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2"/>
          <p:cNvSpPr txBox="1"/>
          <p:nvPr/>
        </p:nvSpPr>
        <p:spPr>
          <a:xfrm>
            <a:off x="9128698" y="2012982"/>
            <a:ext cx="1595309" cy="329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ource Han Sans CN Heavy"/>
              </a:rPr>
              <a:t>在此输入标题内容</a:t>
            </a:r>
            <a:endParaRPr kumimoji="1"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Source Han Sans CN Heavy"/>
            </a:endParaRPr>
          </a:p>
        </p:txBody>
      </p:sp>
      <p:sp>
        <p:nvSpPr>
          <p:cNvPr id="10" name="文本框 23"/>
          <p:cNvSpPr txBox="1"/>
          <p:nvPr/>
        </p:nvSpPr>
        <p:spPr>
          <a:xfrm>
            <a:off x="9128698" y="2345765"/>
            <a:ext cx="21906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双击输入替换内容，双击输入替换内容</a:t>
            </a:r>
            <a:r>
              <a:rPr kumimoji="1"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，双击输入替换内容，双击输入替换内</a:t>
            </a:r>
            <a:r>
              <a:rPr kumimoji="1"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容</a:t>
            </a:r>
            <a:r>
              <a:rPr kumimoji="1"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</a:p>
        </p:txBody>
      </p:sp>
      <p:grpSp>
        <p:nvGrpSpPr>
          <p:cNvPr id="11" name="组合 35"/>
          <p:cNvGrpSpPr/>
          <p:nvPr/>
        </p:nvGrpSpPr>
        <p:grpSpPr>
          <a:xfrm>
            <a:off x="7195425" y="3354680"/>
            <a:ext cx="3735822" cy="1419966"/>
            <a:chOff x="7195425" y="3354680"/>
            <a:chExt cx="3735822" cy="1419966"/>
          </a:xfrm>
        </p:grpSpPr>
        <p:sp>
          <p:nvSpPr>
            <p:cNvPr id="15" name="椭圆 20"/>
            <p:cNvSpPr/>
            <p:nvPr/>
          </p:nvSpPr>
          <p:spPr>
            <a:xfrm>
              <a:off x="7195425" y="3354680"/>
              <a:ext cx="864000" cy="864000"/>
            </a:xfrm>
            <a:prstGeom prst="ellipse">
              <a:avLst/>
            </a:prstGeom>
            <a:solidFill>
              <a:srgbClr val="FF9B00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24"/>
            <p:cNvSpPr txBox="1"/>
            <p:nvPr/>
          </p:nvSpPr>
          <p:spPr>
            <a:xfrm>
              <a:off x="8152537" y="3670888"/>
              <a:ext cx="1595309" cy="329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Source Han Sans CN Heavy"/>
                </a:rPr>
                <a:t>在此输入标题内容</a:t>
              </a:r>
              <a:endPara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ource Han Sans CN Heavy"/>
              </a:endParaRPr>
            </a:p>
          </p:txBody>
        </p:sp>
        <p:sp>
          <p:nvSpPr>
            <p:cNvPr id="14" name="文本框 25"/>
            <p:cNvSpPr txBox="1"/>
            <p:nvPr/>
          </p:nvSpPr>
          <p:spPr>
            <a:xfrm>
              <a:off x="8152537" y="3989816"/>
              <a:ext cx="277871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双击输入替换内容，双击输入替换内容，双击输入替换内容，双击输入替换内容</a:t>
              </a:r>
              <a:r>
                <a:rPr kumimoji="1" lang="zh-CN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。</a:t>
              </a:r>
              <a:r>
                <a:rPr kumimoji="1"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双击输入替换内容，双击输入替换内容</a:t>
              </a:r>
              <a:r>
                <a:rPr kumimoji="1" lang="zh-CN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endParaRPr kumimoji="1"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7" name="组合 36"/>
          <p:cNvGrpSpPr/>
          <p:nvPr/>
        </p:nvGrpSpPr>
        <p:grpSpPr>
          <a:xfrm>
            <a:off x="6288938" y="4981661"/>
            <a:ext cx="3783670" cy="1132763"/>
            <a:chOff x="6288938" y="4981661"/>
            <a:chExt cx="3783670" cy="1132763"/>
          </a:xfrm>
        </p:grpSpPr>
        <p:sp>
          <p:nvSpPr>
            <p:cNvPr id="21" name="椭圆 17"/>
            <p:cNvSpPr/>
            <p:nvPr/>
          </p:nvSpPr>
          <p:spPr>
            <a:xfrm>
              <a:off x="6288938" y="4981661"/>
              <a:ext cx="864000" cy="864000"/>
            </a:xfrm>
            <a:prstGeom prst="ellipse">
              <a:avLst/>
            </a:prstGeom>
            <a:solidFill>
              <a:srgbClr val="1E50A0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26"/>
            <p:cNvSpPr txBox="1"/>
            <p:nvPr/>
          </p:nvSpPr>
          <p:spPr>
            <a:xfrm>
              <a:off x="7293898" y="5268236"/>
              <a:ext cx="1595309" cy="329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Source Han Sans CN Heavy"/>
                </a:rPr>
                <a:t>在此输入标题内容</a:t>
              </a:r>
              <a:endPara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ource Han Sans CN Heavy"/>
              </a:endParaRPr>
            </a:p>
          </p:txBody>
        </p:sp>
        <p:sp>
          <p:nvSpPr>
            <p:cNvPr id="20" name="文本框 27"/>
            <p:cNvSpPr txBox="1"/>
            <p:nvPr/>
          </p:nvSpPr>
          <p:spPr>
            <a:xfrm>
              <a:off x="7293898" y="5587164"/>
              <a:ext cx="2778710" cy="527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双击输入替换内容，双击输入替换内容，双击输入替换内容，双击输入替换内容。</a:t>
              </a:r>
            </a:p>
          </p:txBody>
        </p:sp>
      </p:grpSp>
      <p:sp>
        <p:nvSpPr>
          <p:cNvPr id="23" name="文本框 28"/>
          <p:cNvSpPr txBox="1"/>
          <p:nvPr/>
        </p:nvSpPr>
        <p:spPr>
          <a:xfrm>
            <a:off x="1088136" y="1791243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spc="-150" dirty="0" smtClean="0">
                <a:solidFill>
                  <a:schemeClr val="bg1"/>
                </a:solidFill>
                <a:ea typeface="思源黑体 CN Normal" panose="020B0400000000000000" pitchFamily="34" charset="-122"/>
              </a:rPr>
              <a:t>PRODUCT</a:t>
            </a:r>
            <a:endParaRPr lang="zh-CN" altLang="en-US" sz="3600" b="1" spc="-150" dirty="0">
              <a:solidFill>
                <a:schemeClr val="bg1"/>
              </a:solidFill>
              <a:ea typeface="思源黑体 CN Normal" panose="020B0400000000000000" pitchFamily="34" charset="-122"/>
            </a:endParaRPr>
          </a:p>
        </p:txBody>
      </p:sp>
      <p:sp>
        <p:nvSpPr>
          <p:cNvPr id="24" name="文本框 29"/>
          <p:cNvSpPr txBox="1"/>
          <p:nvPr/>
        </p:nvSpPr>
        <p:spPr>
          <a:xfrm>
            <a:off x="1089243" y="2851146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pc="-150" dirty="0" smtClean="0">
                <a:solidFill>
                  <a:schemeClr val="bg1"/>
                </a:solidFill>
                <a:ea typeface="思源黑体 CN Heavy" panose="020B0A00000000000000" pitchFamily="34" charset="-122"/>
              </a:rPr>
              <a:t>LIST </a:t>
            </a:r>
            <a:endParaRPr lang="zh-CN" altLang="en-US" sz="3600" b="1" spc="-150" dirty="0">
              <a:solidFill>
                <a:schemeClr val="bg1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5" name="文本框 30"/>
          <p:cNvSpPr txBox="1"/>
          <p:nvPr/>
        </p:nvSpPr>
        <p:spPr>
          <a:xfrm>
            <a:off x="1088136" y="3807199"/>
            <a:ext cx="3069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，双击输入替换内容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，</a:t>
            </a:r>
            <a:endParaRPr kumimoji="1" lang="en-US" altLang="zh-CN" sz="1000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双</a:t>
            </a:r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击输入替换内容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n-ea"/>
              </a:rPr>
              <a:t>，</a:t>
            </a:r>
            <a:endParaRPr kumimoji="1" lang="en-US" altLang="zh-CN" sz="1000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双击输入替换内容，</a:t>
            </a:r>
          </a:p>
        </p:txBody>
      </p:sp>
      <p:sp>
        <p:nvSpPr>
          <p:cNvPr id="27" name="文本框 32"/>
          <p:cNvSpPr txBox="1"/>
          <p:nvPr/>
        </p:nvSpPr>
        <p:spPr>
          <a:xfrm>
            <a:off x="1089242" y="2314140"/>
            <a:ext cx="237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150" dirty="0" smtClean="0">
                <a:solidFill>
                  <a:schemeClr val="bg1"/>
                </a:solidFill>
                <a:ea typeface="思源黑体 CN Heavy" panose="020B0A00000000000000" pitchFamily="34" charset="-122"/>
              </a:rPr>
              <a:t>FEATURE</a:t>
            </a:r>
            <a:endParaRPr lang="zh-CN" altLang="en-US" sz="3600" b="1" spc="-150" dirty="0">
              <a:solidFill>
                <a:schemeClr val="bg1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9" name="文本框 34"/>
          <p:cNvSpPr txBox="1"/>
          <p:nvPr/>
        </p:nvSpPr>
        <p:spPr>
          <a:xfrm>
            <a:off x="1103117" y="3380390"/>
            <a:ext cx="1826141" cy="363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9B00"/>
                </a:solidFill>
                <a:latin typeface="+mn-ea"/>
                <a:cs typeface="Source Han Sans CN Heavy"/>
              </a:rPr>
              <a:t>在此输入标题内容</a:t>
            </a:r>
            <a:endParaRPr kumimoji="1" lang="zh-CN" altLang="en-US" sz="1600" dirty="0">
              <a:solidFill>
                <a:srgbClr val="FF9B00"/>
              </a:solidFill>
              <a:latin typeface="+mn-ea"/>
              <a:cs typeface="Source Han Sans CN Heavy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309" y="1952905"/>
            <a:ext cx="495413" cy="5462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02" y="5159496"/>
            <a:ext cx="473672" cy="5083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601" y="3545886"/>
            <a:ext cx="481587" cy="4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5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ontent Placeholder 13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小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-Server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上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/Gateway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13730" y="2340000"/>
            <a:ext cx="7564542" cy="3335293"/>
            <a:chOff x="2313730" y="2340000"/>
            <a:chExt cx="7564542" cy="3335293"/>
          </a:xfrm>
        </p:grpSpPr>
        <p:grpSp>
          <p:nvGrpSpPr>
            <p:cNvPr id="5" name="组合 4"/>
            <p:cNvGrpSpPr/>
            <p:nvPr/>
          </p:nvGrpSpPr>
          <p:grpSpPr>
            <a:xfrm>
              <a:off x="4598199" y="5304888"/>
              <a:ext cx="2995603" cy="370405"/>
              <a:chOff x="4598199" y="5304888"/>
              <a:chExt cx="2995603" cy="370405"/>
            </a:xfrm>
          </p:grpSpPr>
          <p:pic>
            <p:nvPicPr>
              <p:cNvPr id="132" name="图片 13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99" y="5304888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133" name="图片 13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802" y="5304888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2763729" y="4415294"/>
              <a:ext cx="6664544" cy="889594"/>
              <a:chOff x="2763729" y="4415294"/>
              <a:chExt cx="6664544" cy="889594"/>
            </a:xfrm>
          </p:grpSpPr>
          <p:cxnSp>
            <p:nvCxnSpPr>
              <p:cNvPr id="116" name="直接连接符 115"/>
              <p:cNvCxnSpPr>
                <a:stCxn id="132" idx="0"/>
                <a:endCxn id="100" idx="2"/>
              </p:cNvCxnSpPr>
              <p:nvPr/>
            </p:nvCxnSpPr>
            <p:spPr>
              <a:xfrm flipH="1" flipV="1">
                <a:off x="2763729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>
                <a:stCxn id="132" idx="0"/>
                <a:endCxn id="101" idx="2"/>
              </p:cNvCxnSpPr>
              <p:nvPr/>
            </p:nvCxnSpPr>
            <p:spPr>
              <a:xfrm flipH="1" flipV="1">
                <a:off x="3681464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>
                <a:stCxn id="132" idx="0"/>
                <a:endCxn id="75" idx="2"/>
              </p:cNvCxnSpPr>
              <p:nvPr/>
            </p:nvCxnSpPr>
            <p:spPr>
              <a:xfrm flipH="1" flipV="1">
                <a:off x="4679332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>
                <a:stCxn id="132" idx="0"/>
                <a:endCxn id="76" idx="2"/>
              </p:cNvCxnSpPr>
              <p:nvPr/>
            </p:nvCxnSpPr>
            <p:spPr>
              <a:xfrm flipV="1">
                <a:off x="5138199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>
                <a:stCxn id="132" idx="0"/>
                <a:endCxn id="50" idx="2"/>
              </p:cNvCxnSpPr>
              <p:nvPr/>
            </p:nvCxnSpPr>
            <p:spPr>
              <a:xfrm flipV="1">
                <a:off x="5138199" y="4415294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>
                <a:stCxn id="132" idx="0"/>
                <a:endCxn id="51" idx="2"/>
              </p:cNvCxnSpPr>
              <p:nvPr/>
            </p:nvCxnSpPr>
            <p:spPr>
              <a:xfrm flipV="1">
                <a:off x="5138199" y="4415294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>
                <a:stCxn id="132" idx="0"/>
                <a:endCxn id="25" idx="2"/>
              </p:cNvCxnSpPr>
              <p:nvPr/>
            </p:nvCxnSpPr>
            <p:spPr>
              <a:xfrm flipV="1">
                <a:off x="5138199" y="4415294"/>
                <a:ext cx="33723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>
                <a:stCxn id="132" idx="0"/>
                <a:endCxn id="26" idx="2"/>
              </p:cNvCxnSpPr>
              <p:nvPr/>
            </p:nvCxnSpPr>
            <p:spPr>
              <a:xfrm flipV="1">
                <a:off x="5138199" y="4415294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>
                <a:stCxn id="133" idx="0"/>
                <a:endCxn id="100" idx="2"/>
              </p:cNvCxnSpPr>
              <p:nvPr/>
            </p:nvCxnSpPr>
            <p:spPr>
              <a:xfrm flipH="1" flipV="1">
                <a:off x="2763729" y="4415294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>
                <a:stCxn id="133" idx="0"/>
                <a:endCxn id="101" idx="2"/>
              </p:cNvCxnSpPr>
              <p:nvPr/>
            </p:nvCxnSpPr>
            <p:spPr>
              <a:xfrm flipH="1" flipV="1">
                <a:off x="3681464" y="4415294"/>
                <a:ext cx="337233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>
                <a:stCxn id="133" idx="0"/>
                <a:endCxn id="75" idx="2"/>
              </p:cNvCxnSpPr>
              <p:nvPr/>
            </p:nvCxnSpPr>
            <p:spPr>
              <a:xfrm flipH="1" flipV="1">
                <a:off x="4679332" y="4415294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>
                <a:stCxn id="133" idx="0"/>
                <a:endCxn id="76" idx="2"/>
              </p:cNvCxnSpPr>
              <p:nvPr/>
            </p:nvCxnSpPr>
            <p:spPr>
              <a:xfrm flipH="1" flipV="1">
                <a:off x="5597067" y="4415294"/>
                <a:ext cx="145673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>
                <a:stCxn id="133" idx="0"/>
                <a:endCxn id="50" idx="2"/>
              </p:cNvCxnSpPr>
              <p:nvPr/>
            </p:nvCxnSpPr>
            <p:spPr>
              <a:xfrm flipH="1" flipV="1">
                <a:off x="6594935" y="4415294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>
                <a:stCxn id="133" idx="0"/>
                <a:endCxn id="51" idx="2"/>
              </p:cNvCxnSpPr>
              <p:nvPr/>
            </p:nvCxnSpPr>
            <p:spPr>
              <a:xfrm flipV="1">
                <a:off x="7053802" y="4415294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>
                <a:stCxn id="133" idx="0"/>
                <a:endCxn id="25" idx="2"/>
              </p:cNvCxnSpPr>
              <p:nvPr/>
            </p:nvCxnSpPr>
            <p:spPr>
              <a:xfrm flipV="1">
                <a:off x="7053802" y="4415294"/>
                <a:ext cx="145673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>
                <a:stCxn id="133" idx="0"/>
                <a:endCxn id="26" idx="2"/>
              </p:cNvCxnSpPr>
              <p:nvPr/>
            </p:nvCxnSpPr>
            <p:spPr>
              <a:xfrm flipV="1">
                <a:off x="7053802" y="4415294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2313730" y="2340000"/>
              <a:ext cx="7564542" cy="2075294"/>
              <a:chOff x="2313730" y="2340000"/>
              <a:chExt cx="7564542" cy="207529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313730" y="2340000"/>
                <a:ext cx="1817733" cy="2075294"/>
                <a:chOff x="2313730" y="2340000"/>
                <a:chExt cx="1817733" cy="2075294"/>
              </a:xfrm>
            </p:grpSpPr>
            <p:grpSp>
              <p:nvGrpSpPr>
                <p:cNvPr id="91" name="组合 90"/>
                <p:cNvGrpSpPr/>
                <p:nvPr/>
              </p:nvGrpSpPr>
              <p:grpSpPr>
                <a:xfrm>
                  <a:off x="2736346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102" name="组合 101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10" name="直接连接符 109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直接连接符 111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直接连接符 112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104" name="直接连接符 103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直接连接符 104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直接连接符 105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直接连接符 106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直接连接符 107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直接连接符 108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2" name="组合 91"/>
                <p:cNvGrpSpPr/>
                <p:nvPr/>
              </p:nvGrpSpPr>
              <p:grpSpPr>
                <a:xfrm>
                  <a:off x="2313730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100" name="图片 9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101" name="图片 10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2682596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94" name="图片 9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5" name="图片 9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6" name="图片 9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7" name="图片 9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8" name="图片 9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9" name="图片 9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组合 8"/>
              <p:cNvGrpSpPr/>
              <p:nvPr/>
            </p:nvGrpSpPr>
            <p:grpSpPr>
              <a:xfrm>
                <a:off x="4229333" y="2340000"/>
                <a:ext cx="1817733" cy="2075294"/>
                <a:chOff x="4229333" y="2340000"/>
                <a:chExt cx="1817733" cy="2075294"/>
              </a:xfrm>
            </p:grpSpPr>
            <p:grpSp>
              <p:nvGrpSpPr>
                <p:cNvPr id="66" name="组合 65"/>
                <p:cNvGrpSpPr/>
                <p:nvPr/>
              </p:nvGrpSpPr>
              <p:grpSpPr>
                <a:xfrm>
                  <a:off x="4651949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77" name="组合 76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85" name="直接连接符 84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直接连接符 85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接连接符 87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接连接符 88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连接符 89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8" name="组合 77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79" name="直接连接符 78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接连接符 79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直接连接符 80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直接连接符 81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直接连接符 82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直接连接符 83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7" name="组合 66"/>
                <p:cNvGrpSpPr/>
                <p:nvPr/>
              </p:nvGrpSpPr>
              <p:grpSpPr>
                <a:xfrm>
                  <a:off x="4229333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75" name="图片 7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76" name="图片 7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组合 67"/>
                <p:cNvGrpSpPr/>
                <p:nvPr/>
              </p:nvGrpSpPr>
              <p:grpSpPr>
                <a:xfrm>
                  <a:off x="4598199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69" name="图片 6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0" name="图片 6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1" name="图片 7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2" name="图片 7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3" name="图片 7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4" name="图片 7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144936" y="2340000"/>
                <a:ext cx="1817733" cy="2075294"/>
                <a:chOff x="6144936" y="2340000"/>
                <a:chExt cx="1817733" cy="2075294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6567552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52" name="组合 51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60" name="直接连接符 59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连接符 60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直接连接符 61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直接连接符 62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直接连接符 64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3" name="组合 52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54" name="直接连接符 53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直接连接符 54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直接连接符 55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直接连接符 56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接连接符 57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直接连接符 58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2" name="组合 41"/>
                <p:cNvGrpSpPr/>
                <p:nvPr/>
              </p:nvGrpSpPr>
              <p:grpSpPr>
                <a:xfrm>
                  <a:off x="6144936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50" name="图片 4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51" name="图片 5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6513802" y="2340000"/>
                  <a:ext cx="1080000" cy="1535294"/>
                  <a:chOff x="1987658" y="4339554"/>
                  <a:chExt cx="1080000" cy="1535294"/>
                </a:xfrm>
              </p:grpSpPr>
              <p:pic>
                <p:nvPicPr>
                  <p:cNvPr id="44" name="图片 4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33955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5" name="图片 4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84742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6" name="图片 4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459348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7" name="图片 4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35529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8" name="图片 4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10135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9" name="图片 4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58" y="5609225"/>
                    <a:ext cx="1080000" cy="2656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8060538" y="2340000"/>
                <a:ext cx="1817734" cy="2075294"/>
                <a:chOff x="8060538" y="2340000"/>
                <a:chExt cx="1817734" cy="2075294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8483155" y="2547008"/>
                  <a:ext cx="972500" cy="1656000"/>
                  <a:chOff x="432000" y="3991005"/>
                  <a:chExt cx="972500" cy="1269671"/>
                </a:xfrm>
              </p:grpSpPr>
              <p:grpSp>
                <p:nvGrpSpPr>
                  <p:cNvPr id="27" name="组合 26"/>
                  <p:cNvGrpSpPr/>
                  <p:nvPr/>
                </p:nvGrpSpPr>
                <p:grpSpPr>
                  <a:xfrm>
                    <a:off x="1034757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35" name="直接连接符 34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直接连接符 35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直接连接符 36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直接连接符 37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接连接符 38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组合 27"/>
                  <p:cNvGrpSpPr/>
                  <p:nvPr/>
                </p:nvGrpSpPr>
                <p:grpSpPr>
                  <a:xfrm>
                    <a:off x="432000" y="3991005"/>
                    <a:ext cx="369743" cy="1269671"/>
                    <a:chOff x="2527658" y="4339554"/>
                    <a:chExt cx="369743" cy="1269671"/>
                  </a:xfrm>
                </p:grpSpPr>
                <p:cxnSp>
                  <p:nvCxnSpPr>
                    <p:cNvPr id="29" name="直接连接符 28"/>
                    <p:cNvCxnSpPr/>
                    <p:nvPr/>
                  </p:nvCxnSpPr>
                  <p:spPr>
                    <a:xfrm>
                      <a:off x="2527658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直接连接符 29"/>
                    <p:cNvCxnSpPr/>
                    <p:nvPr/>
                  </p:nvCxnSpPr>
                  <p:spPr>
                    <a:xfrm>
                      <a:off x="2601607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直接连接符 30"/>
                    <p:cNvCxnSpPr/>
                    <p:nvPr/>
                  </p:nvCxnSpPr>
                  <p:spPr>
                    <a:xfrm>
                      <a:off x="2749505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直接连接符 31"/>
                    <p:cNvCxnSpPr/>
                    <p:nvPr/>
                  </p:nvCxnSpPr>
                  <p:spPr>
                    <a:xfrm>
                      <a:off x="2675556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直接连接符 32"/>
                    <p:cNvCxnSpPr/>
                    <p:nvPr/>
                  </p:nvCxnSpPr>
                  <p:spPr>
                    <a:xfrm>
                      <a:off x="2823454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接连接符 33"/>
                    <p:cNvCxnSpPr/>
                    <p:nvPr/>
                  </p:nvCxnSpPr>
                  <p:spPr>
                    <a:xfrm>
                      <a:off x="2897401" y="4339554"/>
                      <a:ext cx="0" cy="1269671"/>
                    </a:xfrm>
                    <a:prstGeom prst="line">
                      <a:avLst/>
                    </a:prstGeom>
                    <a:ln>
                      <a:solidFill>
                        <a:srgbClr val="8989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3" name="组合 12"/>
                <p:cNvGrpSpPr/>
                <p:nvPr/>
              </p:nvGrpSpPr>
              <p:grpSpPr>
                <a:xfrm>
                  <a:off x="8060539" y="4182874"/>
                  <a:ext cx="1817733" cy="232420"/>
                  <a:chOff x="1609924" y="3788396"/>
                  <a:chExt cx="1817733" cy="232420"/>
                </a:xfrm>
              </p:grpSpPr>
              <p:pic>
                <p:nvPicPr>
                  <p:cNvPr id="25" name="图片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9924" y="3788396"/>
                    <a:ext cx="899998" cy="232420"/>
                  </a:xfrm>
                  <a:prstGeom prst="rect">
                    <a:avLst/>
                  </a:prstGeom>
                </p:spPr>
              </p:pic>
              <p:pic>
                <p:nvPicPr>
                  <p:cNvPr id="26" name="图片 2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7659" y="3788396"/>
                    <a:ext cx="899998" cy="232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组合 13"/>
                <p:cNvGrpSpPr/>
                <p:nvPr/>
              </p:nvGrpSpPr>
              <p:grpSpPr>
                <a:xfrm>
                  <a:off x="8060538" y="2340000"/>
                  <a:ext cx="1817734" cy="1535294"/>
                  <a:chOff x="9976139" y="4140000"/>
                  <a:chExt cx="1817734" cy="1535294"/>
                </a:xfrm>
              </p:grpSpPr>
              <p:pic>
                <p:nvPicPr>
                  <p:cNvPr id="15" name="图片 1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76139" y="4140000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图片 15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3874" y="4197741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7" name="图片 1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76139" y="4442984"/>
                    <a:ext cx="1079999" cy="265622"/>
                  </a:xfrm>
                  <a:prstGeom prst="rect">
                    <a:avLst/>
                  </a:prstGeom>
                </p:spPr>
              </p:pic>
              <p:pic>
                <p:nvPicPr>
                  <p:cNvPr id="18" name="图片 17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3874" y="4500725"/>
                    <a:ext cx="1079999" cy="265622"/>
                  </a:xfrm>
                  <a:prstGeom prst="rect">
                    <a:avLst/>
                  </a:prstGeom>
                </p:spPr>
              </p:pic>
              <p:pic>
                <p:nvPicPr>
                  <p:cNvPr id="19" name="图片 18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76139" y="4745968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0" name="图片 1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3874" y="4803709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1" name="图片 20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76139" y="5351934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2" name="图片 21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3874" y="5409671"/>
                    <a:ext cx="1079999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3" name="图片 22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76139" y="5048952"/>
                    <a:ext cx="1079999" cy="265622"/>
                  </a:xfrm>
                  <a:prstGeom prst="rect">
                    <a:avLst/>
                  </a:prstGeom>
                </p:spPr>
              </p:pic>
              <p:pic>
                <p:nvPicPr>
                  <p:cNvPr id="24" name="图片 23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3874" y="5106693"/>
                    <a:ext cx="1079999" cy="265622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448665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小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-Server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上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/Gateway-.png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2" y="2340000"/>
            <a:ext cx="7559695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14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无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Server/2*Spine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13730" y="2340000"/>
            <a:ext cx="7564542" cy="1492420"/>
            <a:chOff x="2313730" y="2340000"/>
            <a:chExt cx="7564542" cy="1492420"/>
          </a:xfrm>
        </p:grpSpPr>
        <p:grpSp>
          <p:nvGrpSpPr>
            <p:cNvPr id="5" name="组合 4"/>
            <p:cNvGrpSpPr/>
            <p:nvPr/>
          </p:nvGrpSpPr>
          <p:grpSpPr>
            <a:xfrm>
              <a:off x="4598199" y="2340000"/>
              <a:ext cx="2995603" cy="370405"/>
              <a:chOff x="4598199" y="2340000"/>
              <a:chExt cx="2995603" cy="370405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99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802" y="2340000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2763729" y="2710406"/>
              <a:ext cx="6664544" cy="889594"/>
              <a:chOff x="2763729" y="2710406"/>
              <a:chExt cx="6664544" cy="889594"/>
            </a:xfrm>
          </p:grpSpPr>
          <p:cxnSp>
            <p:nvCxnSpPr>
              <p:cNvPr id="16" name="直接连接符 15"/>
              <p:cNvCxnSpPr>
                <a:stCxn id="32" idx="2"/>
                <a:endCxn id="8" idx="0"/>
              </p:cNvCxnSpPr>
              <p:nvPr/>
            </p:nvCxnSpPr>
            <p:spPr>
              <a:xfrm flipH="1">
                <a:off x="2763729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32" idx="2"/>
                <a:endCxn id="9" idx="0"/>
              </p:cNvCxnSpPr>
              <p:nvPr/>
            </p:nvCxnSpPr>
            <p:spPr>
              <a:xfrm flipH="1">
                <a:off x="3715807" y="2710406"/>
                <a:ext cx="142239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32" idx="2"/>
                <a:endCxn id="10" idx="0"/>
              </p:cNvCxnSpPr>
              <p:nvPr/>
            </p:nvCxnSpPr>
            <p:spPr>
              <a:xfrm flipH="1">
                <a:off x="4667885" y="2710406"/>
                <a:ext cx="47031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32" idx="2"/>
                <a:endCxn id="11" idx="0"/>
              </p:cNvCxnSpPr>
              <p:nvPr/>
            </p:nvCxnSpPr>
            <p:spPr>
              <a:xfrm>
                <a:off x="5138199" y="2710406"/>
                <a:ext cx="48176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32" idx="2"/>
                <a:endCxn id="12" idx="0"/>
              </p:cNvCxnSpPr>
              <p:nvPr/>
            </p:nvCxnSpPr>
            <p:spPr>
              <a:xfrm>
                <a:off x="5138199" y="2710406"/>
                <a:ext cx="143384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32" idx="2"/>
                <a:endCxn id="13" idx="0"/>
              </p:cNvCxnSpPr>
              <p:nvPr/>
            </p:nvCxnSpPr>
            <p:spPr>
              <a:xfrm>
                <a:off x="5138199" y="2710406"/>
                <a:ext cx="238592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32" idx="2"/>
                <a:endCxn id="14" idx="0"/>
              </p:cNvCxnSpPr>
              <p:nvPr/>
            </p:nvCxnSpPr>
            <p:spPr>
              <a:xfrm>
                <a:off x="5138199" y="2710406"/>
                <a:ext cx="333799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32" idx="2"/>
                <a:endCxn id="15" idx="0"/>
              </p:cNvCxnSpPr>
              <p:nvPr/>
            </p:nvCxnSpPr>
            <p:spPr>
              <a:xfrm>
                <a:off x="5138199" y="2710406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33" idx="2"/>
                <a:endCxn id="8" idx="0"/>
              </p:cNvCxnSpPr>
              <p:nvPr/>
            </p:nvCxnSpPr>
            <p:spPr>
              <a:xfrm flipH="1">
                <a:off x="2763729" y="2710406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33" idx="2"/>
                <a:endCxn id="9" idx="0"/>
              </p:cNvCxnSpPr>
              <p:nvPr/>
            </p:nvCxnSpPr>
            <p:spPr>
              <a:xfrm flipH="1">
                <a:off x="3715807" y="2710406"/>
                <a:ext cx="333799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33" idx="2"/>
                <a:endCxn id="10" idx="0"/>
              </p:cNvCxnSpPr>
              <p:nvPr/>
            </p:nvCxnSpPr>
            <p:spPr>
              <a:xfrm flipH="1">
                <a:off x="4667885" y="2710406"/>
                <a:ext cx="238591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33" idx="2"/>
                <a:endCxn id="11" idx="0"/>
              </p:cNvCxnSpPr>
              <p:nvPr/>
            </p:nvCxnSpPr>
            <p:spPr>
              <a:xfrm flipH="1">
                <a:off x="5619963" y="2710406"/>
                <a:ext cx="14338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33" idx="2"/>
                <a:endCxn id="12" idx="0"/>
              </p:cNvCxnSpPr>
              <p:nvPr/>
            </p:nvCxnSpPr>
            <p:spPr>
              <a:xfrm flipH="1">
                <a:off x="6572041" y="2710406"/>
                <a:ext cx="48176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33" idx="2"/>
                <a:endCxn id="13" idx="0"/>
              </p:cNvCxnSpPr>
              <p:nvPr/>
            </p:nvCxnSpPr>
            <p:spPr>
              <a:xfrm>
                <a:off x="7053802" y="2710406"/>
                <a:ext cx="47031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33" idx="2"/>
                <a:endCxn id="14" idx="0"/>
              </p:cNvCxnSpPr>
              <p:nvPr/>
            </p:nvCxnSpPr>
            <p:spPr>
              <a:xfrm>
                <a:off x="7053802" y="2710406"/>
                <a:ext cx="142239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33" idx="2"/>
                <a:endCxn id="15" idx="0"/>
              </p:cNvCxnSpPr>
              <p:nvPr/>
            </p:nvCxnSpPr>
            <p:spPr>
              <a:xfrm>
                <a:off x="7053802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2313730" y="3600000"/>
              <a:ext cx="7564542" cy="232420"/>
              <a:chOff x="2313730" y="3600000"/>
              <a:chExt cx="7564542" cy="23242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3730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5808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886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964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2042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4120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6198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8274" y="3600000"/>
                <a:ext cx="899998" cy="2324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63490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无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Server/2*Spine-.png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2" y="2340000"/>
            <a:ext cx="7559695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04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无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Server/2*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实物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Spine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16152" y="2336772"/>
            <a:ext cx="7559695" cy="1496877"/>
            <a:chOff x="2316152" y="2336772"/>
            <a:chExt cx="7559695" cy="1496877"/>
          </a:xfrm>
        </p:grpSpPr>
        <p:grpSp>
          <p:nvGrpSpPr>
            <p:cNvPr id="5" name="组合 4"/>
            <p:cNvGrpSpPr/>
            <p:nvPr/>
          </p:nvGrpSpPr>
          <p:grpSpPr>
            <a:xfrm>
              <a:off x="2316152" y="3704307"/>
              <a:ext cx="7559695" cy="129342"/>
              <a:chOff x="2316152" y="3704307"/>
              <a:chExt cx="7559695" cy="129342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6152" y="3704307"/>
                <a:ext cx="720000" cy="129342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93251" y="3704307"/>
                <a:ext cx="720000" cy="129342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70350" y="3704307"/>
                <a:ext cx="720000" cy="129342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7449" y="3704307"/>
                <a:ext cx="720000" cy="129342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24548" y="3704307"/>
                <a:ext cx="720000" cy="129342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1647" y="3704307"/>
                <a:ext cx="720000" cy="129342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78746" y="3704307"/>
                <a:ext cx="720000" cy="129342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55847" y="3704307"/>
                <a:ext cx="720000" cy="129342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4783924" y="2336772"/>
              <a:ext cx="2629878" cy="617143"/>
              <a:chOff x="4783924" y="2336772"/>
              <a:chExt cx="2629878" cy="617143"/>
            </a:xfrm>
          </p:grpSpPr>
          <p:pic>
            <p:nvPicPr>
              <p:cNvPr id="24" name="Picture 6" descr="Cisco Nexus 9508 Switch">
                <a:hlinkClick r:id="rId3" tooltip="Cisco Nexus 9508 Switch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3924" y="2336772"/>
                <a:ext cx="720000" cy="617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6" descr="Cisco Nexus 9508 Switch">
                <a:hlinkClick r:id="rId3" tooltip="Cisco Nexus 9508 Switch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3802" y="2336772"/>
                <a:ext cx="720000" cy="617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2676152" y="2953915"/>
              <a:ext cx="6839695" cy="750392"/>
              <a:chOff x="2676152" y="2953915"/>
              <a:chExt cx="6839695" cy="750392"/>
            </a:xfrm>
          </p:grpSpPr>
          <p:cxnSp>
            <p:nvCxnSpPr>
              <p:cNvPr id="8" name="直接连接符 7"/>
              <p:cNvCxnSpPr>
                <a:stCxn id="24" idx="2"/>
                <a:endCxn id="26" idx="0"/>
              </p:cNvCxnSpPr>
              <p:nvPr/>
            </p:nvCxnSpPr>
            <p:spPr>
              <a:xfrm flipH="1">
                <a:off x="2676152" y="2953915"/>
                <a:ext cx="2467772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25" idx="2"/>
                <a:endCxn id="26" idx="0"/>
              </p:cNvCxnSpPr>
              <p:nvPr/>
            </p:nvCxnSpPr>
            <p:spPr>
              <a:xfrm flipH="1">
                <a:off x="2676152" y="2953915"/>
                <a:ext cx="4377650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24" idx="2"/>
                <a:endCxn id="27" idx="0"/>
              </p:cNvCxnSpPr>
              <p:nvPr/>
            </p:nvCxnSpPr>
            <p:spPr>
              <a:xfrm flipH="1">
                <a:off x="3653251" y="2953915"/>
                <a:ext cx="1490673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25" idx="2"/>
                <a:endCxn id="27" idx="0"/>
              </p:cNvCxnSpPr>
              <p:nvPr/>
            </p:nvCxnSpPr>
            <p:spPr>
              <a:xfrm flipH="1">
                <a:off x="3653251" y="2953915"/>
                <a:ext cx="3400551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24" idx="2"/>
                <a:endCxn id="28" idx="0"/>
              </p:cNvCxnSpPr>
              <p:nvPr/>
            </p:nvCxnSpPr>
            <p:spPr>
              <a:xfrm flipH="1">
                <a:off x="4630350" y="2953915"/>
                <a:ext cx="513574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25" idx="2"/>
                <a:endCxn id="28" idx="0"/>
              </p:cNvCxnSpPr>
              <p:nvPr/>
            </p:nvCxnSpPr>
            <p:spPr>
              <a:xfrm flipH="1">
                <a:off x="4630350" y="2953915"/>
                <a:ext cx="2423452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24" idx="2"/>
                <a:endCxn id="29" idx="0"/>
              </p:cNvCxnSpPr>
              <p:nvPr/>
            </p:nvCxnSpPr>
            <p:spPr>
              <a:xfrm>
                <a:off x="5143924" y="2953915"/>
                <a:ext cx="463525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25" idx="2"/>
                <a:endCxn id="29" idx="0"/>
              </p:cNvCxnSpPr>
              <p:nvPr/>
            </p:nvCxnSpPr>
            <p:spPr>
              <a:xfrm flipH="1">
                <a:off x="5607449" y="2953915"/>
                <a:ext cx="1446353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24" idx="2"/>
                <a:endCxn id="30" idx="0"/>
              </p:cNvCxnSpPr>
              <p:nvPr/>
            </p:nvCxnSpPr>
            <p:spPr>
              <a:xfrm>
                <a:off x="5143924" y="2953915"/>
                <a:ext cx="1440624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25" idx="2"/>
                <a:endCxn id="30" idx="0"/>
              </p:cNvCxnSpPr>
              <p:nvPr/>
            </p:nvCxnSpPr>
            <p:spPr>
              <a:xfrm flipH="1">
                <a:off x="6584548" y="2953915"/>
                <a:ext cx="469254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24" idx="2"/>
                <a:endCxn id="31" idx="0"/>
              </p:cNvCxnSpPr>
              <p:nvPr/>
            </p:nvCxnSpPr>
            <p:spPr>
              <a:xfrm>
                <a:off x="5143924" y="2953915"/>
                <a:ext cx="2417723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25" idx="2"/>
                <a:endCxn id="31" idx="0"/>
              </p:cNvCxnSpPr>
              <p:nvPr/>
            </p:nvCxnSpPr>
            <p:spPr>
              <a:xfrm>
                <a:off x="7053802" y="2953915"/>
                <a:ext cx="507845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24" idx="2"/>
                <a:endCxn id="32" idx="0"/>
              </p:cNvCxnSpPr>
              <p:nvPr/>
            </p:nvCxnSpPr>
            <p:spPr>
              <a:xfrm>
                <a:off x="5143924" y="2953915"/>
                <a:ext cx="3394822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25" idx="2"/>
                <a:endCxn id="32" idx="0"/>
              </p:cNvCxnSpPr>
              <p:nvPr/>
            </p:nvCxnSpPr>
            <p:spPr>
              <a:xfrm>
                <a:off x="7053802" y="2953915"/>
                <a:ext cx="1484944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4" idx="2"/>
                <a:endCxn id="33" idx="0"/>
              </p:cNvCxnSpPr>
              <p:nvPr/>
            </p:nvCxnSpPr>
            <p:spPr>
              <a:xfrm>
                <a:off x="5143924" y="2953915"/>
                <a:ext cx="4371923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25" idx="2"/>
                <a:endCxn id="33" idx="0"/>
              </p:cNvCxnSpPr>
              <p:nvPr/>
            </p:nvCxnSpPr>
            <p:spPr>
              <a:xfrm>
                <a:off x="7053802" y="2953915"/>
                <a:ext cx="2462045" cy="750392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63396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无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Server/2*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实物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Spine-.png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2" y="2340000"/>
            <a:ext cx="7559695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49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ntent Placeholder 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无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Server/4*Spine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13729" y="2340000"/>
            <a:ext cx="7564542" cy="1492420"/>
            <a:chOff x="2303570" y="2370480"/>
            <a:chExt cx="7564542" cy="1492420"/>
          </a:xfrm>
        </p:grpSpPr>
        <p:grpSp>
          <p:nvGrpSpPr>
            <p:cNvPr id="5" name="组合 4"/>
            <p:cNvGrpSpPr/>
            <p:nvPr/>
          </p:nvGrpSpPr>
          <p:grpSpPr>
            <a:xfrm>
              <a:off x="2672436" y="2370480"/>
              <a:ext cx="6826809" cy="370405"/>
              <a:chOff x="2682596" y="2340000"/>
              <a:chExt cx="6826809" cy="370405"/>
            </a:xfrm>
          </p:grpSpPr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2596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49" name="图片 4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99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802" y="2340000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9405" y="2340000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2753569" y="2740886"/>
              <a:ext cx="6664544" cy="889594"/>
              <a:chOff x="2763729" y="2710406"/>
              <a:chExt cx="6664544" cy="889594"/>
            </a:xfrm>
          </p:grpSpPr>
          <p:cxnSp>
            <p:nvCxnSpPr>
              <p:cNvPr id="16" name="直接连接符 15"/>
              <p:cNvCxnSpPr>
                <a:stCxn id="48" idx="2"/>
                <a:endCxn id="8" idx="0"/>
              </p:cNvCxnSpPr>
              <p:nvPr/>
            </p:nvCxnSpPr>
            <p:spPr>
              <a:xfrm flipH="1">
                <a:off x="2763729" y="2710406"/>
                <a:ext cx="4588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48" idx="2"/>
                <a:endCxn id="9" idx="0"/>
              </p:cNvCxnSpPr>
              <p:nvPr/>
            </p:nvCxnSpPr>
            <p:spPr>
              <a:xfrm>
                <a:off x="3222596" y="2710406"/>
                <a:ext cx="49321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48" idx="2"/>
                <a:endCxn id="10" idx="0"/>
              </p:cNvCxnSpPr>
              <p:nvPr/>
            </p:nvCxnSpPr>
            <p:spPr>
              <a:xfrm>
                <a:off x="3222596" y="2710406"/>
                <a:ext cx="144528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48" idx="2"/>
                <a:endCxn id="11" idx="0"/>
              </p:cNvCxnSpPr>
              <p:nvPr/>
            </p:nvCxnSpPr>
            <p:spPr>
              <a:xfrm>
                <a:off x="3222596" y="2710406"/>
                <a:ext cx="239736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48" idx="2"/>
                <a:endCxn id="12" idx="0"/>
              </p:cNvCxnSpPr>
              <p:nvPr/>
            </p:nvCxnSpPr>
            <p:spPr>
              <a:xfrm>
                <a:off x="3222596" y="2710406"/>
                <a:ext cx="334944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48" idx="2"/>
                <a:endCxn id="13" idx="0"/>
              </p:cNvCxnSpPr>
              <p:nvPr/>
            </p:nvCxnSpPr>
            <p:spPr>
              <a:xfrm>
                <a:off x="3222596" y="2710406"/>
                <a:ext cx="430152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48" idx="2"/>
                <a:endCxn id="14" idx="0"/>
              </p:cNvCxnSpPr>
              <p:nvPr/>
            </p:nvCxnSpPr>
            <p:spPr>
              <a:xfrm>
                <a:off x="3222596" y="2710406"/>
                <a:ext cx="525360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48" idx="2"/>
                <a:endCxn id="15" idx="0"/>
              </p:cNvCxnSpPr>
              <p:nvPr/>
            </p:nvCxnSpPr>
            <p:spPr>
              <a:xfrm>
                <a:off x="3222596" y="2710406"/>
                <a:ext cx="620567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49" idx="2"/>
                <a:endCxn id="8" idx="0"/>
              </p:cNvCxnSpPr>
              <p:nvPr/>
            </p:nvCxnSpPr>
            <p:spPr>
              <a:xfrm flipH="1">
                <a:off x="2763729" y="2710406"/>
                <a:ext cx="237447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49" idx="2"/>
                <a:endCxn id="9" idx="0"/>
              </p:cNvCxnSpPr>
              <p:nvPr/>
            </p:nvCxnSpPr>
            <p:spPr>
              <a:xfrm flipH="1">
                <a:off x="3715807" y="2710406"/>
                <a:ext cx="142239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49" idx="2"/>
                <a:endCxn id="10" idx="0"/>
              </p:cNvCxnSpPr>
              <p:nvPr/>
            </p:nvCxnSpPr>
            <p:spPr>
              <a:xfrm flipH="1">
                <a:off x="4667885" y="2710406"/>
                <a:ext cx="47031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49" idx="2"/>
                <a:endCxn id="11" idx="0"/>
              </p:cNvCxnSpPr>
              <p:nvPr/>
            </p:nvCxnSpPr>
            <p:spPr>
              <a:xfrm>
                <a:off x="5138199" y="2710406"/>
                <a:ext cx="48176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49" idx="2"/>
                <a:endCxn id="12" idx="0"/>
              </p:cNvCxnSpPr>
              <p:nvPr/>
            </p:nvCxnSpPr>
            <p:spPr>
              <a:xfrm>
                <a:off x="5138199" y="2710406"/>
                <a:ext cx="143384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49" idx="2"/>
                <a:endCxn id="13" idx="0"/>
              </p:cNvCxnSpPr>
              <p:nvPr/>
            </p:nvCxnSpPr>
            <p:spPr>
              <a:xfrm>
                <a:off x="5138199" y="2710406"/>
                <a:ext cx="238592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49" idx="2"/>
                <a:endCxn id="14" idx="0"/>
              </p:cNvCxnSpPr>
              <p:nvPr/>
            </p:nvCxnSpPr>
            <p:spPr>
              <a:xfrm>
                <a:off x="5138199" y="2710406"/>
                <a:ext cx="333799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49" idx="2"/>
                <a:endCxn id="15" idx="0"/>
              </p:cNvCxnSpPr>
              <p:nvPr/>
            </p:nvCxnSpPr>
            <p:spPr>
              <a:xfrm>
                <a:off x="5138199" y="2710406"/>
                <a:ext cx="429007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50" idx="2"/>
                <a:endCxn id="8" idx="0"/>
              </p:cNvCxnSpPr>
              <p:nvPr/>
            </p:nvCxnSpPr>
            <p:spPr>
              <a:xfrm flipH="1">
                <a:off x="2763729" y="2710406"/>
                <a:ext cx="4290073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50" idx="2"/>
                <a:endCxn id="9" idx="0"/>
              </p:cNvCxnSpPr>
              <p:nvPr/>
            </p:nvCxnSpPr>
            <p:spPr>
              <a:xfrm flipH="1">
                <a:off x="3715807" y="2710406"/>
                <a:ext cx="333799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50" idx="2"/>
                <a:endCxn id="10" idx="0"/>
              </p:cNvCxnSpPr>
              <p:nvPr/>
            </p:nvCxnSpPr>
            <p:spPr>
              <a:xfrm flipH="1">
                <a:off x="4667885" y="2710406"/>
                <a:ext cx="238591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50" idx="2"/>
                <a:endCxn id="11" idx="0"/>
              </p:cNvCxnSpPr>
              <p:nvPr/>
            </p:nvCxnSpPr>
            <p:spPr>
              <a:xfrm flipH="1">
                <a:off x="5619963" y="2710406"/>
                <a:ext cx="1433839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50" idx="2"/>
                <a:endCxn id="12" idx="0"/>
              </p:cNvCxnSpPr>
              <p:nvPr/>
            </p:nvCxnSpPr>
            <p:spPr>
              <a:xfrm flipH="1">
                <a:off x="6572041" y="2710406"/>
                <a:ext cx="48176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50" idx="2"/>
                <a:endCxn id="13" idx="0"/>
              </p:cNvCxnSpPr>
              <p:nvPr/>
            </p:nvCxnSpPr>
            <p:spPr>
              <a:xfrm>
                <a:off x="7053802" y="2710406"/>
                <a:ext cx="470317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50" idx="2"/>
                <a:endCxn id="14" idx="0"/>
              </p:cNvCxnSpPr>
              <p:nvPr/>
            </p:nvCxnSpPr>
            <p:spPr>
              <a:xfrm>
                <a:off x="7053802" y="2710406"/>
                <a:ext cx="1422395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50" idx="2"/>
                <a:endCxn id="15" idx="0"/>
              </p:cNvCxnSpPr>
              <p:nvPr/>
            </p:nvCxnSpPr>
            <p:spPr>
              <a:xfrm>
                <a:off x="7053802" y="2710406"/>
                <a:ext cx="2374471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51" idx="2"/>
                <a:endCxn id="8" idx="0"/>
              </p:cNvCxnSpPr>
              <p:nvPr/>
            </p:nvCxnSpPr>
            <p:spPr>
              <a:xfrm flipH="1">
                <a:off x="2763729" y="2710406"/>
                <a:ext cx="620567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51" idx="2"/>
                <a:endCxn id="9" idx="0"/>
              </p:cNvCxnSpPr>
              <p:nvPr/>
            </p:nvCxnSpPr>
            <p:spPr>
              <a:xfrm flipH="1">
                <a:off x="3715807" y="2710406"/>
                <a:ext cx="525359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51" idx="2"/>
                <a:endCxn id="10" idx="0"/>
              </p:cNvCxnSpPr>
              <p:nvPr/>
            </p:nvCxnSpPr>
            <p:spPr>
              <a:xfrm flipH="1">
                <a:off x="4667885" y="2710406"/>
                <a:ext cx="4301520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51" idx="2"/>
                <a:endCxn id="11" idx="0"/>
              </p:cNvCxnSpPr>
              <p:nvPr/>
            </p:nvCxnSpPr>
            <p:spPr>
              <a:xfrm flipH="1">
                <a:off x="5619963" y="2710406"/>
                <a:ext cx="3349442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51" idx="2"/>
                <a:endCxn id="12" idx="0"/>
              </p:cNvCxnSpPr>
              <p:nvPr/>
            </p:nvCxnSpPr>
            <p:spPr>
              <a:xfrm flipH="1">
                <a:off x="6572041" y="2710406"/>
                <a:ext cx="2397364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51" idx="2"/>
                <a:endCxn id="13" idx="0"/>
              </p:cNvCxnSpPr>
              <p:nvPr/>
            </p:nvCxnSpPr>
            <p:spPr>
              <a:xfrm flipH="1">
                <a:off x="7524119" y="2710406"/>
                <a:ext cx="1445286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51" idx="2"/>
                <a:endCxn id="14" idx="0"/>
              </p:cNvCxnSpPr>
              <p:nvPr/>
            </p:nvCxnSpPr>
            <p:spPr>
              <a:xfrm flipH="1">
                <a:off x="8476197" y="2710406"/>
                <a:ext cx="49320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51" idx="2"/>
                <a:endCxn id="15" idx="0"/>
              </p:cNvCxnSpPr>
              <p:nvPr/>
            </p:nvCxnSpPr>
            <p:spPr>
              <a:xfrm>
                <a:off x="8969405" y="2710406"/>
                <a:ext cx="458868" cy="889594"/>
              </a:xfrm>
              <a:prstGeom prst="line">
                <a:avLst/>
              </a:prstGeom>
              <a:ln w="6350"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2303570" y="3630480"/>
              <a:ext cx="7564542" cy="232420"/>
              <a:chOff x="2313730" y="3600000"/>
              <a:chExt cx="7564542" cy="23242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3730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5808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886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964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2042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4120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6198" y="3600000"/>
                <a:ext cx="899998" cy="23242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8274" y="3600000"/>
                <a:ext cx="899998" cy="2324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300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数据中心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无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Server/4*Spine-.png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04" y="2340000"/>
            <a:ext cx="7565792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81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ontent Placeholder 30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园区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84000" y="2340000"/>
            <a:ext cx="8424000" cy="3800334"/>
            <a:chOff x="1884000" y="2340000"/>
            <a:chExt cx="8424000" cy="3800334"/>
          </a:xfrm>
        </p:grpSpPr>
        <p:grpSp>
          <p:nvGrpSpPr>
            <p:cNvPr id="5" name="组合 4"/>
            <p:cNvGrpSpPr/>
            <p:nvPr/>
          </p:nvGrpSpPr>
          <p:grpSpPr>
            <a:xfrm>
              <a:off x="2352000" y="4320000"/>
              <a:ext cx="7488000" cy="296404"/>
              <a:chOff x="2352000" y="4320000"/>
              <a:chExt cx="7488000" cy="296404"/>
            </a:xfrm>
          </p:grpSpPr>
          <p:grpSp>
            <p:nvGrpSpPr>
              <p:cNvPr id="296" name="组合 295"/>
              <p:cNvGrpSpPr/>
              <p:nvPr/>
            </p:nvGrpSpPr>
            <p:grpSpPr>
              <a:xfrm>
                <a:off x="2352000" y="4320000"/>
                <a:ext cx="3168000" cy="296404"/>
                <a:chOff x="468000" y="4320000"/>
                <a:chExt cx="3168000" cy="296404"/>
              </a:xfrm>
            </p:grpSpPr>
            <p:pic>
              <p:nvPicPr>
                <p:cNvPr id="300" name="图片 29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000" y="4320000"/>
                  <a:ext cx="1008000" cy="296404"/>
                </a:xfrm>
                <a:prstGeom prst="rect">
                  <a:avLst/>
                </a:prstGeom>
              </p:spPr>
            </p:pic>
            <p:pic>
              <p:nvPicPr>
                <p:cNvPr id="301" name="图片 30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000" y="4320000"/>
                  <a:ext cx="1008000" cy="296404"/>
                </a:xfrm>
                <a:prstGeom prst="rect">
                  <a:avLst/>
                </a:prstGeom>
              </p:spPr>
            </p:pic>
          </p:grpSp>
          <p:grpSp>
            <p:nvGrpSpPr>
              <p:cNvPr id="297" name="组合 296"/>
              <p:cNvGrpSpPr/>
              <p:nvPr/>
            </p:nvGrpSpPr>
            <p:grpSpPr>
              <a:xfrm>
                <a:off x="6672000" y="4320000"/>
                <a:ext cx="3168000" cy="296404"/>
                <a:chOff x="468000" y="4320000"/>
                <a:chExt cx="3168000" cy="296404"/>
              </a:xfrm>
            </p:grpSpPr>
            <p:pic>
              <p:nvPicPr>
                <p:cNvPr id="298" name="图片 297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000" y="4320000"/>
                  <a:ext cx="1008000" cy="296404"/>
                </a:xfrm>
                <a:prstGeom prst="rect">
                  <a:avLst/>
                </a:prstGeom>
              </p:spPr>
            </p:pic>
            <p:pic>
              <p:nvPicPr>
                <p:cNvPr id="299" name="图片 29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000" y="4320000"/>
                  <a:ext cx="1008000" cy="29640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组合 5"/>
            <p:cNvGrpSpPr/>
            <p:nvPr/>
          </p:nvGrpSpPr>
          <p:grpSpPr>
            <a:xfrm>
              <a:off x="1884000" y="5040000"/>
              <a:ext cx="8424000" cy="1100334"/>
              <a:chOff x="1884000" y="5040000"/>
              <a:chExt cx="8424000" cy="1100334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884000" y="5040000"/>
                <a:ext cx="4104000" cy="1100334"/>
                <a:chOff x="1884000" y="5040000"/>
                <a:chExt cx="4104000" cy="1100334"/>
              </a:xfrm>
            </p:grpSpPr>
            <p:grpSp>
              <p:nvGrpSpPr>
                <p:cNvPr id="176" name="组合 175"/>
                <p:cNvGrpSpPr/>
                <p:nvPr/>
              </p:nvGrpSpPr>
              <p:grpSpPr>
                <a:xfrm>
                  <a:off x="1884000" y="5040000"/>
                  <a:ext cx="864000" cy="1100334"/>
                  <a:chOff x="1884000" y="5040000"/>
                  <a:chExt cx="864000" cy="1100334"/>
                </a:xfrm>
              </p:grpSpPr>
              <p:grpSp>
                <p:nvGrpSpPr>
                  <p:cNvPr id="267" name="组合 266"/>
                  <p:cNvGrpSpPr/>
                  <p:nvPr/>
                </p:nvGrpSpPr>
                <p:grpSpPr>
                  <a:xfrm>
                    <a:off x="1884000" y="5218301"/>
                    <a:ext cx="864000" cy="922033"/>
                    <a:chOff x="1884000" y="5218301"/>
                    <a:chExt cx="864000" cy="922033"/>
                  </a:xfrm>
                </p:grpSpPr>
                <p:grpSp>
                  <p:nvGrpSpPr>
                    <p:cNvPr id="269" name="组合 268"/>
                    <p:cNvGrpSpPr/>
                    <p:nvPr/>
                  </p:nvGrpSpPr>
                  <p:grpSpPr>
                    <a:xfrm>
                      <a:off x="1884000" y="5218301"/>
                      <a:ext cx="288000" cy="922033"/>
                      <a:chOff x="1884000" y="5218301"/>
                      <a:chExt cx="288000" cy="922033"/>
                    </a:xfrm>
                  </p:grpSpPr>
                  <p:grpSp>
                    <p:nvGrpSpPr>
                      <p:cNvPr id="288" name="组合 287"/>
                      <p:cNvGrpSpPr/>
                      <p:nvPr/>
                    </p:nvGrpSpPr>
                    <p:grpSpPr>
                      <a:xfrm>
                        <a:off x="1961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293" name="直接连接符 292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4" name="直接连接符 293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5" name="直接连接符 294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89" name="组合 288"/>
                      <p:cNvGrpSpPr/>
                      <p:nvPr/>
                    </p:nvGrpSpPr>
                    <p:grpSpPr>
                      <a:xfrm>
                        <a:off x="1884000" y="5614458"/>
                        <a:ext cx="288000" cy="525876"/>
                        <a:chOff x="6933337" y="4896041"/>
                        <a:chExt cx="288000" cy="525876"/>
                      </a:xfrm>
                    </p:grpSpPr>
                    <p:pic>
                      <p:nvPicPr>
                        <p:cNvPr id="290" name="图片 28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489604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91" name="图片 29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072824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92" name="图片 29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24737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70" name="组合 269"/>
                    <p:cNvGrpSpPr/>
                    <p:nvPr/>
                  </p:nvGrpSpPr>
                  <p:grpSpPr>
                    <a:xfrm>
                      <a:off x="2172000" y="5218301"/>
                      <a:ext cx="288000" cy="922032"/>
                      <a:chOff x="2172000" y="5218301"/>
                      <a:chExt cx="288000" cy="922032"/>
                    </a:xfrm>
                  </p:grpSpPr>
                  <p:grpSp>
                    <p:nvGrpSpPr>
                      <p:cNvPr id="280" name="组合 279"/>
                      <p:cNvGrpSpPr/>
                      <p:nvPr/>
                    </p:nvGrpSpPr>
                    <p:grpSpPr>
                      <a:xfrm>
                        <a:off x="2249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285" name="直接连接符 284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6" name="直接连接符 285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7" name="直接连接符 286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81" name="组合 280"/>
                      <p:cNvGrpSpPr/>
                      <p:nvPr/>
                    </p:nvGrpSpPr>
                    <p:grpSpPr>
                      <a:xfrm>
                        <a:off x="2172000" y="5614457"/>
                        <a:ext cx="288000" cy="525876"/>
                        <a:chOff x="7221337" y="4896040"/>
                        <a:chExt cx="288000" cy="525876"/>
                      </a:xfrm>
                    </p:grpSpPr>
                    <p:pic>
                      <p:nvPicPr>
                        <p:cNvPr id="282" name="图片 28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489604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83" name="图片 28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072823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84" name="图片 28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24737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71" name="组合 270"/>
                    <p:cNvGrpSpPr/>
                    <p:nvPr/>
                  </p:nvGrpSpPr>
                  <p:grpSpPr>
                    <a:xfrm>
                      <a:off x="2460000" y="5218301"/>
                      <a:ext cx="288000" cy="922031"/>
                      <a:chOff x="2460000" y="5218301"/>
                      <a:chExt cx="288000" cy="922031"/>
                    </a:xfrm>
                  </p:grpSpPr>
                  <p:grpSp>
                    <p:nvGrpSpPr>
                      <p:cNvPr id="272" name="组合 271"/>
                      <p:cNvGrpSpPr/>
                      <p:nvPr/>
                    </p:nvGrpSpPr>
                    <p:grpSpPr>
                      <a:xfrm>
                        <a:off x="2537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277" name="直接连接符 276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8" name="直接连接符 277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9" name="直接连接符 278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73" name="组合 272"/>
                      <p:cNvGrpSpPr/>
                      <p:nvPr/>
                    </p:nvGrpSpPr>
                    <p:grpSpPr>
                      <a:xfrm>
                        <a:off x="2460000" y="5614456"/>
                        <a:ext cx="288000" cy="525876"/>
                        <a:chOff x="7509337" y="4896039"/>
                        <a:chExt cx="288000" cy="525876"/>
                      </a:xfrm>
                    </p:grpSpPr>
                    <p:pic>
                      <p:nvPicPr>
                        <p:cNvPr id="274" name="图片 27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4896039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75" name="图片 27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07282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76" name="图片 27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24737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pic>
                <p:nvPicPr>
                  <p:cNvPr id="268" name="图片 26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4001" y="5040000"/>
                    <a:ext cx="863997" cy="2231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7" name="组合 176"/>
                <p:cNvGrpSpPr/>
                <p:nvPr/>
              </p:nvGrpSpPr>
              <p:grpSpPr>
                <a:xfrm>
                  <a:off x="2964000" y="5040000"/>
                  <a:ext cx="864000" cy="1100334"/>
                  <a:chOff x="2964000" y="5040000"/>
                  <a:chExt cx="864000" cy="1100334"/>
                </a:xfrm>
              </p:grpSpPr>
              <p:grpSp>
                <p:nvGrpSpPr>
                  <p:cNvPr id="238" name="组合 237"/>
                  <p:cNvGrpSpPr/>
                  <p:nvPr/>
                </p:nvGrpSpPr>
                <p:grpSpPr>
                  <a:xfrm>
                    <a:off x="2964000" y="5218301"/>
                    <a:ext cx="864000" cy="922033"/>
                    <a:chOff x="2964000" y="5218301"/>
                    <a:chExt cx="864000" cy="922033"/>
                  </a:xfrm>
                </p:grpSpPr>
                <p:grpSp>
                  <p:nvGrpSpPr>
                    <p:cNvPr id="240" name="组合 239"/>
                    <p:cNvGrpSpPr/>
                    <p:nvPr/>
                  </p:nvGrpSpPr>
                  <p:grpSpPr>
                    <a:xfrm>
                      <a:off x="2964000" y="5218301"/>
                      <a:ext cx="288000" cy="922033"/>
                      <a:chOff x="2964000" y="5218301"/>
                      <a:chExt cx="288000" cy="922033"/>
                    </a:xfrm>
                  </p:grpSpPr>
                  <p:grpSp>
                    <p:nvGrpSpPr>
                      <p:cNvPr id="259" name="组合 258"/>
                      <p:cNvGrpSpPr/>
                      <p:nvPr/>
                    </p:nvGrpSpPr>
                    <p:grpSpPr>
                      <a:xfrm>
                        <a:off x="3041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264" name="直接连接符 263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5" name="直接连接符 264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6" name="直接连接符 265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0" name="组合 259"/>
                      <p:cNvGrpSpPr/>
                      <p:nvPr/>
                    </p:nvGrpSpPr>
                    <p:grpSpPr>
                      <a:xfrm>
                        <a:off x="2964000" y="5614458"/>
                        <a:ext cx="288000" cy="525876"/>
                        <a:chOff x="6933337" y="4896041"/>
                        <a:chExt cx="288000" cy="525876"/>
                      </a:xfrm>
                    </p:grpSpPr>
                    <p:pic>
                      <p:nvPicPr>
                        <p:cNvPr id="261" name="图片 26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489604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62" name="图片 26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072824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63" name="图片 26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24737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41" name="组合 240"/>
                    <p:cNvGrpSpPr/>
                    <p:nvPr/>
                  </p:nvGrpSpPr>
                  <p:grpSpPr>
                    <a:xfrm>
                      <a:off x="3252000" y="5218301"/>
                      <a:ext cx="288000" cy="922032"/>
                      <a:chOff x="3252000" y="5218301"/>
                      <a:chExt cx="288000" cy="922032"/>
                    </a:xfrm>
                  </p:grpSpPr>
                  <p:grpSp>
                    <p:nvGrpSpPr>
                      <p:cNvPr id="251" name="组合 250"/>
                      <p:cNvGrpSpPr/>
                      <p:nvPr/>
                    </p:nvGrpSpPr>
                    <p:grpSpPr>
                      <a:xfrm>
                        <a:off x="3329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256" name="直接连接符 255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7" name="直接连接符 256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8" name="直接连接符 257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52" name="组合 251"/>
                      <p:cNvGrpSpPr/>
                      <p:nvPr/>
                    </p:nvGrpSpPr>
                    <p:grpSpPr>
                      <a:xfrm>
                        <a:off x="3252000" y="5614457"/>
                        <a:ext cx="288000" cy="525876"/>
                        <a:chOff x="7221337" y="4896040"/>
                        <a:chExt cx="288000" cy="525876"/>
                      </a:xfrm>
                    </p:grpSpPr>
                    <p:pic>
                      <p:nvPicPr>
                        <p:cNvPr id="253" name="图片 25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489604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54" name="图片 25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072823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55" name="图片 25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24737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42" name="组合 241"/>
                    <p:cNvGrpSpPr/>
                    <p:nvPr/>
                  </p:nvGrpSpPr>
                  <p:grpSpPr>
                    <a:xfrm>
                      <a:off x="3540000" y="5218301"/>
                      <a:ext cx="288000" cy="922031"/>
                      <a:chOff x="3540000" y="5218301"/>
                      <a:chExt cx="288000" cy="922031"/>
                    </a:xfrm>
                  </p:grpSpPr>
                  <p:grpSp>
                    <p:nvGrpSpPr>
                      <p:cNvPr id="243" name="组合 242"/>
                      <p:cNvGrpSpPr/>
                      <p:nvPr/>
                    </p:nvGrpSpPr>
                    <p:grpSpPr>
                      <a:xfrm>
                        <a:off x="3617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248" name="直接连接符 247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49" name="直接连接符 248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0" name="直接连接符 249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44" name="组合 243"/>
                      <p:cNvGrpSpPr/>
                      <p:nvPr/>
                    </p:nvGrpSpPr>
                    <p:grpSpPr>
                      <a:xfrm>
                        <a:off x="3540000" y="5614456"/>
                        <a:ext cx="288000" cy="525876"/>
                        <a:chOff x="7509337" y="4896039"/>
                        <a:chExt cx="288000" cy="525876"/>
                      </a:xfrm>
                    </p:grpSpPr>
                    <p:pic>
                      <p:nvPicPr>
                        <p:cNvPr id="245" name="图片 24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4896039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46" name="图片 24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07282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47" name="图片 24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24737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pic>
                <p:nvPicPr>
                  <p:cNvPr id="239" name="图片 23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64001" y="5040000"/>
                    <a:ext cx="863997" cy="2231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8" name="组合 177"/>
                <p:cNvGrpSpPr/>
                <p:nvPr/>
              </p:nvGrpSpPr>
              <p:grpSpPr>
                <a:xfrm>
                  <a:off x="4044000" y="5040000"/>
                  <a:ext cx="864000" cy="1100334"/>
                  <a:chOff x="4044000" y="5040000"/>
                  <a:chExt cx="864000" cy="1100334"/>
                </a:xfrm>
              </p:grpSpPr>
              <p:grpSp>
                <p:nvGrpSpPr>
                  <p:cNvPr id="209" name="组合 208"/>
                  <p:cNvGrpSpPr/>
                  <p:nvPr/>
                </p:nvGrpSpPr>
                <p:grpSpPr>
                  <a:xfrm>
                    <a:off x="4044000" y="5218301"/>
                    <a:ext cx="864000" cy="922033"/>
                    <a:chOff x="4044000" y="5218301"/>
                    <a:chExt cx="864000" cy="922033"/>
                  </a:xfrm>
                </p:grpSpPr>
                <p:grpSp>
                  <p:nvGrpSpPr>
                    <p:cNvPr id="211" name="组合 210"/>
                    <p:cNvGrpSpPr/>
                    <p:nvPr/>
                  </p:nvGrpSpPr>
                  <p:grpSpPr>
                    <a:xfrm>
                      <a:off x="4044000" y="5218301"/>
                      <a:ext cx="288000" cy="922033"/>
                      <a:chOff x="4044000" y="5218301"/>
                      <a:chExt cx="288000" cy="922033"/>
                    </a:xfrm>
                  </p:grpSpPr>
                  <p:grpSp>
                    <p:nvGrpSpPr>
                      <p:cNvPr id="230" name="组合 229"/>
                      <p:cNvGrpSpPr/>
                      <p:nvPr/>
                    </p:nvGrpSpPr>
                    <p:grpSpPr>
                      <a:xfrm>
                        <a:off x="4121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235" name="直接连接符 234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36" name="直接连接符 235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37" name="直接连接符 236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31" name="组合 230"/>
                      <p:cNvGrpSpPr/>
                      <p:nvPr/>
                    </p:nvGrpSpPr>
                    <p:grpSpPr>
                      <a:xfrm>
                        <a:off x="4044000" y="5614458"/>
                        <a:ext cx="288000" cy="525876"/>
                        <a:chOff x="6933337" y="4896041"/>
                        <a:chExt cx="288000" cy="525876"/>
                      </a:xfrm>
                    </p:grpSpPr>
                    <p:pic>
                      <p:nvPicPr>
                        <p:cNvPr id="232" name="图片 23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489604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33" name="图片 23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072824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34" name="图片 23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24737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12" name="组合 211"/>
                    <p:cNvGrpSpPr/>
                    <p:nvPr/>
                  </p:nvGrpSpPr>
                  <p:grpSpPr>
                    <a:xfrm>
                      <a:off x="4332000" y="5218301"/>
                      <a:ext cx="288000" cy="922032"/>
                      <a:chOff x="4332000" y="5218301"/>
                      <a:chExt cx="288000" cy="922032"/>
                    </a:xfrm>
                  </p:grpSpPr>
                  <p:grpSp>
                    <p:nvGrpSpPr>
                      <p:cNvPr id="222" name="组合 221"/>
                      <p:cNvGrpSpPr/>
                      <p:nvPr/>
                    </p:nvGrpSpPr>
                    <p:grpSpPr>
                      <a:xfrm>
                        <a:off x="4409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227" name="直接连接符 226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8" name="直接连接符 227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9" name="直接连接符 228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23" name="组合 222"/>
                      <p:cNvGrpSpPr/>
                      <p:nvPr/>
                    </p:nvGrpSpPr>
                    <p:grpSpPr>
                      <a:xfrm>
                        <a:off x="4332000" y="5614457"/>
                        <a:ext cx="288000" cy="525876"/>
                        <a:chOff x="7221337" y="4896040"/>
                        <a:chExt cx="288000" cy="525876"/>
                      </a:xfrm>
                    </p:grpSpPr>
                    <p:pic>
                      <p:nvPicPr>
                        <p:cNvPr id="224" name="图片 22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489604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25" name="图片 2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072823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26" name="图片 22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24737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13" name="组合 212"/>
                    <p:cNvGrpSpPr/>
                    <p:nvPr/>
                  </p:nvGrpSpPr>
                  <p:grpSpPr>
                    <a:xfrm>
                      <a:off x="4620000" y="5218301"/>
                      <a:ext cx="288000" cy="922031"/>
                      <a:chOff x="4620000" y="5218301"/>
                      <a:chExt cx="288000" cy="922031"/>
                    </a:xfrm>
                  </p:grpSpPr>
                  <p:grpSp>
                    <p:nvGrpSpPr>
                      <p:cNvPr id="214" name="组合 213"/>
                      <p:cNvGrpSpPr/>
                      <p:nvPr/>
                    </p:nvGrpSpPr>
                    <p:grpSpPr>
                      <a:xfrm>
                        <a:off x="4697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219" name="直接连接符 218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0" name="直接连接符 219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1" name="直接连接符 220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15" name="组合 214"/>
                      <p:cNvGrpSpPr/>
                      <p:nvPr/>
                    </p:nvGrpSpPr>
                    <p:grpSpPr>
                      <a:xfrm>
                        <a:off x="4620000" y="5614456"/>
                        <a:ext cx="288000" cy="525876"/>
                        <a:chOff x="7509337" y="4896039"/>
                        <a:chExt cx="288000" cy="525876"/>
                      </a:xfrm>
                    </p:grpSpPr>
                    <p:pic>
                      <p:nvPicPr>
                        <p:cNvPr id="216" name="图片 21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4896039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17" name="图片 21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07282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18" name="图片 21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24737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pic>
                <p:nvPicPr>
                  <p:cNvPr id="210" name="图片 20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4001" y="5040000"/>
                    <a:ext cx="863997" cy="2231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组合 178"/>
                <p:cNvGrpSpPr/>
                <p:nvPr/>
              </p:nvGrpSpPr>
              <p:grpSpPr>
                <a:xfrm>
                  <a:off x="5124000" y="5040000"/>
                  <a:ext cx="864000" cy="1100334"/>
                  <a:chOff x="5124000" y="5040000"/>
                  <a:chExt cx="864000" cy="1100334"/>
                </a:xfrm>
              </p:grpSpPr>
              <p:grpSp>
                <p:nvGrpSpPr>
                  <p:cNvPr id="180" name="组合 179"/>
                  <p:cNvGrpSpPr/>
                  <p:nvPr/>
                </p:nvGrpSpPr>
                <p:grpSpPr>
                  <a:xfrm>
                    <a:off x="5124000" y="5218301"/>
                    <a:ext cx="864000" cy="922033"/>
                    <a:chOff x="5124000" y="5218301"/>
                    <a:chExt cx="864000" cy="922033"/>
                  </a:xfrm>
                </p:grpSpPr>
                <p:grpSp>
                  <p:nvGrpSpPr>
                    <p:cNvPr id="182" name="组合 181"/>
                    <p:cNvGrpSpPr/>
                    <p:nvPr/>
                  </p:nvGrpSpPr>
                  <p:grpSpPr>
                    <a:xfrm>
                      <a:off x="5124000" y="5218301"/>
                      <a:ext cx="288000" cy="922033"/>
                      <a:chOff x="5124000" y="5218301"/>
                      <a:chExt cx="288000" cy="922033"/>
                    </a:xfrm>
                  </p:grpSpPr>
                  <p:grpSp>
                    <p:nvGrpSpPr>
                      <p:cNvPr id="201" name="组合 200"/>
                      <p:cNvGrpSpPr/>
                      <p:nvPr/>
                    </p:nvGrpSpPr>
                    <p:grpSpPr>
                      <a:xfrm>
                        <a:off x="5201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206" name="直接连接符 205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7" name="直接连接符 206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8" name="直接连接符 207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02" name="组合 201"/>
                      <p:cNvGrpSpPr/>
                      <p:nvPr/>
                    </p:nvGrpSpPr>
                    <p:grpSpPr>
                      <a:xfrm>
                        <a:off x="5124000" y="5614458"/>
                        <a:ext cx="288000" cy="525876"/>
                        <a:chOff x="6933337" y="4896041"/>
                        <a:chExt cx="288000" cy="525876"/>
                      </a:xfrm>
                    </p:grpSpPr>
                    <p:pic>
                      <p:nvPicPr>
                        <p:cNvPr id="203" name="图片 20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489604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04" name="图片 20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072824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05" name="图片 20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24737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83" name="组合 182"/>
                    <p:cNvGrpSpPr/>
                    <p:nvPr/>
                  </p:nvGrpSpPr>
                  <p:grpSpPr>
                    <a:xfrm>
                      <a:off x="5412000" y="5218301"/>
                      <a:ext cx="288000" cy="922032"/>
                      <a:chOff x="5412000" y="5218301"/>
                      <a:chExt cx="288000" cy="922032"/>
                    </a:xfrm>
                  </p:grpSpPr>
                  <p:grpSp>
                    <p:nvGrpSpPr>
                      <p:cNvPr id="193" name="组合 192"/>
                      <p:cNvGrpSpPr/>
                      <p:nvPr/>
                    </p:nvGrpSpPr>
                    <p:grpSpPr>
                      <a:xfrm>
                        <a:off x="5489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198" name="直接连接符 197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9" name="直接连接符 198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0" name="直接连接符 199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94" name="组合 193"/>
                      <p:cNvGrpSpPr/>
                      <p:nvPr/>
                    </p:nvGrpSpPr>
                    <p:grpSpPr>
                      <a:xfrm>
                        <a:off x="5412000" y="5614457"/>
                        <a:ext cx="288000" cy="525876"/>
                        <a:chOff x="7221337" y="4896040"/>
                        <a:chExt cx="288000" cy="525876"/>
                      </a:xfrm>
                    </p:grpSpPr>
                    <p:pic>
                      <p:nvPicPr>
                        <p:cNvPr id="195" name="图片 19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489604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6" name="图片 19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072823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7" name="图片 19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24737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84" name="组合 183"/>
                    <p:cNvGrpSpPr/>
                    <p:nvPr/>
                  </p:nvGrpSpPr>
                  <p:grpSpPr>
                    <a:xfrm>
                      <a:off x="5700000" y="5218301"/>
                      <a:ext cx="288000" cy="922031"/>
                      <a:chOff x="5700000" y="5218301"/>
                      <a:chExt cx="288000" cy="922031"/>
                    </a:xfrm>
                  </p:grpSpPr>
                  <p:grpSp>
                    <p:nvGrpSpPr>
                      <p:cNvPr id="185" name="组合 184"/>
                      <p:cNvGrpSpPr/>
                      <p:nvPr/>
                    </p:nvGrpSpPr>
                    <p:grpSpPr>
                      <a:xfrm>
                        <a:off x="5777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190" name="直接连接符 189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1" name="直接连接符 190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2" name="直接连接符 191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86" name="组合 185"/>
                      <p:cNvGrpSpPr/>
                      <p:nvPr/>
                    </p:nvGrpSpPr>
                    <p:grpSpPr>
                      <a:xfrm>
                        <a:off x="5700000" y="5614456"/>
                        <a:ext cx="288000" cy="525876"/>
                        <a:chOff x="7509337" y="4896039"/>
                        <a:chExt cx="288000" cy="525876"/>
                      </a:xfrm>
                    </p:grpSpPr>
                    <p:pic>
                      <p:nvPicPr>
                        <p:cNvPr id="187" name="图片 18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4896039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88" name="图片 18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07282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89" name="图片 18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24737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pic>
                <p:nvPicPr>
                  <p:cNvPr id="181" name="图片 18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24001" y="5040000"/>
                    <a:ext cx="863997" cy="2231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5" name="组合 54"/>
              <p:cNvGrpSpPr/>
              <p:nvPr/>
            </p:nvGrpSpPr>
            <p:grpSpPr>
              <a:xfrm>
                <a:off x="6204000" y="5040000"/>
                <a:ext cx="4104000" cy="1100334"/>
                <a:chOff x="6204000" y="5040000"/>
                <a:chExt cx="4104000" cy="1100334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6204000" y="5040000"/>
                  <a:ext cx="864000" cy="1100334"/>
                  <a:chOff x="6204000" y="5040000"/>
                  <a:chExt cx="864000" cy="1100334"/>
                </a:xfrm>
              </p:grpSpPr>
              <p:grpSp>
                <p:nvGrpSpPr>
                  <p:cNvPr id="147" name="组合 146"/>
                  <p:cNvGrpSpPr/>
                  <p:nvPr/>
                </p:nvGrpSpPr>
                <p:grpSpPr>
                  <a:xfrm>
                    <a:off x="6204000" y="5218301"/>
                    <a:ext cx="864000" cy="922033"/>
                    <a:chOff x="6204000" y="5218301"/>
                    <a:chExt cx="864000" cy="922033"/>
                  </a:xfrm>
                </p:grpSpPr>
                <p:grpSp>
                  <p:nvGrpSpPr>
                    <p:cNvPr id="149" name="组合 148"/>
                    <p:cNvGrpSpPr/>
                    <p:nvPr/>
                  </p:nvGrpSpPr>
                  <p:grpSpPr>
                    <a:xfrm>
                      <a:off x="6204000" y="5218301"/>
                      <a:ext cx="288000" cy="922033"/>
                      <a:chOff x="6204000" y="5218301"/>
                      <a:chExt cx="288000" cy="922033"/>
                    </a:xfrm>
                  </p:grpSpPr>
                  <p:grpSp>
                    <p:nvGrpSpPr>
                      <p:cNvPr id="168" name="组合 167"/>
                      <p:cNvGrpSpPr/>
                      <p:nvPr/>
                    </p:nvGrpSpPr>
                    <p:grpSpPr>
                      <a:xfrm>
                        <a:off x="6281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173" name="直接连接符 172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4" name="直接连接符 173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5" name="直接连接符 174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69" name="组合 168"/>
                      <p:cNvGrpSpPr/>
                      <p:nvPr/>
                    </p:nvGrpSpPr>
                    <p:grpSpPr>
                      <a:xfrm>
                        <a:off x="6204000" y="5614458"/>
                        <a:ext cx="288000" cy="525876"/>
                        <a:chOff x="6933337" y="4896041"/>
                        <a:chExt cx="288000" cy="525876"/>
                      </a:xfrm>
                    </p:grpSpPr>
                    <p:pic>
                      <p:nvPicPr>
                        <p:cNvPr id="170" name="图片 16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489604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71" name="图片 17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072824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72" name="图片 17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24737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50" name="组合 149"/>
                    <p:cNvGrpSpPr/>
                    <p:nvPr/>
                  </p:nvGrpSpPr>
                  <p:grpSpPr>
                    <a:xfrm>
                      <a:off x="6492000" y="5218301"/>
                      <a:ext cx="288000" cy="922032"/>
                      <a:chOff x="6492000" y="5218301"/>
                      <a:chExt cx="288000" cy="922032"/>
                    </a:xfrm>
                  </p:grpSpPr>
                  <p:grpSp>
                    <p:nvGrpSpPr>
                      <p:cNvPr id="160" name="组合 159"/>
                      <p:cNvGrpSpPr/>
                      <p:nvPr/>
                    </p:nvGrpSpPr>
                    <p:grpSpPr>
                      <a:xfrm>
                        <a:off x="6569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165" name="直接连接符 164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6" name="直接连接符 165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7" name="直接连接符 166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61" name="组合 160"/>
                      <p:cNvGrpSpPr/>
                      <p:nvPr/>
                    </p:nvGrpSpPr>
                    <p:grpSpPr>
                      <a:xfrm>
                        <a:off x="6492000" y="5614457"/>
                        <a:ext cx="288000" cy="525876"/>
                        <a:chOff x="7221337" y="4896040"/>
                        <a:chExt cx="288000" cy="525876"/>
                      </a:xfrm>
                    </p:grpSpPr>
                    <p:pic>
                      <p:nvPicPr>
                        <p:cNvPr id="162" name="图片 16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489604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63" name="图片 16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072823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64" name="图片 16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24737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51" name="组合 150"/>
                    <p:cNvGrpSpPr/>
                    <p:nvPr/>
                  </p:nvGrpSpPr>
                  <p:grpSpPr>
                    <a:xfrm>
                      <a:off x="6780000" y="5218301"/>
                      <a:ext cx="288000" cy="922031"/>
                      <a:chOff x="6780000" y="5218301"/>
                      <a:chExt cx="288000" cy="922031"/>
                    </a:xfrm>
                  </p:grpSpPr>
                  <p:grpSp>
                    <p:nvGrpSpPr>
                      <p:cNvPr id="152" name="组合 151"/>
                      <p:cNvGrpSpPr/>
                      <p:nvPr/>
                    </p:nvGrpSpPr>
                    <p:grpSpPr>
                      <a:xfrm>
                        <a:off x="6857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157" name="直接连接符 156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8" name="直接连接符 157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9" name="直接连接符 158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53" name="组合 152"/>
                      <p:cNvGrpSpPr/>
                      <p:nvPr/>
                    </p:nvGrpSpPr>
                    <p:grpSpPr>
                      <a:xfrm>
                        <a:off x="6780000" y="5614456"/>
                        <a:ext cx="288000" cy="525876"/>
                        <a:chOff x="7509337" y="4896039"/>
                        <a:chExt cx="288000" cy="525876"/>
                      </a:xfrm>
                    </p:grpSpPr>
                    <p:pic>
                      <p:nvPicPr>
                        <p:cNvPr id="154" name="图片 15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4896039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5" name="图片 15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07282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6" name="图片 15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24737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pic>
                <p:nvPicPr>
                  <p:cNvPr id="148" name="图片 14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04001" y="5040000"/>
                    <a:ext cx="863997" cy="2231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7284000" y="5040000"/>
                  <a:ext cx="864000" cy="1100334"/>
                  <a:chOff x="7284000" y="5040000"/>
                  <a:chExt cx="864000" cy="1100334"/>
                </a:xfrm>
              </p:grpSpPr>
              <p:grpSp>
                <p:nvGrpSpPr>
                  <p:cNvPr id="118" name="组合 117"/>
                  <p:cNvGrpSpPr/>
                  <p:nvPr/>
                </p:nvGrpSpPr>
                <p:grpSpPr>
                  <a:xfrm>
                    <a:off x="7284000" y="5218301"/>
                    <a:ext cx="864000" cy="922033"/>
                    <a:chOff x="7284000" y="5218301"/>
                    <a:chExt cx="864000" cy="922033"/>
                  </a:xfrm>
                </p:grpSpPr>
                <p:grpSp>
                  <p:nvGrpSpPr>
                    <p:cNvPr id="120" name="组合 119"/>
                    <p:cNvGrpSpPr/>
                    <p:nvPr/>
                  </p:nvGrpSpPr>
                  <p:grpSpPr>
                    <a:xfrm>
                      <a:off x="7284000" y="5218301"/>
                      <a:ext cx="288000" cy="922033"/>
                      <a:chOff x="7284000" y="5218301"/>
                      <a:chExt cx="288000" cy="922033"/>
                    </a:xfrm>
                  </p:grpSpPr>
                  <p:grpSp>
                    <p:nvGrpSpPr>
                      <p:cNvPr id="139" name="组合 138"/>
                      <p:cNvGrpSpPr/>
                      <p:nvPr/>
                    </p:nvGrpSpPr>
                    <p:grpSpPr>
                      <a:xfrm>
                        <a:off x="7361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144" name="直接连接符 143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直接连接符 144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直接连接符 145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0" name="组合 139"/>
                      <p:cNvGrpSpPr/>
                      <p:nvPr/>
                    </p:nvGrpSpPr>
                    <p:grpSpPr>
                      <a:xfrm>
                        <a:off x="7284000" y="5614458"/>
                        <a:ext cx="288000" cy="525876"/>
                        <a:chOff x="6933337" y="4896041"/>
                        <a:chExt cx="288000" cy="525876"/>
                      </a:xfrm>
                    </p:grpSpPr>
                    <p:pic>
                      <p:nvPicPr>
                        <p:cNvPr id="141" name="图片 14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489604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2" name="图片 14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072824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3" name="图片 14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24737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21" name="组合 120"/>
                    <p:cNvGrpSpPr/>
                    <p:nvPr/>
                  </p:nvGrpSpPr>
                  <p:grpSpPr>
                    <a:xfrm>
                      <a:off x="7572000" y="5218301"/>
                      <a:ext cx="288000" cy="922032"/>
                      <a:chOff x="7572000" y="5218301"/>
                      <a:chExt cx="288000" cy="922032"/>
                    </a:xfrm>
                  </p:grpSpPr>
                  <p:grpSp>
                    <p:nvGrpSpPr>
                      <p:cNvPr id="131" name="组合 130"/>
                      <p:cNvGrpSpPr/>
                      <p:nvPr/>
                    </p:nvGrpSpPr>
                    <p:grpSpPr>
                      <a:xfrm>
                        <a:off x="7649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136" name="直接连接符 135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7" name="直接连接符 136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8" name="直接连接符 137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2" name="组合 131"/>
                      <p:cNvGrpSpPr/>
                      <p:nvPr/>
                    </p:nvGrpSpPr>
                    <p:grpSpPr>
                      <a:xfrm>
                        <a:off x="7572000" y="5614457"/>
                        <a:ext cx="288000" cy="525876"/>
                        <a:chOff x="7221337" y="4896040"/>
                        <a:chExt cx="288000" cy="525876"/>
                      </a:xfrm>
                    </p:grpSpPr>
                    <p:pic>
                      <p:nvPicPr>
                        <p:cNvPr id="133" name="图片 13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489604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4" name="图片 13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072823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5" name="图片 13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24737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22" name="组合 121"/>
                    <p:cNvGrpSpPr/>
                    <p:nvPr/>
                  </p:nvGrpSpPr>
                  <p:grpSpPr>
                    <a:xfrm>
                      <a:off x="7860000" y="5218301"/>
                      <a:ext cx="288000" cy="922031"/>
                      <a:chOff x="7860000" y="5218301"/>
                      <a:chExt cx="288000" cy="922031"/>
                    </a:xfrm>
                  </p:grpSpPr>
                  <p:grpSp>
                    <p:nvGrpSpPr>
                      <p:cNvPr id="123" name="组合 122"/>
                      <p:cNvGrpSpPr/>
                      <p:nvPr/>
                    </p:nvGrpSpPr>
                    <p:grpSpPr>
                      <a:xfrm>
                        <a:off x="7937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128" name="直接连接符 127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9" name="直接连接符 128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0" name="直接连接符 129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24" name="组合 123"/>
                      <p:cNvGrpSpPr/>
                      <p:nvPr/>
                    </p:nvGrpSpPr>
                    <p:grpSpPr>
                      <a:xfrm>
                        <a:off x="7860000" y="5614456"/>
                        <a:ext cx="288000" cy="525876"/>
                        <a:chOff x="7509337" y="4896039"/>
                        <a:chExt cx="288000" cy="525876"/>
                      </a:xfrm>
                    </p:grpSpPr>
                    <p:pic>
                      <p:nvPicPr>
                        <p:cNvPr id="125" name="图片 1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4896039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6" name="图片 12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07282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7" name="图片 12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24737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pic>
                <p:nvPicPr>
                  <p:cNvPr id="119" name="图片 11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84001" y="5040000"/>
                    <a:ext cx="863997" cy="2231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组合 57"/>
                <p:cNvGrpSpPr/>
                <p:nvPr/>
              </p:nvGrpSpPr>
              <p:grpSpPr>
                <a:xfrm>
                  <a:off x="8364000" y="5040000"/>
                  <a:ext cx="864000" cy="1100334"/>
                  <a:chOff x="8364000" y="5040000"/>
                  <a:chExt cx="864000" cy="1100334"/>
                </a:xfrm>
              </p:grpSpPr>
              <p:grpSp>
                <p:nvGrpSpPr>
                  <p:cNvPr id="89" name="组合 88"/>
                  <p:cNvGrpSpPr/>
                  <p:nvPr/>
                </p:nvGrpSpPr>
                <p:grpSpPr>
                  <a:xfrm>
                    <a:off x="8364000" y="5218301"/>
                    <a:ext cx="864000" cy="922033"/>
                    <a:chOff x="8364000" y="5218301"/>
                    <a:chExt cx="864000" cy="922033"/>
                  </a:xfrm>
                </p:grpSpPr>
                <p:grpSp>
                  <p:nvGrpSpPr>
                    <p:cNvPr id="91" name="组合 90"/>
                    <p:cNvGrpSpPr/>
                    <p:nvPr/>
                  </p:nvGrpSpPr>
                  <p:grpSpPr>
                    <a:xfrm>
                      <a:off x="8364000" y="5218301"/>
                      <a:ext cx="288000" cy="922033"/>
                      <a:chOff x="8364000" y="5218301"/>
                      <a:chExt cx="288000" cy="922033"/>
                    </a:xfrm>
                  </p:grpSpPr>
                  <p:grpSp>
                    <p:nvGrpSpPr>
                      <p:cNvPr id="110" name="组合 109"/>
                      <p:cNvGrpSpPr/>
                      <p:nvPr/>
                    </p:nvGrpSpPr>
                    <p:grpSpPr>
                      <a:xfrm>
                        <a:off x="8441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115" name="直接连接符 114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6" name="直接连接符 115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7" name="直接连接符 116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11" name="组合 110"/>
                      <p:cNvGrpSpPr/>
                      <p:nvPr/>
                    </p:nvGrpSpPr>
                    <p:grpSpPr>
                      <a:xfrm>
                        <a:off x="8364000" y="5614458"/>
                        <a:ext cx="288000" cy="525876"/>
                        <a:chOff x="6933337" y="4896041"/>
                        <a:chExt cx="288000" cy="525876"/>
                      </a:xfrm>
                    </p:grpSpPr>
                    <p:pic>
                      <p:nvPicPr>
                        <p:cNvPr id="112" name="图片 11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489604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13" name="图片 11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072824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14" name="图片 11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24737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92" name="组合 91"/>
                    <p:cNvGrpSpPr/>
                    <p:nvPr/>
                  </p:nvGrpSpPr>
                  <p:grpSpPr>
                    <a:xfrm>
                      <a:off x="8652000" y="5218301"/>
                      <a:ext cx="288000" cy="922032"/>
                      <a:chOff x="8652000" y="5218301"/>
                      <a:chExt cx="288000" cy="922032"/>
                    </a:xfrm>
                  </p:grpSpPr>
                  <p:grpSp>
                    <p:nvGrpSpPr>
                      <p:cNvPr id="102" name="组合 101"/>
                      <p:cNvGrpSpPr/>
                      <p:nvPr/>
                    </p:nvGrpSpPr>
                    <p:grpSpPr>
                      <a:xfrm>
                        <a:off x="8729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107" name="直接连接符 106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8" name="直接连接符 107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直接连接符 108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3" name="组合 102"/>
                      <p:cNvGrpSpPr/>
                      <p:nvPr/>
                    </p:nvGrpSpPr>
                    <p:grpSpPr>
                      <a:xfrm>
                        <a:off x="8652000" y="5614457"/>
                        <a:ext cx="288000" cy="525876"/>
                        <a:chOff x="7221337" y="4896040"/>
                        <a:chExt cx="288000" cy="525876"/>
                      </a:xfrm>
                    </p:grpSpPr>
                    <p:pic>
                      <p:nvPicPr>
                        <p:cNvPr id="104" name="图片 10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489604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5" name="图片 10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072823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6" name="图片 10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24737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93" name="组合 92"/>
                    <p:cNvGrpSpPr/>
                    <p:nvPr/>
                  </p:nvGrpSpPr>
                  <p:grpSpPr>
                    <a:xfrm>
                      <a:off x="8940000" y="5218301"/>
                      <a:ext cx="288000" cy="922031"/>
                      <a:chOff x="8940000" y="5218301"/>
                      <a:chExt cx="288000" cy="922031"/>
                    </a:xfrm>
                  </p:grpSpPr>
                  <p:grpSp>
                    <p:nvGrpSpPr>
                      <p:cNvPr id="94" name="组合 93"/>
                      <p:cNvGrpSpPr/>
                      <p:nvPr/>
                    </p:nvGrpSpPr>
                    <p:grpSpPr>
                      <a:xfrm>
                        <a:off x="9017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99" name="直接连接符 98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0" name="直接连接符 99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1" name="直接连接符 100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5" name="组合 94"/>
                      <p:cNvGrpSpPr/>
                      <p:nvPr/>
                    </p:nvGrpSpPr>
                    <p:grpSpPr>
                      <a:xfrm>
                        <a:off x="8940000" y="5614456"/>
                        <a:ext cx="288000" cy="525876"/>
                        <a:chOff x="7509337" y="4896039"/>
                        <a:chExt cx="288000" cy="525876"/>
                      </a:xfrm>
                    </p:grpSpPr>
                    <p:pic>
                      <p:nvPicPr>
                        <p:cNvPr id="96" name="图片 9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4896039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图片 9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07282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8" name="图片 9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24737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pic>
                <p:nvPicPr>
                  <p:cNvPr id="90" name="图片 8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4001" y="5040000"/>
                    <a:ext cx="863997" cy="2231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组合 58"/>
                <p:cNvGrpSpPr/>
                <p:nvPr/>
              </p:nvGrpSpPr>
              <p:grpSpPr>
                <a:xfrm>
                  <a:off x="9444000" y="5040000"/>
                  <a:ext cx="864000" cy="1100334"/>
                  <a:chOff x="9444000" y="5040000"/>
                  <a:chExt cx="864000" cy="1100334"/>
                </a:xfrm>
              </p:grpSpPr>
              <p:grpSp>
                <p:nvGrpSpPr>
                  <p:cNvPr id="60" name="组合 59"/>
                  <p:cNvGrpSpPr/>
                  <p:nvPr/>
                </p:nvGrpSpPr>
                <p:grpSpPr>
                  <a:xfrm>
                    <a:off x="9444000" y="5218301"/>
                    <a:ext cx="864000" cy="922033"/>
                    <a:chOff x="9444000" y="5218301"/>
                    <a:chExt cx="864000" cy="922033"/>
                  </a:xfrm>
                </p:grpSpPr>
                <p:grpSp>
                  <p:nvGrpSpPr>
                    <p:cNvPr id="62" name="组合 61"/>
                    <p:cNvGrpSpPr/>
                    <p:nvPr/>
                  </p:nvGrpSpPr>
                  <p:grpSpPr>
                    <a:xfrm>
                      <a:off x="9444000" y="5218301"/>
                      <a:ext cx="288000" cy="922033"/>
                      <a:chOff x="9444000" y="5218301"/>
                      <a:chExt cx="288000" cy="922033"/>
                    </a:xfrm>
                  </p:grpSpPr>
                  <p:grpSp>
                    <p:nvGrpSpPr>
                      <p:cNvPr id="81" name="组合 80"/>
                      <p:cNvGrpSpPr/>
                      <p:nvPr/>
                    </p:nvGrpSpPr>
                    <p:grpSpPr>
                      <a:xfrm>
                        <a:off x="9521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86" name="直接连接符 85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" name="直接连接符 86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" name="直接连接符 87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2" name="组合 81"/>
                      <p:cNvGrpSpPr/>
                      <p:nvPr/>
                    </p:nvGrpSpPr>
                    <p:grpSpPr>
                      <a:xfrm>
                        <a:off x="9444000" y="5614458"/>
                        <a:ext cx="288000" cy="525876"/>
                        <a:chOff x="6933337" y="4896041"/>
                        <a:chExt cx="288000" cy="525876"/>
                      </a:xfrm>
                    </p:grpSpPr>
                    <p:pic>
                      <p:nvPicPr>
                        <p:cNvPr id="83" name="图片 8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489604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4" name="图片 8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072824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5" name="图片 8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3337" y="524737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63" name="组合 62"/>
                    <p:cNvGrpSpPr/>
                    <p:nvPr/>
                  </p:nvGrpSpPr>
                  <p:grpSpPr>
                    <a:xfrm>
                      <a:off x="9732000" y="5218301"/>
                      <a:ext cx="288000" cy="922032"/>
                      <a:chOff x="9732000" y="5218301"/>
                      <a:chExt cx="288000" cy="922032"/>
                    </a:xfrm>
                  </p:grpSpPr>
                  <p:grpSp>
                    <p:nvGrpSpPr>
                      <p:cNvPr id="73" name="组合 72"/>
                      <p:cNvGrpSpPr/>
                      <p:nvPr/>
                    </p:nvGrpSpPr>
                    <p:grpSpPr>
                      <a:xfrm>
                        <a:off x="9809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78" name="直接连接符 77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9" name="直接连接符 78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0" name="直接连接符 79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4" name="组合 73"/>
                      <p:cNvGrpSpPr/>
                      <p:nvPr/>
                    </p:nvGrpSpPr>
                    <p:grpSpPr>
                      <a:xfrm>
                        <a:off x="9732000" y="5614457"/>
                        <a:ext cx="288000" cy="525876"/>
                        <a:chOff x="7221337" y="4896040"/>
                        <a:chExt cx="288000" cy="525876"/>
                      </a:xfrm>
                    </p:grpSpPr>
                    <p:pic>
                      <p:nvPicPr>
                        <p:cNvPr id="75" name="图片 7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489604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6" name="图片 7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072823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7" name="图片 7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1337" y="5247371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64" name="组合 63"/>
                    <p:cNvGrpSpPr/>
                    <p:nvPr/>
                  </p:nvGrpSpPr>
                  <p:grpSpPr>
                    <a:xfrm>
                      <a:off x="10020000" y="5218301"/>
                      <a:ext cx="288000" cy="922031"/>
                      <a:chOff x="10020000" y="5218301"/>
                      <a:chExt cx="288000" cy="922031"/>
                    </a:xfrm>
                  </p:grpSpPr>
                  <p:grpSp>
                    <p:nvGrpSpPr>
                      <p:cNvPr id="65" name="组合 64"/>
                      <p:cNvGrpSpPr/>
                      <p:nvPr/>
                    </p:nvGrpSpPr>
                    <p:grpSpPr>
                      <a:xfrm>
                        <a:off x="10097240" y="5218301"/>
                        <a:ext cx="133521" cy="792000"/>
                        <a:chOff x="7008675" y="4499884"/>
                        <a:chExt cx="133521" cy="792000"/>
                      </a:xfrm>
                    </p:grpSpPr>
                    <p:cxnSp>
                      <p:nvCxnSpPr>
                        <p:cNvPr id="70" name="直接连接符 69"/>
                        <p:cNvCxnSpPr/>
                        <p:nvPr/>
                      </p:nvCxnSpPr>
                      <p:spPr>
                        <a:xfrm>
                          <a:off x="7008675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1" name="直接连接符 70"/>
                        <p:cNvCxnSpPr/>
                        <p:nvPr/>
                      </p:nvCxnSpPr>
                      <p:spPr>
                        <a:xfrm>
                          <a:off x="714219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2" name="直接连接符 71"/>
                        <p:cNvCxnSpPr/>
                        <p:nvPr/>
                      </p:nvCxnSpPr>
                      <p:spPr>
                        <a:xfrm>
                          <a:off x="7075436" y="4499884"/>
                          <a:ext cx="0" cy="792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898989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66" name="组合 65"/>
                      <p:cNvGrpSpPr/>
                      <p:nvPr/>
                    </p:nvGrpSpPr>
                    <p:grpSpPr>
                      <a:xfrm>
                        <a:off x="10020000" y="5614456"/>
                        <a:ext cx="288000" cy="525876"/>
                        <a:chOff x="7509337" y="4896039"/>
                        <a:chExt cx="288000" cy="525876"/>
                      </a:xfrm>
                    </p:grpSpPr>
                    <p:pic>
                      <p:nvPicPr>
                        <p:cNvPr id="67" name="图片 6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4896039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8" name="图片 6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072822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9" name="图片 6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09337" y="5247370"/>
                          <a:ext cx="288000" cy="17454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pic>
                <p:nvPicPr>
                  <p:cNvPr id="61" name="图片 6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4001" y="5040000"/>
                    <a:ext cx="863997" cy="223123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" name="组合 6"/>
            <p:cNvGrpSpPr/>
            <p:nvPr/>
          </p:nvGrpSpPr>
          <p:grpSpPr>
            <a:xfrm>
              <a:off x="2316000" y="4616405"/>
              <a:ext cx="7560000" cy="423595"/>
              <a:chOff x="2316000" y="4616405"/>
              <a:chExt cx="7560000" cy="423595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2316000" y="4616405"/>
                <a:ext cx="3240000" cy="423595"/>
                <a:chOff x="432000" y="4616405"/>
                <a:chExt cx="3240000" cy="423595"/>
              </a:xfrm>
            </p:grpSpPr>
            <p:cxnSp>
              <p:nvCxnSpPr>
                <p:cNvPr id="46" name="直接连接符 45"/>
                <p:cNvCxnSpPr>
                  <a:stCxn id="300" idx="2"/>
                  <a:endCxn id="268" idx="0"/>
                </p:cNvCxnSpPr>
                <p:nvPr/>
              </p:nvCxnSpPr>
              <p:spPr>
                <a:xfrm flipH="1">
                  <a:off x="432000" y="4616405"/>
                  <a:ext cx="54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stCxn id="301" idx="2"/>
                  <a:endCxn id="268" idx="0"/>
                </p:cNvCxnSpPr>
                <p:nvPr/>
              </p:nvCxnSpPr>
              <p:spPr>
                <a:xfrm flipH="1">
                  <a:off x="432000" y="4616405"/>
                  <a:ext cx="270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>
                  <a:stCxn id="300" idx="2"/>
                  <a:endCxn id="239" idx="0"/>
                </p:cNvCxnSpPr>
                <p:nvPr/>
              </p:nvCxnSpPr>
              <p:spPr>
                <a:xfrm>
                  <a:off x="972000" y="4616405"/>
                  <a:ext cx="54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>
                  <a:stCxn id="301" idx="2"/>
                  <a:endCxn id="239" idx="0"/>
                </p:cNvCxnSpPr>
                <p:nvPr/>
              </p:nvCxnSpPr>
              <p:spPr>
                <a:xfrm flipH="1">
                  <a:off x="1512000" y="4616405"/>
                  <a:ext cx="162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>
                  <a:stCxn id="300" idx="2"/>
                  <a:endCxn id="210" idx="0"/>
                </p:cNvCxnSpPr>
                <p:nvPr/>
              </p:nvCxnSpPr>
              <p:spPr>
                <a:xfrm>
                  <a:off x="972000" y="4616405"/>
                  <a:ext cx="162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>
                  <a:stCxn id="301" idx="2"/>
                  <a:endCxn id="210" idx="0"/>
                </p:cNvCxnSpPr>
                <p:nvPr/>
              </p:nvCxnSpPr>
              <p:spPr>
                <a:xfrm flipH="1">
                  <a:off x="2592000" y="4616405"/>
                  <a:ext cx="54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>
                  <a:stCxn id="300" idx="2"/>
                  <a:endCxn id="181" idx="0"/>
                </p:cNvCxnSpPr>
                <p:nvPr/>
              </p:nvCxnSpPr>
              <p:spPr>
                <a:xfrm>
                  <a:off x="972000" y="4616405"/>
                  <a:ext cx="270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/>
                <p:cNvCxnSpPr>
                  <a:stCxn id="301" idx="2"/>
                  <a:endCxn id="181" idx="0"/>
                </p:cNvCxnSpPr>
                <p:nvPr/>
              </p:nvCxnSpPr>
              <p:spPr>
                <a:xfrm>
                  <a:off x="3132000" y="4616405"/>
                  <a:ext cx="54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组合 36"/>
              <p:cNvGrpSpPr/>
              <p:nvPr/>
            </p:nvGrpSpPr>
            <p:grpSpPr>
              <a:xfrm>
                <a:off x="6636000" y="4616405"/>
                <a:ext cx="3240000" cy="423595"/>
                <a:chOff x="432000" y="4616405"/>
                <a:chExt cx="3240000" cy="423595"/>
              </a:xfrm>
            </p:grpSpPr>
            <p:cxnSp>
              <p:nvCxnSpPr>
                <p:cNvPr id="38" name="直接连接符 37"/>
                <p:cNvCxnSpPr>
                  <a:stCxn id="298" idx="2"/>
                  <a:endCxn id="148" idx="0"/>
                </p:cNvCxnSpPr>
                <p:nvPr/>
              </p:nvCxnSpPr>
              <p:spPr>
                <a:xfrm flipH="1">
                  <a:off x="432000" y="4616405"/>
                  <a:ext cx="54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stCxn id="299" idx="2"/>
                  <a:endCxn id="148" idx="0"/>
                </p:cNvCxnSpPr>
                <p:nvPr/>
              </p:nvCxnSpPr>
              <p:spPr>
                <a:xfrm flipH="1">
                  <a:off x="432000" y="4616405"/>
                  <a:ext cx="270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298" idx="2"/>
                  <a:endCxn id="119" idx="0"/>
                </p:cNvCxnSpPr>
                <p:nvPr/>
              </p:nvCxnSpPr>
              <p:spPr>
                <a:xfrm>
                  <a:off x="972000" y="4616405"/>
                  <a:ext cx="54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stCxn id="299" idx="2"/>
                  <a:endCxn id="119" idx="0"/>
                </p:cNvCxnSpPr>
                <p:nvPr/>
              </p:nvCxnSpPr>
              <p:spPr>
                <a:xfrm flipH="1">
                  <a:off x="1512000" y="4616405"/>
                  <a:ext cx="162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stCxn id="298" idx="2"/>
                  <a:endCxn id="90" idx="0"/>
                </p:cNvCxnSpPr>
                <p:nvPr/>
              </p:nvCxnSpPr>
              <p:spPr>
                <a:xfrm>
                  <a:off x="972000" y="4616405"/>
                  <a:ext cx="162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stCxn id="299" idx="2"/>
                  <a:endCxn id="90" idx="0"/>
                </p:cNvCxnSpPr>
                <p:nvPr/>
              </p:nvCxnSpPr>
              <p:spPr>
                <a:xfrm flipH="1">
                  <a:off x="2592000" y="4616405"/>
                  <a:ext cx="54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stCxn id="298" idx="2"/>
                  <a:endCxn id="61" idx="0"/>
                </p:cNvCxnSpPr>
                <p:nvPr/>
              </p:nvCxnSpPr>
              <p:spPr>
                <a:xfrm>
                  <a:off x="972000" y="4616405"/>
                  <a:ext cx="270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299" idx="2"/>
                  <a:endCxn id="61" idx="0"/>
                </p:cNvCxnSpPr>
                <p:nvPr/>
              </p:nvCxnSpPr>
              <p:spPr>
                <a:xfrm>
                  <a:off x="3132000" y="4616405"/>
                  <a:ext cx="540000" cy="423595"/>
                </a:xfrm>
                <a:prstGeom prst="line">
                  <a:avLst/>
                </a:prstGeom>
                <a:ln>
                  <a:solidFill>
                    <a:srgbClr val="8989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组合 7"/>
            <p:cNvGrpSpPr/>
            <p:nvPr/>
          </p:nvGrpSpPr>
          <p:grpSpPr>
            <a:xfrm>
              <a:off x="3360000" y="3420000"/>
              <a:ext cx="5472000" cy="395099"/>
              <a:chOff x="1476000" y="3420000"/>
              <a:chExt cx="5472000" cy="395099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000" y="3420000"/>
                <a:ext cx="1152000" cy="395099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00" y="3420000"/>
                <a:ext cx="1152000" cy="395099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2856000" y="3815100"/>
              <a:ext cx="6480000" cy="504900"/>
              <a:chOff x="972000" y="3815100"/>
              <a:chExt cx="6480000" cy="504900"/>
            </a:xfrm>
          </p:grpSpPr>
          <p:cxnSp>
            <p:nvCxnSpPr>
              <p:cNvPr id="26" name="直接连接符 25"/>
              <p:cNvCxnSpPr>
                <a:stCxn id="34" idx="2"/>
                <a:endCxn id="300" idx="0"/>
              </p:cNvCxnSpPr>
              <p:nvPr/>
            </p:nvCxnSpPr>
            <p:spPr>
              <a:xfrm flipH="1">
                <a:off x="972000" y="3815100"/>
                <a:ext cx="1080000" cy="504900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35" idx="2"/>
                <a:endCxn id="300" idx="0"/>
              </p:cNvCxnSpPr>
              <p:nvPr/>
            </p:nvCxnSpPr>
            <p:spPr>
              <a:xfrm flipH="1">
                <a:off x="972000" y="3815100"/>
                <a:ext cx="5400000" cy="504900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34" idx="2"/>
                <a:endCxn id="301" idx="0"/>
              </p:cNvCxnSpPr>
              <p:nvPr/>
            </p:nvCxnSpPr>
            <p:spPr>
              <a:xfrm>
                <a:off x="2052000" y="3815100"/>
                <a:ext cx="1080000" cy="504900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35" idx="2"/>
                <a:endCxn id="301" idx="0"/>
              </p:cNvCxnSpPr>
              <p:nvPr/>
            </p:nvCxnSpPr>
            <p:spPr>
              <a:xfrm flipH="1">
                <a:off x="3132000" y="3815100"/>
                <a:ext cx="3240000" cy="504900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34" idx="2"/>
                <a:endCxn id="298" idx="0"/>
              </p:cNvCxnSpPr>
              <p:nvPr/>
            </p:nvCxnSpPr>
            <p:spPr>
              <a:xfrm>
                <a:off x="2052000" y="3815100"/>
                <a:ext cx="3240000" cy="504900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35" idx="2"/>
                <a:endCxn id="298" idx="0"/>
              </p:cNvCxnSpPr>
              <p:nvPr/>
            </p:nvCxnSpPr>
            <p:spPr>
              <a:xfrm flipH="1">
                <a:off x="5292000" y="3815100"/>
                <a:ext cx="1080000" cy="504900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34" idx="2"/>
                <a:endCxn id="299" idx="0"/>
              </p:cNvCxnSpPr>
              <p:nvPr/>
            </p:nvCxnSpPr>
            <p:spPr>
              <a:xfrm>
                <a:off x="2052000" y="3815100"/>
                <a:ext cx="5400000" cy="504900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35" idx="2"/>
                <a:endCxn id="299" idx="0"/>
              </p:cNvCxnSpPr>
              <p:nvPr/>
            </p:nvCxnSpPr>
            <p:spPr>
              <a:xfrm>
                <a:off x="6372000" y="3815100"/>
                <a:ext cx="1080000" cy="504900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360000" y="2880000"/>
              <a:ext cx="5472000" cy="283331"/>
              <a:chOff x="1476000" y="2880000"/>
              <a:chExt cx="5472000" cy="283331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000" y="2880000"/>
                <a:ext cx="1152000" cy="283331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00" y="2880000"/>
                <a:ext cx="1152000" cy="283331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3360000" y="2340000"/>
              <a:ext cx="5472000" cy="283331"/>
              <a:chOff x="1476000" y="2340000"/>
              <a:chExt cx="5472000" cy="283331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000" y="2340000"/>
                <a:ext cx="1152000" cy="283331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00" y="2340000"/>
                <a:ext cx="1152000" cy="283331"/>
              </a:xfrm>
              <a:prstGeom prst="rect">
                <a:avLst/>
              </a:prstGeom>
            </p:spPr>
          </p:pic>
        </p:grpSp>
        <p:grpSp>
          <p:nvGrpSpPr>
            <p:cNvPr id="12" name="组合 11"/>
            <p:cNvGrpSpPr/>
            <p:nvPr/>
          </p:nvGrpSpPr>
          <p:grpSpPr>
            <a:xfrm>
              <a:off x="3936000" y="3163332"/>
              <a:ext cx="4320000" cy="256668"/>
              <a:chOff x="2052000" y="3163332"/>
              <a:chExt cx="4320000" cy="256668"/>
            </a:xfrm>
          </p:grpSpPr>
          <p:cxnSp>
            <p:nvCxnSpPr>
              <p:cNvPr id="18" name="直接连接符 17"/>
              <p:cNvCxnSpPr>
                <a:stCxn id="24" idx="2"/>
                <a:endCxn id="34" idx="0"/>
              </p:cNvCxnSpPr>
              <p:nvPr/>
            </p:nvCxnSpPr>
            <p:spPr>
              <a:xfrm>
                <a:off x="2052000" y="3163332"/>
                <a:ext cx="0" cy="25666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25" idx="2"/>
                <a:endCxn id="34" idx="0"/>
              </p:cNvCxnSpPr>
              <p:nvPr/>
            </p:nvCxnSpPr>
            <p:spPr>
              <a:xfrm flipH="1">
                <a:off x="2052000" y="3163332"/>
                <a:ext cx="4320000" cy="25666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24" idx="2"/>
                <a:endCxn id="35" idx="0"/>
              </p:cNvCxnSpPr>
              <p:nvPr/>
            </p:nvCxnSpPr>
            <p:spPr>
              <a:xfrm>
                <a:off x="2052000" y="3163332"/>
                <a:ext cx="4320000" cy="25666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25" idx="2"/>
                <a:endCxn id="35" idx="0"/>
              </p:cNvCxnSpPr>
              <p:nvPr/>
            </p:nvCxnSpPr>
            <p:spPr>
              <a:xfrm>
                <a:off x="6372000" y="3163332"/>
                <a:ext cx="0" cy="25666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3936000" y="2623332"/>
              <a:ext cx="4320000" cy="256668"/>
              <a:chOff x="2052000" y="2623332"/>
              <a:chExt cx="4320000" cy="256668"/>
            </a:xfrm>
          </p:grpSpPr>
          <p:cxnSp>
            <p:nvCxnSpPr>
              <p:cNvPr id="14" name="直接连接符 13"/>
              <p:cNvCxnSpPr>
                <a:stCxn id="22" idx="2"/>
                <a:endCxn id="25" idx="0"/>
              </p:cNvCxnSpPr>
              <p:nvPr/>
            </p:nvCxnSpPr>
            <p:spPr>
              <a:xfrm>
                <a:off x="2052000" y="2623332"/>
                <a:ext cx="4320000" cy="25666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23" idx="2"/>
                <a:endCxn id="25" idx="0"/>
              </p:cNvCxnSpPr>
              <p:nvPr/>
            </p:nvCxnSpPr>
            <p:spPr>
              <a:xfrm>
                <a:off x="6372000" y="2623332"/>
                <a:ext cx="0" cy="25666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22" idx="2"/>
                <a:endCxn id="24" idx="0"/>
              </p:cNvCxnSpPr>
              <p:nvPr/>
            </p:nvCxnSpPr>
            <p:spPr>
              <a:xfrm>
                <a:off x="2052000" y="2623332"/>
                <a:ext cx="0" cy="25666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23" idx="2"/>
                <a:endCxn id="24" idx="0"/>
              </p:cNvCxnSpPr>
              <p:nvPr/>
            </p:nvCxnSpPr>
            <p:spPr>
              <a:xfrm flipH="1">
                <a:off x="2052000" y="2623332"/>
                <a:ext cx="4320000" cy="25666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78861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园区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99" y="2340000"/>
            <a:ext cx="8425402" cy="37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6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"/>
          <p:cNvSpPr/>
          <p:nvPr/>
        </p:nvSpPr>
        <p:spPr>
          <a:xfrm rot="10800000">
            <a:off x="-3" y="-66995"/>
            <a:ext cx="7188202" cy="6924991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E50A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1458" y="1398176"/>
            <a:ext cx="2464785" cy="3853723"/>
            <a:chOff x="7379192" y="1807681"/>
            <a:chExt cx="2464785" cy="3853723"/>
          </a:xfrm>
        </p:grpSpPr>
        <p:cxnSp>
          <p:nvCxnSpPr>
            <p:cNvPr id="4" name="直接连接符 108">
              <a:extLst>
                <a:ext uri="{FF2B5EF4-FFF2-40B4-BE49-F238E27FC236}">
                  <a16:creationId xmlns:a16="http://schemas.microsoft.com/office/drawing/2014/main" xmlns="" id="{9F1C5676-B5C5-4B64-8A84-CB35352EA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9111" y="2116010"/>
              <a:ext cx="12465" cy="3281244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6">
              <a:extLst>
                <a:ext uri="{FF2B5EF4-FFF2-40B4-BE49-F238E27FC236}">
                  <a16:creationId xmlns:a16="http://schemas.microsoft.com/office/drawing/2014/main" xmlns="" id="{F9B1A709-815F-4638-BB15-C9D453295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194" y="2464829"/>
              <a:ext cx="967645" cy="237990"/>
            </a:xfrm>
            <a:prstGeom prst="rect">
              <a:avLst/>
            </a:prstGeom>
          </p:spPr>
        </p:pic>
        <p:pic>
          <p:nvPicPr>
            <p:cNvPr id="6" name="图片 7">
              <a:extLst>
                <a:ext uri="{FF2B5EF4-FFF2-40B4-BE49-F238E27FC236}">
                  <a16:creationId xmlns:a16="http://schemas.microsoft.com/office/drawing/2014/main" xmlns="" id="{F03FD221-8F29-474B-B32A-4766CBCE8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194" y="5397254"/>
              <a:ext cx="967645" cy="249889"/>
            </a:xfrm>
            <a:prstGeom prst="rect">
              <a:avLst/>
            </a:prstGeom>
          </p:spPr>
        </p:pic>
        <p:sp>
          <p:nvSpPr>
            <p:cNvPr id="7" name="Freeform 56">
              <a:extLst>
                <a:ext uri="{FF2B5EF4-FFF2-40B4-BE49-F238E27FC236}">
                  <a16:creationId xmlns:a16="http://schemas.microsoft.com/office/drawing/2014/main" xmlns="" id="{1D82111D-0EA1-4707-9EAE-272120F160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87092" y="1807681"/>
              <a:ext cx="551849" cy="308329"/>
            </a:xfrm>
            <a:custGeom>
              <a:avLst/>
              <a:gdLst>
                <a:gd name="T0" fmla="*/ 107 w 119"/>
                <a:gd name="T1" fmla="*/ 35 h 66"/>
                <a:gd name="T2" fmla="*/ 107 w 119"/>
                <a:gd name="T3" fmla="*/ 35 h 66"/>
                <a:gd name="T4" fmla="*/ 89 w 119"/>
                <a:gd name="T5" fmla="*/ 16 h 66"/>
                <a:gd name="T6" fmla="*/ 83 w 119"/>
                <a:gd name="T7" fmla="*/ 17 h 66"/>
                <a:gd name="T8" fmla="*/ 61 w 119"/>
                <a:gd name="T9" fmla="*/ 0 h 66"/>
                <a:gd name="T10" fmla="*/ 39 w 119"/>
                <a:gd name="T11" fmla="*/ 16 h 66"/>
                <a:gd name="T12" fmla="*/ 33 w 119"/>
                <a:gd name="T13" fmla="*/ 15 h 66"/>
                <a:gd name="T14" fmla="*/ 16 w 119"/>
                <a:gd name="T15" fmla="*/ 29 h 66"/>
                <a:gd name="T16" fmla="*/ 0 w 119"/>
                <a:gd name="T17" fmla="*/ 48 h 66"/>
                <a:gd name="T18" fmla="*/ 18 w 119"/>
                <a:gd name="T19" fmla="*/ 66 h 66"/>
                <a:gd name="T20" fmla="*/ 103 w 119"/>
                <a:gd name="T21" fmla="*/ 66 h 66"/>
                <a:gd name="T22" fmla="*/ 119 w 119"/>
                <a:gd name="T23" fmla="*/ 50 h 66"/>
                <a:gd name="T24" fmla="*/ 107 w 119"/>
                <a:gd name="T25" fmla="*/ 3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66">
                  <a:moveTo>
                    <a:pt x="107" y="35"/>
                  </a:moveTo>
                  <a:cubicBezTo>
                    <a:pt x="107" y="35"/>
                    <a:pt x="107" y="35"/>
                    <a:pt x="107" y="35"/>
                  </a:cubicBezTo>
                  <a:cubicBezTo>
                    <a:pt x="107" y="24"/>
                    <a:pt x="99" y="16"/>
                    <a:pt x="89" y="16"/>
                  </a:cubicBezTo>
                  <a:cubicBezTo>
                    <a:pt x="87" y="16"/>
                    <a:pt x="85" y="16"/>
                    <a:pt x="83" y="17"/>
                  </a:cubicBezTo>
                  <a:cubicBezTo>
                    <a:pt x="81" y="7"/>
                    <a:pt x="71" y="0"/>
                    <a:pt x="61" y="0"/>
                  </a:cubicBezTo>
                  <a:cubicBezTo>
                    <a:pt x="51" y="0"/>
                    <a:pt x="42" y="7"/>
                    <a:pt x="39" y="16"/>
                  </a:cubicBezTo>
                  <a:cubicBezTo>
                    <a:pt x="37" y="15"/>
                    <a:pt x="35" y="15"/>
                    <a:pt x="33" y="15"/>
                  </a:cubicBezTo>
                  <a:cubicBezTo>
                    <a:pt x="24" y="15"/>
                    <a:pt x="17" y="21"/>
                    <a:pt x="16" y="29"/>
                  </a:cubicBezTo>
                  <a:cubicBezTo>
                    <a:pt x="7" y="30"/>
                    <a:pt x="0" y="38"/>
                    <a:pt x="0" y="48"/>
                  </a:cubicBezTo>
                  <a:cubicBezTo>
                    <a:pt x="0" y="58"/>
                    <a:pt x="8" y="66"/>
                    <a:pt x="18" y="66"/>
                  </a:cubicBezTo>
                  <a:cubicBezTo>
                    <a:pt x="20" y="66"/>
                    <a:pt x="102" y="66"/>
                    <a:pt x="103" y="66"/>
                  </a:cubicBezTo>
                  <a:cubicBezTo>
                    <a:pt x="112" y="66"/>
                    <a:pt x="119" y="58"/>
                    <a:pt x="119" y="50"/>
                  </a:cubicBezTo>
                  <a:cubicBezTo>
                    <a:pt x="119" y="43"/>
                    <a:pt x="114" y="37"/>
                    <a:pt x="107" y="35"/>
                  </a:cubicBezTo>
                  <a:close/>
                </a:path>
              </a:pathLst>
            </a:custGeom>
            <a:solidFill>
              <a:srgbClr val="CACACA"/>
            </a:solidFill>
            <a:ln w="38100">
              <a:solidFill>
                <a:srgbClr val="CACAC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Roboto" pitchFamily="2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Roboto" pitchFamily="2" charset="0"/>
              </a:endParaRPr>
            </a:p>
          </p:txBody>
        </p:sp>
        <p:pic>
          <p:nvPicPr>
            <p:cNvPr id="8" name="图片 97">
              <a:extLst>
                <a:ext uri="{FF2B5EF4-FFF2-40B4-BE49-F238E27FC236}">
                  <a16:creationId xmlns:a16="http://schemas.microsoft.com/office/drawing/2014/main" xmlns="" id="{028DBBE8-4C83-4F51-A8FE-080A8FEE3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194" y="3051638"/>
              <a:ext cx="967645" cy="237990"/>
            </a:xfrm>
            <a:prstGeom prst="rect">
              <a:avLst/>
            </a:prstGeom>
          </p:spPr>
        </p:pic>
        <p:pic>
          <p:nvPicPr>
            <p:cNvPr id="9" name="图片 100">
              <a:extLst>
                <a:ext uri="{FF2B5EF4-FFF2-40B4-BE49-F238E27FC236}">
                  <a16:creationId xmlns:a16="http://schemas.microsoft.com/office/drawing/2014/main" xmlns="" id="{6A173D1C-256A-4E98-B143-DCA16C8FE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194" y="3637909"/>
              <a:ext cx="967645" cy="237449"/>
            </a:xfrm>
            <a:prstGeom prst="rect">
              <a:avLst/>
            </a:prstGeom>
          </p:spPr>
        </p:pic>
        <p:pic>
          <p:nvPicPr>
            <p:cNvPr id="10" name="图片 102">
              <a:extLst>
                <a:ext uri="{FF2B5EF4-FFF2-40B4-BE49-F238E27FC236}">
                  <a16:creationId xmlns:a16="http://schemas.microsoft.com/office/drawing/2014/main" xmlns="" id="{8811B3B1-6A2D-4AAA-9C5F-F8D942EF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193" y="4811524"/>
              <a:ext cx="967645" cy="237449"/>
            </a:xfrm>
            <a:prstGeom prst="rect">
              <a:avLst/>
            </a:prstGeom>
          </p:spPr>
        </p:pic>
        <p:pic>
          <p:nvPicPr>
            <p:cNvPr id="11" name="图片 104">
              <a:extLst>
                <a:ext uri="{FF2B5EF4-FFF2-40B4-BE49-F238E27FC236}">
                  <a16:creationId xmlns:a16="http://schemas.microsoft.com/office/drawing/2014/main" xmlns="" id="{4B4FCCB8-0EF9-492B-A922-90EFE714E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192" y="4225794"/>
              <a:ext cx="967645" cy="237449"/>
            </a:xfrm>
            <a:prstGeom prst="rect">
              <a:avLst/>
            </a:prstGeom>
          </p:spPr>
        </p:pic>
        <p:sp>
          <p:nvSpPr>
            <p:cNvPr id="12" name="文本框 126">
              <a:extLst>
                <a:ext uri="{FF2B5EF4-FFF2-40B4-BE49-F238E27FC236}">
                  <a16:creationId xmlns:a16="http://schemas.microsoft.com/office/drawing/2014/main" xmlns="" id="{B10A9AFE-9CC3-4613-B745-C558158131B2}"/>
                </a:ext>
              </a:extLst>
            </p:cNvPr>
            <p:cNvSpPr txBox="1"/>
            <p:nvPr/>
          </p:nvSpPr>
          <p:spPr>
            <a:xfrm>
              <a:off x="8488183" y="2395042"/>
              <a:ext cx="1332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WenQuanYi Micro Hei" panose="020B0606030804020204" pitchFamily="34" charset="-122"/>
                  <a:cs typeface="WenQuanYi Micro Hei" panose="020B0606030804020204" pitchFamily="34" charset="-122"/>
                  <a:sym typeface="Roboto" pitchFamily="2" charset="0"/>
                </a:rPr>
                <a:t>出口路由器</a:t>
              </a:r>
            </a:p>
          </p:txBody>
        </p:sp>
        <p:sp>
          <p:nvSpPr>
            <p:cNvPr id="13" name="文本框 127">
              <a:extLst>
                <a:ext uri="{FF2B5EF4-FFF2-40B4-BE49-F238E27FC236}">
                  <a16:creationId xmlns:a16="http://schemas.microsoft.com/office/drawing/2014/main" xmlns="" id="{7504B862-F071-418B-B9DF-969E3329599E}"/>
                </a:ext>
              </a:extLst>
            </p:cNvPr>
            <p:cNvSpPr txBox="1"/>
            <p:nvPr/>
          </p:nvSpPr>
          <p:spPr>
            <a:xfrm>
              <a:off x="8488183" y="5353627"/>
              <a:ext cx="1332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WenQuanYi Micro Hei" panose="020B0606030804020204" pitchFamily="34" charset="-122"/>
                  <a:cs typeface="WenQuanYi Micro Hei" panose="020B0606030804020204" pitchFamily="34" charset="-122"/>
                  <a:sym typeface="Roboto" pitchFamily="2" charset="0"/>
                </a:rPr>
                <a:t>核心交换机</a:t>
              </a:r>
            </a:p>
          </p:txBody>
        </p:sp>
        <p:sp>
          <p:nvSpPr>
            <p:cNvPr id="14" name="文本框 128">
              <a:extLst>
                <a:ext uri="{FF2B5EF4-FFF2-40B4-BE49-F238E27FC236}">
                  <a16:creationId xmlns:a16="http://schemas.microsoft.com/office/drawing/2014/main" xmlns="" id="{FB825A49-848A-4457-8902-F1B2582BC2E3}"/>
                </a:ext>
              </a:extLst>
            </p:cNvPr>
            <p:cNvSpPr txBox="1"/>
            <p:nvPr/>
          </p:nvSpPr>
          <p:spPr>
            <a:xfrm>
              <a:off x="8479679" y="2981851"/>
              <a:ext cx="1332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WenQuanYi Micro Hei" panose="020B0606030804020204" pitchFamily="34" charset="-122"/>
                  <a:cs typeface="WenQuanYi Micro Hei" panose="020B0606030804020204" pitchFamily="34" charset="-122"/>
                  <a:sym typeface="Roboto" pitchFamily="2" charset="0"/>
                </a:rPr>
                <a:t>Firewall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Roboto" pitchFamily="2" charset="0"/>
              </a:endParaRPr>
            </a:p>
          </p:txBody>
        </p:sp>
        <p:sp>
          <p:nvSpPr>
            <p:cNvPr id="15" name="文本框 129">
              <a:extLst>
                <a:ext uri="{FF2B5EF4-FFF2-40B4-BE49-F238E27FC236}">
                  <a16:creationId xmlns:a16="http://schemas.microsoft.com/office/drawing/2014/main" xmlns="" id="{555D5A55-B76C-40CF-9AB2-76CD09489FBB}"/>
                </a:ext>
              </a:extLst>
            </p:cNvPr>
            <p:cNvSpPr txBox="1"/>
            <p:nvPr/>
          </p:nvSpPr>
          <p:spPr>
            <a:xfrm>
              <a:off x="8479679" y="3580930"/>
              <a:ext cx="1332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WenQuanYi Micro Hei" panose="020B0606030804020204" pitchFamily="34" charset="-122"/>
                  <a:cs typeface="WenQuanYi Micro Hei" panose="020B0606030804020204" pitchFamily="34" charset="-122"/>
                  <a:sym typeface="Roboto" pitchFamily="2" charset="0"/>
                </a:rPr>
                <a:t>IPS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Roboto" pitchFamily="2" charset="0"/>
              </a:endParaRPr>
            </a:p>
          </p:txBody>
        </p:sp>
        <p:sp>
          <p:nvSpPr>
            <p:cNvPr id="16" name="文本框 130">
              <a:extLst>
                <a:ext uri="{FF2B5EF4-FFF2-40B4-BE49-F238E27FC236}">
                  <a16:creationId xmlns:a16="http://schemas.microsoft.com/office/drawing/2014/main" xmlns="" id="{35710493-DFA9-447C-B3C3-D1D6E6502D58}"/>
                </a:ext>
              </a:extLst>
            </p:cNvPr>
            <p:cNvSpPr txBox="1"/>
            <p:nvPr/>
          </p:nvSpPr>
          <p:spPr>
            <a:xfrm>
              <a:off x="8488183" y="4155182"/>
              <a:ext cx="1332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WenQuanYi Micro Hei" panose="020B0606030804020204" pitchFamily="34" charset="-122"/>
                  <a:cs typeface="WenQuanYi Micro Hei" panose="020B0606030804020204" pitchFamily="34" charset="-122"/>
                  <a:sym typeface="Roboto" pitchFamily="2" charset="0"/>
                </a:rPr>
                <a:t>WAF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Roboto" pitchFamily="2" charset="0"/>
              </a:endParaRPr>
            </a:p>
          </p:txBody>
        </p:sp>
        <p:sp>
          <p:nvSpPr>
            <p:cNvPr id="17" name="文本框 131">
              <a:extLst>
                <a:ext uri="{FF2B5EF4-FFF2-40B4-BE49-F238E27FC236}">
                  <a16:creationId xmlns:a16="http://schemas.microsoft.com/office/drawing/2014/main" xmlns="" id="{59CD34C5-8770-4107-9A7E-0B314F58E429}"/>
                </a:ext>
              </a:extLst>
            </p:cNvPr>
            <p:cNvSpPr txBox="1"/>
            <p:nvPr/>
          </p:nvSpPr>
          <p:spPr>
            <a:xfrm>
              <a:off x="8511219" y="4760285"/>
              <a:ext cx="1332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WenQuanYi Micro Hei" panose="020B0606030804020204" pitchFamily="34" charset="-122"/>
                  <a:cs typeface="WenQuanYi Micro Hei" panose="020B0606030804020204" pitchFamily="34" charset="-122"/>
                  <a:sym typeface="Roboto" pitchFamily="2" charset="0"/>
                </a:rPr>
                <a:t>APT</a:t>
              </a:r>
              <a:endParaRPr lang="zh-CN" altLang="en-US" sz="140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Roboto" pitchFamily="2" charset="0"/>
              </a:endParaRPr>
            </a:p>
          </p:txBody>
        </p:sp>
      </p:grpSp>
      <p:sp>
        <p:nvSpPr>
          <p:cNvPr id="18" name="内容占位符 2">
            <a:extLst>
              <a:ext uri="{FF2B5EF4-FFF2-40B4-BE49-F238E27FC236}">
                <a16:creationId xmlns:a16="http://schemas.microsoft.com/office/drawing/2014/main" xmlns="" id="{5E2A3941-6324-4051-8101-0C20B05E96FE}"/>
              </a:ext>
            </a:extLst>
          </p:cNvPr>
          <p:cNvSpPr txBox="1">
            <a:spLocks/>
          </p:cNvSpPr>
          <p:nvPr/>
        </p:nvSpPr>
        <p:spPr>
          <a:xfrm>
            <a:off x="6122509" y="1835866"/>
            <a:ext cx="5912285" cy="35757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-538163">
              <a:lnSpc>
                <a:spcPct val="200000"/>
              </a:lnSpc>
              <a:buClr>
                <a:srgbClr val="FF9B00"/>
              </a:buCl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bg1"/>
                </a:solidFill>
                <a:cs typeface="WenQuanYi Micro Hei" panose="020B0606030804020204" pitchFamily="34" charset="-122"/>
                <a:sym typeface="Roboto" pitchFamily="2" charset="0"/>
              </a:rPr>
              <a:t>受限于网络拓扑，所有流量走相同路径，无法区分租户或不同访问方向</a:t>
            </a:r>
            <a:endParaRPr lang="en-US" altLang="zh-CN" sz="2000" dirty="0" smtClean="0">
              <a:solidFill>
                <a:schemeClr val="bg1"/>
              </a:solidFill>
              <a:cs typeface="WenQuanYi Micro Hei" panose="020B0606030804020204" pitchFamily="34" charset="-122"/>
              <a:sym typeface="Roboto" pitchFamily="2" charset="0"/>
            </a:endParaRPr>
          </a:p>
          <a:p>
            <a:pPr marL="538163" indent="-538163">
              <a:lnSpc>
                <a:spcPct val="200000"/>
              </a:lnSpc>
              <a:buClr>
                <a:srgbClr val="FF9B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cs typeface="WenQuanYi Micro Hei" panose="020B0606030804020204" pitchFamily="34" charset="-122"/>
                <a:sym typeface="Roboto" pitchFamily="2" charset="0"/>
              </a:rPr>
              <a:t>新产品</a:t>
            </a:r>
            <a:r>
              <a:rPr lang="en-US" altLang="zh-CN" sz="2000" dirty="0">
                <a:solidFill>
                  <a:schemeClr val="bg1"/>
                </a:solidFill>
                <a:cs typeface="WenQuanYi Micro Hei" panose="020B0606030804020204" pitchFamily="34" charset="-122"/>
                <a:sym typeface="Roboto" pitchFamily="2" charset="0"/>
              </a:rPr>
              <a:t>POC</a:t>
            </a:r>
            <a:r>
              <a:rPr lang="zh-CN" altLang="en-US" sz="2000" dirty="0">
                <a:solidFill>
                  <a:schemeClr val="bg1"/>
                </a:solidFill>
                <a:cs typeface="WenQuanYi Micro Hei" panose="020B0606030804020204" pitchFamily="34" charset="-122"/>
                <a:sym typeface="Roboto" pitchFamily="2" charset="0"/>
              </a:rPr>
              <a:t>需要割接、断网</a:t>
            </a:r>
            <a:endParaRPr lang="en-US" altLang="zh-CN" sz="2000" dirty="0">
              <a:solidFill>
                <a:schemeClr val="bg1"/>
              </a:solidFill>
              <a:cs typeface="WenQuanYi Micro Hei" panose="020B0606030804020204" pitchFamily="34" charset="-122"/>
              <a:sym typeface="Roboto" pitchFamily="2" charset="0"/>
            </a:endParaRPr>
          </a:p>
          <a:p>
            <a:pPr marL="538163" indent="-538163">
              <a:lnSpc>
                <a:spcPct val="200000"/>
              </a:lnSpc>
              <a:buClr>
                <a:srgbClr val="FF9B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cs typeface="WenQuanYi Micro Hei" panose="020B0606030804020204" pitchFamily="34" charset="-122"/>
                <a:sym typeface="Roboto" pitchFamily="2" charset="0"/>
              </a:rPr>
              <a:t>出口网络故障排除困难，糖葫芦串模型</a:t>
            </a:r>
            <a:endParaRPr lang="en-US" altLang="zh-CN" sz="2000" dirty="0">
              <a:solidFill>
                <a:schemeClr val="bg1"/>
              </a:solidFill>
              <a:cs typeface="WenQuanYi Micro Hei" panose="020B0606030804020204" pitchFamily="34" charset="-122"/>
              <a:sym typeface="Roboto" pitchFamily="2" charset="0"/>
            </a:endParaRPr>
          </a:p>
          <a:p>
            <a:pPr marL="538163" indent="-538163">
              <a:lnSpc>
                <a:spcPct val="200000"/>
              </a:lnSpc>
              <a:buClr>
                <a:srgbClr val="FF9B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cs typeface="WenQuanYi Micro Hei" panose="020B0606030804020204" pitchFamily="34" charset="-122"/>
                <a:sym typeface="Roboto" pitchFamily="2" charset="0"/>
              </a:rPr>
              <a:t>设备自身性能瓶颈，旧设备无法利用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="" xmlns:a16="http://schemas.microsoft.com/office/drawing/2014/main" id="{90CAB8ED-8D4E-4820-88ED-D8970DCF833A}"/>
              </a:ext>
            </a:extLst>
          </p:cNvPr>
          <p:cNvSpPr txBox="1">
            <a:spLocks/>
          </p:cNvSpPr>
          <p:nvPr/>
        </p:nvSpPr>
        <p:spPr>
          <a:xfrm>
            <a:off x="1447800" y="323420"/>
            <a:ext cx="10198100" cy="90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2800" b="1" kern="1200">
                <a:solidFill>
                  <a:srgbClr val="1E50A0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传统网络安全部署面临的问题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475474" y="689402"/>
            <a:ext cx="524133" cy="168037"/>
          </a:xfrm>
          <a:prstGeom prst="rect">
            <a:avLst/>
          </a:prstGeom>
          <a:solidFill>
            <a:srgbClr val="1E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/>
          <p:cNvSpPr/>
          <p:nvPr/>
        </p:nvSpPr>
        <p:spPr>
          <a:xfrm rot="16200000">
            <a:off x="812133" y="590319"/>
            <a:ext cx="524131" cy="366202"/>
          </a:xfrm>
          <a:prstGeom prst="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67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ontent Placeholder 1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运营商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200400" y="1800000"/>
            <a:ext cx="5791200" cy="4538663"/>
            <a:chOff x="317500" y="1295400"/>
            <a:chExt cx="5791200" cy="4538663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996950" y="1295400"/>
              <a:ext cx="1768475" cy="4521200"/>
            </a:xfrm>
            <a:prstGeom prst="roundRect">
              <a:avLst>
                <a:gd name="adj" fmla="val 9681"/>
              </a:avLst>
            </a:prstGeom>
            <a:solidFill>
              <a:srgbClr val="D8D8D8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45711" rIns="0" bIns="45711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endParaRPr lang="zh-CN" altLang="en-US" sz="2000">
                <a:solidFill>
                  <a:srgbClr val="00000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2806700" y="1295400"/>
              <a:ext cx="2203450" cy="4538663"/>
            </a:xfrm>
            <a:prstGeom prst="roundRect">
              <a:avLst>
                <a:gd name="adj" fmla="val 9681"/>
              </a:avLst>
            </a:prstGeom>
            <a:solidFill>
              <a:srgbClr val="D8D8D8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45711" rIns="0" bIns="45711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endParaRPr lang="zh-CN" altLang="en-US" sz="1400">
                <a:solidFill>
                  <a:srgbClr val="00000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" name="直线连接符 257"/>
            <p:cNvSpPr>
              <a:spLocks noChangeShapeType="1"/>
            </p:cNvSpPr>
            <p:nvPr/>
          </p:nvSpPr>
          <p:spPr bwMode="auto">
            <a:xfrm flipV="1">
              <a:off x="393700" y="2538413"/>
              <a:ext cx="3824288" cy="2540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" name="直线连接符 256"/>
            <p:cNvSpPr>
              <a:spLocks noChangeShapeType="1"/>
            </p:cNvSpPr>
            <p:nvPr/>
          </p:nvSpPr>
          <p:spPr bwMode="auto">
            <a:xfrm flipV="1">
              <a:off x="392113" y="2576513"/>
              <a:ext cx="3852862" cy="15875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grpSp>
          <p:nvGrpSpPr>
            <p:cNvPr id="9" name="Group 2"/>
            <p:cNvGrpSpPr>
              <a:grpSpLocks/>
            </p:cNvGrpSpPr>
            <p:nvPr/>
          </p:nvGrpSpPr>
          <p:grpSpPr bwMode="auto">
            <a:xfrm rot="5400000">
              <a:off x="3393282" y="4036219"/>
              <a:ext cx="260350" cy="122237"/>
              <a:chOff x="0" y="0"/>
              <a:chExt cx="139" cy="242"/>
            </a:xfrm>
          </p:grpSpPr>
          <p:sp>
            <p:nvSpPr>
              <p:cNvPr id="130" name="Line 3"/>
              <p:cNvSpPr>
                <a:spLocks noChangeShapeType="1"/>
              </p:cNvSpPr>
              <p:nvPr/>
            </p:nvSpPr>
            <p:spPr bwMode="auto">
              <a:xfrm flipV="1">
                <a:off x="6" y="0"/>
                <a:ext cx="1" cy="24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lIns="90000" tIns="46800" rIns="90000" bIns="46800" anchor="ctr">
                <a:spAutoFit/>
              </a:bodyPr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31" name="Line 4"/>
              <p:cNvSpPr>
                <a:spLocks noChangeShapeType="1"/>
              </p:cNvSpPr>
              <p:nvPr/>
            </p:nvSpPr>
            <p:spPr bwMode="auto">
              <a:xfrm flipV="1">
                <a:off x="138" y="6"/>
                <a:ext cx="1" cy="23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lIns="90000" tIns="46800" rIns="90000" bIns="46800" anchor="ctr">
                <a:spAutoFit/>
              </a:bodyPr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32" name="Line 5"/>
              <p:cNvSpPr>
                <a:spLocks noChangeShapeType="1"/>
              </p:cNvSpPr>
              <p:nvPr/>
            </p:nvSpPr>
            <p:spPr bwMode="auto">
              <a:xfrm>
                <a:off x="0" y="232"/>
                <a:ext cx="135" cy="1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lIns="90000" tIns="46800" rIns="90000" bIns="46800" anchor="ctr">
                <a:spAutoFit/>
              </a:bodyPr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</p:grp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141663" y="2189163"/>
              <a:ext cx="465786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SGSN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" name="Oval 63"/>
            <p:cNvSpPr>
              <a:spLocks noChangeArrowheads="1"/>
            </p:cNvSpPr>
            <p:nvPr/>
          </p:nvSpPr>
          <p:spPr bwMode="auto">
            <a:xfrm>
              <a:off x="854075" y="2630488"/>
              <a:ext cx="539750" cy="18732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4252" tIns="47126" rIns="94252" bIns="47126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2G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833438" y="3478213"/>
              <a:ext cx="541337" cy="18732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4252" tIns="47126" rIns="94252" bIns="47126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3G</a:t>
              </a:r>
            </a:p>
          </p:txBody>
        </p:sp>
        <p:sp>
          <p:nvSpPr>
            <p:cNvPr id="13" name="Oval 65"/>
            <p:cNvSpPr>
              <a:spLocks noChangeArrowheads="1"/>
            </p:cNvSpPr>
            <p:nvPr/>
          </p:nvSpPr>
          <p:spPr bwMode="auto">
            <a:xfrm>
              <a:off x="855663" y="4237038"/>
              <a:ext cx="541337" cy="185737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4252" tIns="47126" rIns="94252" bIns="47126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4G</a:t>
              </a:r>
            </a:p>
          </p:txBody>
        </p:sp>
        <p:sp>
          <p:nvSpPr>
            <p:cNvPr id="14" name="Line 69"/>
            <p:cNvSpPr>
              <a:spLocks noChangeShapeType="1"/>
            </p:cNvSpPr>
            <p:nvPr/>
          </p:nvSpPr>
          <p:spPr bwMode="auto">
            <a:xfrm flipV="1">
              <a:off x="3475038" y="4202113"/>
              <a:ext cx="993775" cy="1270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5" name="Rectangle 100"/>
            <p:cNvSpPr>
              <a:spLocks noChangeArrowheads="1"/>
            </p:cNvSpPr>
            <p:nvPr/>
          </p:nvSpPr>
          <p:spPr bwMode="auto">
            <a:xfrm>
              <a:off x="4279900" y="3700463"/>
              <a:ext cx="395254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HSS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6" name="Rectangle 101"/>
            <p:cNvSpPr>
              <a:spLocks noChangeArrowheads="1"/>
            </p:cNvSpPr>
            <p:nvPr/>
          </p:nvSpPr>
          <p:spPr bwMode="auto">
            <a:xfrm>
              <a:off x="1243013" y="2746375"/>
              <a:ext cx="588962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BTS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7" name="Rectangle 102"/>
            <p:cNvSpPr>
              <a:spLocks noChangeArrowheads="1"/>
            </p:cNvSpPr>
            <p:nvPr/>
          </p:nvSpPr>
          <p:spPr bwMode="auto">
            <a:xfrm>
              <a:off x="1925638" y="2740025"/>
              <a:ext cx="741362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BSC/PCU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8" name="Rectangle 103"/>
            <p:cNvSpPr>
              <a:spLocks noChangeArrowheads="1"/>
            </p:cNvSpPr>
            <p:nvPr/>
          </p:nvSpPr>
          <p:spPr bwMode="auto">
            <a:xfrm>
              <a:off x="1187450" y="3556000"/>
              <a:ext cx="515479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NodeB</a:t>
              </a:r>
            </a:p>
          </p:txBody>
        </p:sp>
        <p:sp>
          <p:nvSpPr>
            <p:cNvPr id="19" name="Rectangle 104"/>
            <p:cNvSpPr>
              <a:spLocks noChangeArrowheads="1"/>
            </p:cNvSpPr>
            <p:nvPr/>
          </p:nvSpPr>
          <p:spPr bwMode="auto">
            <a:xfrm>
              <a:off x="2025650" y="3500438"/>
              <a:ext cx="728663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RNC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0" name="Rectangle 105"/>
            <p:cNvSpPr>
              <a:spLocks noChangeArrowheads="1"/>
            </p:cNvSpPr>
            <p:nvPr/>
          </p:nvSpPr>
          <p:spPr bwMode="auto">
            <a:xfrm>
              <a:off x="1133475" y="4395788"/>
              <a:ext cx="573187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eNodeB</a:t>
              </a: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auto">
            <a:xfrm>
              <a:off x="2332038" y="4305300"/>
              <a:ext cx="414490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S1-U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auto">
            <a:xfrm>
              <a:off x="3811588" y="3971925"/>
              <a:ext cx="374415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S6a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auto">
            <a:xfrm>
              <a:off x="2733675" y="2281238"/>
              <a:ext cx="431800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Gb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auto">
            <a:xfrm>
              <a:off x="2897188" y="2987675"/>
              <a:ext cx="424108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Iu</a:t>
              </a:r>
              <a:r>
                <a:rPr lang="zh-CN" altLang="en-US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PS</a:t>
              </a:r>
              <a:endParaRPr lang="en-US" altLang="zh-CN" sz="800" b="0">
                <a:solidFill>
                  <a:srgbClr val="3C3C3B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auto">
            <a:xfrm>
              <a:off x="1824038" y="3956050"/>
              <a:ext cx="900112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S1-MME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6" name="Rectangle 113"/>
            <p:cNvSpPr>
              <a:spLocks noChangeArrowheads="1"/>
            </p:cNvSpPr>
            <p:nvPr/>
          </p:nvSpPr>
          <p:spPr bwMode="auto">
            <a:xfrm>
              <a:off x="3003550" y="4335463"/>
              <a:ext cx="376018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S11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7" name="Rectangle 114"/>
            <p:cNvSpPr>
              <a:spLocks noChangeArrowheads="1"/>
            </p:cNvSpPr>
            <p:nvPr/>
          </p:nvSpPr>
          <p:spPr bwMode="auto">
            <a:xfrm>
              <a:off x="4976813" y="2690813"/>
              <a:ext cx="356781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SGi</a:t>
              </a:r>
            </a:p>
          </p:txBody>
        </p:sp>
        <p:sp>
          <p:nvSpPr>
            <p:cNvPr id="28" name="Rectangle 117"/>
            <p:cNvSpPr>
              <a:spLocks noChangeArrowheads="1"/>
            </p:cNvSpPr>
            <p:nvPr/>
          </p:nvSpPr>
          <p:spPr bwMode="auto">
            <a:xfrm>
              <a:off x="2959100" y="3670300"/>
              <a:ext cx="438535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MME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29" name="Rectangle 163"/>
            <p:cNvSpPr>
              <a:spLocks noChangeArrowheads="1"/>
            </p:cNvSpPr>
            <p:nvPr/>
          </p:nvSpPr>
          <p:spPr bwMode="auto">
            <a:xfrm>
              <a:off x="3090863" y="4522788"/>
              <a:ext cx="1839912" cy="660400"/>
            </a:xfrm>
            <a:prstGeom prst="rect">
              <a:avLst/>
            </a:prstGeom>
            <a:noFill/>
            <a:ln w="12700">
              <a:solidFill>
                <a:srgbClr val="CD042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endParaRPr lang="zh-CN" altLang="en-US" sz="2000">
                <a:solidFill>
                  <a:srgbClr val="000000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0" name="Rectangle 164"/>
            <p:cNvSpPr>
              <a:spLocks noChangeArrowheads="1"/>
            </p:cNvSpPr>
            <p:nvPr/>
          </p:nvSpPr>
          <p:spPr bwMode="auto">
            <a:xfrm>
              <a:off x="2994025" y="4959350"/>
              <a:ext cx="736694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Serving GW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1" name="Rectangle 165"/>
            <p:cNvSpPr>
              <a:spLocks noChangeArrowheads="1"/>
            </p:cNvSpPr>
            <p:nvPr/>
          </p:nvSpPr>
          <p:spPr bwMode="auto">
            <a:xfrm>
              <a:off x="4154488" y="4964113"/>
              <a:ext cx="590820" cy="210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zh-CN" sz="80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PDN GW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2" name="Rectangle 167"/>
            <p:cNvSpPr>
              <a:spLocks noChangeArrowheads="1"/>
            </p:cNvSpPr>
            <p:nvPr/>
          </p:nvSpPr>
          <p:spPr bwMode="auto">
            <a:xfrm>
              <a:off x="3908425" y="4622800"/>
              <a:ext cx="419299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S5/8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3" name="Text Box 170"/>
            <p:cNvSpPr>
              <a:spLocks noChangeArrowheads="1"/>
            </p:cNvSpPr>
            <p:nvPr/>
          </p:nvSpPr>
          <p:spPr bwMode="auto">
            <a:xfrm>
              <a:off x="3841750" y="4486275"/>
              <a:ext cx="842963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6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SAE GW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4" name="Line 173"/>
            <p:cNvSpPr>
              <a:spLocks noChangeShapeType="1"/>
            </p:cNvSpPr>
            <p:nvPr/>
          </p:nvSpPr>
          <p:spPr bwMode="auto">
            <a:xfrm flipH="1" flipV="1">
              <a:off x="4044950" y="2620963"/>
              <a:ext cx="6350" cy="1398587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5" name="Rectangle 174"/>
            <p:cNvSpPr>
              <a:spLocks noChangeArrowheads="1"/>
            </p:cNvSpPr>
            <p:nvPr/>
          </p:nvSpPr>
          <p:spPr bwMode="auto">
            <a:xfrm>
              <a:off x="3983038" y="2989263"/>
              <a:ext cx="376018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S6d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grpSp>
          <p:nvGrpSpPr>
            <p:cNvPr id="36" name="Group 175"/>
            <p:cNvGrpSpPr>
              <a:grpSpLocks/>
            </p:cNvGrpSpPr>
            <p:nvPr/>
          </p:nvGrpSpPr>
          <p:grpSpPr bwMode="auto">
            <a:xfrm rot="-5400000">
              <a:off x="3463132" y="4812506"/>
              <a:ext cx="341312" cy="498475"/>
              <a:chOff x="0" y="0"/>
              <a:chExt cx="60" cy="234"/>
            </a:xfrm>
          </p:grpSpPr>
          <p:sp>
            <p:nvSpPr>
              <p:cNvPr id="128" name="Line 177"/>
              <p:cNvSpPr>
                <a:spLocks noChangeShapeType="1"/>
              </p:cNvSpPr>
              <p:nvPr/>
            </p:nvSpPr>
            <p:spPr bwMode="auto">
              <a:xfrm flipV="1">
                <a:off x="59" y="0"/>
                <a:ext cx="1" cy="234"/>
              </a:xfrm>
              <a:prstGeom prst="line">
                <a:avLst/>
              </a:prstGeom>
              <a:noFill/>
              <a:ln w="12700">
                <a:solidFill>
                  <a:srgbClr val="3C3C3B"/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10800000" lIns="90000" tIns="46800" rIns="90000" bIns="46800" anchor="ctr">
                <a:spAutoFit/>
              </a:bodyPr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29" name="Line 178"/>
              <p:cNvSpPr>
                <a:spLocks noChangeShapeType="1"/>
              </p:cNvSpPr>
              <p:nvPr/>
            </p:nvSpPr>
            <p:spPr bwMode="auto">
              <a:xfrm>
                <a:off x="0" y="227"/>
                <a:ext cx="56" cy="1"/>
              </a:xfrm>
              <a:prstGeom prst="line">
                <a:avLst/>
              </a:prstGeom>
              <a:noFill/>
              <a:ln w="12700">
                <a:solidFill>
                  <a:srgbClr val="3C3C3B"/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10800000" lIns="90000" tIns="46800" rIns="90000" bIns="46800" anchor="ctr">
                <a:spAutoFit/>
              </a:bodyPr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</p:grpSp>
        <p:sp>
          <p:nvSpPr>
            <p:cNvPr id="37" name="Rectangle 179"/>
            <p:cNvSpPr>
              <a:spLocks noChangeArrowheads="1"/>
            </p:cNvSpPr>
            <p:nvPr/>
          </p:nvSpPr>
          <p:spPr bwMode="auto">
            <a:xfrm>
              <a:off x="2625725" y="3870325"/>
              <a:ext cx="376018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S10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8" name="Rectangle 203"/>
            <p:cNvSpPr>
              <a:spLocks noChangeArrowheads="1"/>
            </p:cNvSpPr>
            <p:nvPr/>
          </p:nvSpPr>
          <p:spPr bwMode="auto">
            <a:xfrm>
              <a:off x="3797300" y="3189288"/>
              <a:ext cx="318309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S4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39" name="Rectangle 205"/>
            <p:cNvSpPr>
              <a:spLocks noChangeArrowheads="1"/>
            </p:cNvSpPr>
            <p:nvPr/>
          </p:nvSpPr>
          <p:spPr bwMode="auto">
            <a:xfrm>
              <a:off x="3284538" y="3117850"/>
              <a:ext cx="318309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S3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0" name="Rectangle 107"/>
            <p:cNvSpPr>
              <a:spLocks noChangeArrowheads="1"/>
            </p:cNvSpPr>
            <p:nvPr/>
          </p:nvSpPr>
          <p:spPr bwMode="auto">
            <a:xfrm>
              <a:off x="2032000" y="4310063"/>
              <a:ext cx="324721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X2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4159250" y="2189163"/>
              <a:ext cx="475404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GGSN</a:t>
              </a:r>
            </a:p>
          </p:txBody>
        </p:sp>
        <p:sp>
          <p:nvSpPr>
            <p:cNvPr id="42" name="Rectangle 174"/>
            <p:cNvSpPr>
              <a:spLocks noChangeArrowheads="1"/>
            </p:cNvSpPr>
            <p:nvPr/>
          </p:nvSpPr>
          <p:spPr bwMode="auto">
            <a:xfrm>
              <a:off x="3735388" y="2279650"/>
              <a:ext cx="337545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Gn</a:t>
              </a:r>
            </a:p>
          </p:txBody>
        </p:sp>
        <p:sp>
          <p:nvSpPr>
            <p:cNvPr id="43" name="Rectangle 110"/>
            <p:cNvSpPr>
              <a:spLocks noChangeArrowheads="1"/>
            </p:cNvSpPr>
            <p:nvPr/>
          </p:nvSpPr>
          <p:spPr bwMode="auto">
            <a:xfrm>
              <a:off x="1617663" y="2332038"/>
              <a:ext cx="424108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AbIS</a:t>
              </a:r>
            </a:p>
          </p:txBody>
        </p:sp>
        <p:sp>
          <p:nvSpPr>
            <p:cNvPr id="44" name="Rectangle 110"/>
            <p:cNvSpPr>
              <a:spLocks noChangeArrowheads="1"/>
            </p:cNvSpPr>
            <p:nvPr/>
          </p:nvSpPr>
          <p:spPr bwMode="auto">
            <a:xfrm>
              <a:off x="2374900" y="1500188"/>
              <a:ext cx="268617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A</a:t>
              </a:r>
            </a:p>
          </p:txBody>
        </p:sp>
        <p:sp>
          <p:nvSpPr>
            <p:cNvPr id="45" name="Rectangle 10"/>
            <p:cNvSpPr>
              <a:spLocks noChangeArrowheads="1"/>
            </p:cNvSpPr>
            <p:nvPr/>
          </p:nvSpPr>
          <p:spPr bwMode="auto">
            <a:xfrm>
              <a:off x="4137025" y="1354138"/>
              <a:ext cx="723900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GMSC</a:t>
              </a:r>
            </a:p>
          </p:txBody>
        </p:sp>
        <p:sp>
          <p:nvSpPr>
            <p:cNvPr id="46" name="Rectangle 110"/>
            <p:cNvSpPr>
              <a:spLocks noChangeArrowheads="1"/>
            </p:cNvSpPr>
            <p:nvPr/>
          </p:nvSpPr>
          <p:spPr bwMode="auto">
            <a:xfrm>
              <a:off x="666750" y="2366963"/>
              <a:ext cx="595313" cy="22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 dirty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Um</a:t>
              </a:r>
            </a:p>
          </p:txBody>
        </p:sp>
        <p:sp>
          <p:nvSpPr>
            <p:cNvPr id="47" name="Rectangle 110"/>
            <p:cNvSpPr>
              <a:spLocks noChangeArrowheads="1"/>
            </p:cNvSpPr>
            <p:nvPr/>
          </p:nvSpPr>
          <p:spPr bwMode="auto">
            <a:xfrm>
              <a:off x="665163" y="3263900"/>
              <a:ext cx="331133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Uu</a:t>
              </a:r>
            </a:p>
          </p:txBody>
        </p:sp>
        <p:sp>
          <p:nvSpPr>
            <p:cNvPr id="48" name="Rectangle 110"/>
            <p:cNvSpPr>
              <a:spLocks noChangeArrowheads="1"/>
            </p:cNvSpPr>
            <p:nvPr/>
          </p:nvSpPr>
          <p:spPr bwMode="auto">
            <a:xfrm>
              <a:off x="711200" y="4019550"/>
              <a:ext cx="331133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Uu</a:t>
              </a:r>
            </a:p>
          </p:txBody>
        </p:sp>
        <p:sp>
          <p:nvSpPr>
            <p:cNvPr id="49" name="Rectangle 111"/>
            <p:cNvSpPr>
              <a:spLocks noChangeArrowheads="1"/>
            </p:cNvSpPr>
            <p:nvPr/>
          </p:nvSpPr>
          <p:spPr bwMode="auto">
            <a:xfrm>
              <a:off x="2711450" y="1797050"/>
              <a:ext cx="419299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IuC</a:t>
              </a:r>
              <a:r>
                <a:rPr lang="zh-CN" altLang="en-US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</a:t>
              </a:r>
              <a:endParaRPr lang="en-US" altLang="zh-CN" sz="800" b="0">
                <a:solidFill>
                  <a:srgbClr val="3C3C3B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50" name="图片 241" descr="图标-1_0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00" y="2390775"/>
              <a:ext cx="203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图片 246" descr="图标-1_1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550" y="2170113"/>
              <a:ext cx="415925" cy="547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图片 247" descr="图标-1_65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113" y="2414588"/>
              <a:ext cx="4191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直线连接符 266"/>
            <p:cNvSpPr>
              <a:spLocks noChangeShapeType="1"/>
            </p:cNvSpPr>
            <p:nvPr/>
          </p:nvSpPr>
          <p:spPr bwMode="auto">
            <a:xfrm flipV="1">
              <a:off x="2270125" y="1727200"/>
              <a:ext cx="0" cy="703263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4" name="直线连接符 269"/>
            <p:cNvSpPr>
              <a:spLocks noChangeShapeType="1"/>
            </p:cNvSpPr>
            <p:nvPr/>
          </p:nvSpPr>
          <p:spPr bwMode="auto">
            <a:xfrm>
              <a:off x="2270125" y="1722438"/>
              <a:ext cx="3627438" cy="3175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5" name="直线连接符 267"/>
            <p:cNvSpPr>
              <a:spLocks noChangeShapeType="1"/>
            </p:cNvSpPr>
            <p:nvPr/>
          </p:nvSpPr>
          <p:spPr bwMode="auto">
            <a:xfrm>
              <a:off x="2241550" y="1690688"/>
              <a:ext cx="0" cy="719137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6" name="直线连接符 270"/>
            <p:cNvSpPr>
              <a:spLocks noChangeShapeType="1"/>
            </p:cNvSpPr>
            <p:nvPr/>
          </p:nvSpPr>
          <p:spPr bwMode="auto">
            <a:xfrm>
              <a:off x="2241550" y="1690688"/>
              <a:ext cx="3660775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57" name="图片 252" descr="图标-1_4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688" y="1566863"/>
              <a:ext cx="38417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直线连接符 283"/>
            <p:cNvSpPr>
              <a:spLocks noChangeShapeType="1"/>
            </p:cNvSpPr>
            <p:nvPr/>
          </p:nvSpPr>
          <p:spPr bwMode="auto">
            <a:xfrm flipV="1">
              <a:off x="2682875" y="2614613"/>
              <a:ext cx="0" cy="750887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59" name="直线连接符 284"/>
            <p:cNvSpPr>
              <a:spLocks noChangeShapeType="1"/>
            </p:cNvSpPr>
            <p:nvPr/>
          </p:nvSpPr>
          <p:spPr bwMode="auto">
            <a:xfrm flipH="1">
              <a:off x="2654300" y="2622550"/>
              <a:ext cx="1588" cy="688975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0" name="直线连接符 291"/>
            <p:cNvSpPr>
              <a:spLocks noChangeShapeType="1"/>
            </p:cNvSpPr>
            <p:nvPr/>
          </p:nvSpPr>
          <p:spPr bwMode="auto">
            <a:xfrm flipV="1">
              <a:off x="2682875" y="1785938"/>
              <a:ext cx="0" cy="703262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1" name="直线连接符 292"/>
            <p:cNvSpPr>
              <a:spLocks noChangeShapeType="1"/>
            </p:cNvSpPr>
            <p:nvPr/>
          </p:nvSpPr>
          <p:spPr bwMode="auto">
            <a:xfrm>
              <a:off x="2654300" y="1773238"/>
              <a:ext cx="0" cy="719137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2" name="直线连接符 293"/>
            <p:cNvSpPr>
              <a:spLocks noChangeShapeType="1"/>
            </p:cNvSpPr>
            <p:nvPr/>
          </p:nvSpPr>
          <p:spPr bwMode="auto">
            <a:xfrm>
              <a:off x="2679700" y="1792288"/>
              <a:ext cx="836613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3" name="直线连接符 294"/>
            <p:cNvSpPr>
              <a:spLocks noChangeShapeType="1"/>
            </p:cNvSpPr>
            <p:nvPr/>
          </p:nvSpPr>
          <p:spPr bwMode="auto">
            <a:xfrm flipH="1">
              <a:off x="2654300" y="1760538"/>
              <a:ext cx="762000" cy="1270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64" name="图片 249" descr="图标-1_4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050" y="1566863"/>
              <a:ext cx="3825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直线连接符 302"/>
            <p:cNvSpPr>
              <a:spLocks noChangeShapeType="1"/>
            </p:cNvSpPr>
            <p:nvPr/>
          </p:nvSpPr>
          <p:spPr bwMode="auto">
            <a:xfrm flipV="1">
              <a:off x="2971800" y="2700338"/>
              <a:ext cx="1588" cy="79375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6" name="直线连接符 303"/>
            <p:cNvSpPr>
              <a:spLocks noChangeShapeType="1"/>
            </p:cNvSpPr>
            <p:nvPr/>
          </p:nvSpPr>
          <p:spPr bwMode="auto">
            <a:xfrm>
              <a:off x="2943225" y="2676525"/>
              <a:ext cx="0" cy="779463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7" name="直线连接符 304"/>
            <p:cNvSpPr>
              <a:spLocks noChangeShapeType="1"/>
            </p:cNvSpPr>
            <p:nvPr/>
          </p:nvSpPr>
          <p:spPr bwMode="auto">
            <a:xfrm>
              <a:off x="2390775" y="3494088"/>
              <a:ext cx="584200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8" name="直线连接符 305"/>
            <p:cNvSpPr>
              <a:spLocks noChangeShapeType="1"/>
            </p:cNvSpPr>
            <p:nvPr/>
          </p:nvSpPr>
          <p:spPr bwMode="auto">
            <a:xfrm flipH="1" flipV="1">
              <a:off x="2435225" y="3452813"/>
              <a:ext cx="506413" cy="4762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69" name="直线连接符 315"/>
            <p:cNvSpPr>
              <a:spLocks noChangeShapeType="1"/>
            </p:cNvSpPr>
            <p:nvPr/>
          </p:nvSpPr>
          <p:spPr bwMode="auto">
            <a:xfrm>
              <a:off x="431800" y="3490913"/>
              <a:ext cx="1698625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0" name="直线连接符 316"/>
            <p:cNvSpPr>
              <a:spLocks noChangeShapeType="1"/>
            </p:cNvSpPr>
            <p:nvPr/>
          </p:nvSpPr>
          <p:spPr bwMode="auto">
            <a:xfrm>
              <a:off x="441325" y="3465513"/>
              <a:ext cx="1698625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71" name="图片 245" descr="图标-1_1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663" y="3055938"/>
              <a:ext cx="415925" cy="547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图片 243" descr="图标-1_0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00" y="3236913"/>
              <a:ext cx="2032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直线连接符 321"/>
            <p:cNvSpPr>
              <a:spLocks noChangeShapeType="1"/>
            </p:cNvSpPr>
            <p:nvPr/>
          </p:nvSpPr>
          <p:spPr bwMode="auto">
            <a:xfrm>
              <a:off x="2373313" y="3355975"/>
              <a:ext cx="309562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4" name="直线连接符 322"/>
            <p:cNvSpPr>
              <a:spLocks noChangeShapeType="1"/>
            </p:cNvSpPr>
            <p:nvPr/>
          </p:nvSpPr>
          <p:spPr bwMode="auto">
            <a:xfrm flipH="1">
              <a:off x="2351088" y="3322638"/>
              <a:ext cx="301625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5" name="Rectangle 10"/>
            <p:cNvSpPr>
              <a:spLocks noChangeArrowheads="1"/>
            </p:cNvSpPr>
            <p:nvPr/>
          </p:nvSpPr>
          <p:spPr bwMode="auto">
            <a:xfrm>
              <a:off x="3013075" y="1354138"/>
              <a:ext cx="935038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 b="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MSC/MGW</a:t>
              </a:r>
            </a:p>
          </p:txBody>
        </p:sp>
        <p:sp>
          <p:nvSpPr>
            <p:cNvPr id="76" name="直线连接符 139"/>
            <p:cNvSpPr>
              <a:spLocks noChangeShapeType="1"/>
            </p:cNvSpPr>
            <p:nvPr/>
          </p:nvSpPr>
          <p:spPr bwMode="auto">
            <a:xfrm>
              <a:off x="441325" y="4254500"/>
              <a:ext cx="976313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77" name="直线连接符 140"/>
            <p:cNvSpPr>
              <a:spLocks noChangeShapeType="1"/>
            </p:cNvSpPr>
            <p:nvPr/>
          </p:nvSpPr>
          <p:spPr bwMode="auto">
            <a:xfrm>
              <a:off x="455613" y="4229100"/>
              <a:ext cx="976312" cy="1588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78" name="图片 242" descr="图标-1_0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38" y="4008438"/>
              <a:ext cx="20478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直线连接符 145"/>
            <p:cNvSpPr>
              <a:spLocks noChangeShapeType="1"/>
            </p:cNvSpPr>
            <p:nvPr/>
          </p:nvSpPr>
          <p:spPr bwMode="auto">
            <a:xfrm>
              <a:off x="3357563" y="2746375"/>
              <a:ext cx="1587" cy="2100263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0" name="直线连接符 149"/>
            <p:cNvSpPr>
              <a:spLocks noChangeShapeType="1"/>
            </p:cNvSpPr>
            <p:nvPr/>
          </p:nvSpPr>
          <p:spPr bwMode="auto">
            <a:xfrm flipH="1" flipV="1">
              <a:off x="1571625" y="4214813"/>
              <a:ext cx="1674813" cy="4762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81" name="图片 251" descr="图标-1_4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650" y="4005263"/>
              <a:ext cx="3825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直线连接符 175"/>
            <p:cNvSpPr>
              <a:spLocks noChangeShapeType="1"/>
            </p:cNvSpPr>
            <p:nvPr/>
          </p:nvSpPr>
          <p:spPr bwMode="auto">
            <a:xfrm>
              <a:off x="1571625" y="4279900"/>
              <a:ext cx="1111250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83" name="图片 181" descr="图标-1_18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2325" y="4735513"/>
              <a:ext cx="415925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直线连接符 182"/>
            <p:cNvSpPr>
              <a:spLocks noChangeShapeType="1"/>
            </p:cNvSpPr>
            <p:nvPr/>
          </p:nvSpPr>
          <p:spPr bwMode="auto">
            <a:xfrm flipH="1">
              <a:off x="2300288" y="4313238"/>
              <a:ext cx="4762" cy="517525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5" name="直线连接符 183"/>
            <p:cNvSpPr>
              <a:spLocks noChangeShapeType="1"/>
            </p:cNvSpPr>
            <p:nvPr/>
          </p:nvSpPr>
          <p:spPr bwMode="auto">
            <a:xfrm flipH="1">
              <a:off x="1530350" y="4313238"/>
              <a:ext cx="779463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86" name="图片 244" descr="图标-1_1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1900" y="3790950"/>
              <a:ext cx="415925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Rectangle 105"/>
            <p:cNvSpPr>
              <a:spLocks noChangeArrowheads="1"/>
            </p:cNvSpPr>
            <p:nvPr/>
          </p:nvSpPr>
          <p:spPr bwMode="auto">
            <a:xfrm>
              <a:off x="2000250" y="5272088"/>
              <a:ext cx="573187" cy="22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878" tIns="49437" rIns="98878" bIns="49437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800">
                  <a:solidFill>
                    <a:srgbClr val="3C3C3B"/>
                  </a:solidFill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eNodeB</a:t>
              </a:r>
            </a:p>
          </p:txBody>
        </p:sp>
        <p:sp>
          <p:nvSpPr>
            <p:cNvPr id="88" name="直线连接符 190"/>
            <p:cNvSpPr>
              <a:spLocks noChangeShapeType="1"/>
            </p:cNvSpPr>
            <p:nvPr/>
          </p:nvSpPr>
          <p:spPr bwMode="auto">
            <a:xfrm flipV="1">
              <a:off x="2682875" y="4273550"/>
              <a:ext cx="0" cy="490538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89" name="直线连接符 191"/>
            <p:cNvSpPr>
              <a:spLocks noChangeShapeType="1"/>
            </p:cNvSpPr>
            <p:nvPr/>
          </p:nvSpPr>
          <p:spPr bwMode="auto">
            <a:xfrm>
              <a:off x="2682875" y="4756150"/>
              <a:ext cx="831850" cy="1588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0" name="直线连接符 192"/>
            <p:cNvSpPr>
              <a:spLocks noChangeShapeType="1"/>
            </p:cNvSpPr>
            <p:nvPr/>
          </p:nvSpPr>
          <p:spPr bwMode="auto">
            <a:xfrm>
              <a:off x="2971800" y="2700338"/>
              <a:ext cx="552450" cy="4762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1" name="直线连接符 195"/>
            <p:cNvSpPr>
              <a:spLocks noChangeShapeType="1"/>
            </p:cNvSpPr>
            <p:nvPr/>
          </p:nvSpPr>
          <p:spPr bwMode="auto">
            <a:xfrm flipH="1">
              <a:off x="2944813" y="2674938"/>
              <a:ext cx="452437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2" name="直线连接符 196"/>
            <p:cNvSpPr>
              <a:spLocks noChangeShapeType="1"/>
            </p:cNvSpPr>
            <p:nvPr/>
          </p:nvSpPr>
          <p:spPr bwMode="auto">
            <a:xfrm>
              <a:off x="3359150" y="2705100"/>
              <a:ext cx="457200" cy="1588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3" name="直线连接符 197"/>
            <p:cNvSpPr>
              <a:spLocks noChangeShapeType="1"/>
            </p:cNvSpPr>
            <p:nvPr/>
          </p:nvSpPr>
          <p:spPr bwMode="auto">
            <a:xfrm flipH="1" flipV="1">
              <a:off x="3405188" y="2663825"/>
              <a:ext cx="452437" cy="4763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94" name="图片 250" descr="图标-1_4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100" y="2414588"/>
              <a:ext cx="3825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直线连接符 207"/>
            <p:cNvSpPr>
              <a:spLocks noChangeShapeType="1"/>
            </p:cNvSpPr>
            <p:nvPr/>
          </p:nvSpPr>
          <p:spPr bwMode="auto">
            <a:xfrm flipV="1">
              <a:off x="3814763" y="2700338"/>
              <a:ext cx="1587" cy="1412875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6" name="直线连接符 208"/>
            <p:cNvSpPr>
              <a:spLocks noChangeShapeType="1"/>
            </p:cNvSpPr>
            <p:nvPr/>
          </p:nvSpPr>
          <p:spPr bwMode="auto">
            <a:xfrm>
              <a:off x="3857625" y="2663825"/>
              <a:ext cx="0" cy="1452563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7" name="直线连接符 209"/>
            <p:cNvSpPr>
              <a:spLocks noChangeShapeType="1"/>
            </p:cNvSpPr>
            <p:nvPr/>
          </p:nvSpPr>
          <p:spPr bwMode="auto">
            <a:xfrm flipH="1" flipV="1">
              <a:off x="3595688" y="2617788"/>
              <a:ext cx="452437" cy="4762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8" name="直线连接符 268"/>
            <p:cNvSpPr>
              <a:spLocks noChangeShapeType="1"/>
            </p:cNvSpPr>
            <p:nvPr/>
          </p:nvSpPr>
          <p:spPr bwMode="auto">
            <a:xfrm flipH="1" flipV="1">
              <a:off x="4052888" y="4022725"/>
              <a:ext cx="452437" cy="4763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99" name="图片 201" descr="图标-1_58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463" y="3952875"/>
              <a:ext cx="306387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Line 69"/>
            <p:cNvSpPr>
              <a:spLocks noChangeShapeType="1"/>
            </p:cNvSpPr>
            <p:nvPr/>
          </p:nvSpPr>
          <p:spPr bwMode="auto">
            <a:xfrm>
              <a:off x="3516313" y="4846638"/>
              <a:ext cx="989012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1" name="直线连接符 273"/>
            <p:cNvSpPr>
              <a:spLocks noChangeShapeType="1"/>
            </p:cNvSpPr>
            <p:nvPr/>
          </p:nvSpPr>
          <p:spPr bwMode="auto">
            <a:xfrm>
              <a:off x="3368675" y="4748213"/>
              <a:ext cx="457200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2" name="直线连接符 274"/>
            <p:cNvSpPr>
              <a:spLocks noChangeShapeType="1"/>
            </p:cNvSpPr>
            <p:nvPr/>
          </p:nvSpPr>
          <p:spPr bwMode="auto">
            <a:xfrm flipH="1" flipV="1">
              <a:off x="3413125" y="4786313"/>
              <a:ext cx="452438" cy="4762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103" name="图片 254" descr="图标-1_46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875" y="4622800"/>
              <a:ext cx="37782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4" name="Group 175"/>
            <p:cNvGrpSpPr>
              <a:grpSpLocks/>
            </p:cNvGrpSpPr>
            <p:nvPr/>
          </p:nvGrpSpPr>
          <p:grpSpPr bwMode="auto">
            <a:xfrm rot="16200000" flipH="1">
              <a:off x="4140994" y="4702969"/>
              <a:ext cx="600075" cy="855663"/>
              <a:chOff x="0" y="0"/>
              <a:chExt cx="106" cy="401"/>
            </a:xfrm>
          </p:grpSpPr>
          <p:sp>
            <p:nvSpPr>
              <p:cNvPr id="125" name="Line 177"/>
              <p:cNvSpPr>
                <a:spLocks noChangeShapeType="1"/>
              </p:cNvSpPr>
              <p:nvPr/>
            </p:nvSpPr>
            <p:spPr bwMode="auto">
              <a:xfrm flipV="1">
                <a:off x="105" y="0"/>
                <a:ext cx="1" cy="400"/>
              </a:xfrm>
              <a:prstGeom prst="line">
                <a:avLst/>
              </a:prstGeom>
              <a:noFill/>
              <a:ln w="12700">
                <a:solidFill>
                  <a:srgbClr val="3C3C3B"/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10800000" lIns="90000" tIns="46800" rIns="90000" bIns="46800" anchor="ctr">
                <a:spAutoFit/>
              </a:bodyPr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26" name="Line 178"/>
              <p:cNvSpPr>
                <a:spLocks noChangeShapeType="1"/>
              </p:cNvSpPr>
              <p:nvPr/>
            </p:nvSpPr>
            <p:spPr bwMode="auto">
              <a:xfrm flipV="1">
                <a:off x="0" y="397"/>
                <a:ext cx="105" cy="1"/>
              </a:xfrm>
              <a:prstGeom prst="line">
                <a:avLst/>
              </a:prstGeom>
              <a:noFill/>
              <a:ln w="12700">
                <a:solidFill>
                  <a:srgbClr val="3C3C3B"/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10800000" lIns="90000" tIns="46800" rIns="90000" bIns="46800" anchor="ctr">
                <a:spAutoFit/>
              </a:bodyPr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27" name="Line 177"/>
              <p:cNvSpPr>
                <a:spLocks noChangeShapeType="1"/>
              </p:cNvSpPr>
              <p:nvPr/>
            </p:nvSpPr>
            <p:spPr bwMode="auto">
              <a:xfrm flipV="1">
                <a:off x="0" y="167"/>
                <a:ext cx="1" cy="234"/>
              </a:xfrm>
              <a:prstGeom prst="line">
                <a:avLst/>
              </a:prstGeom>
              <a:noFill/>
              <a:ln w="12700">
                <a:solidFill>
                  <a:srgbClr val="3C3C3B"/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10800000" lIns="90000" tIns="46800" rIns="90000" bIns="46800" anchor="ctr">
                <a:spAutoFit/>
              </a:bodyPr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</p:grpSp>
        <p:pic>
          <p:nvPicPr>
            <p:cNvPr id="105" name="图片 279" descr="图标-1_03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00" y="5227638"/>
              <a:ext cx="21590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图片 248" descr="图标-1_55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700" y="3240088"/>
              <a:ext cx="4206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直线连接符 287"/>
            <p:cNvSpPr>
              <a:spLocks noChangeShapeType="1"/>
            </p:cNvSpPr>
            <p:nvPr/>
          </p:nvSpPr>
          <p:spPr bwMode="auto">
            <a:xfrm flipV="1">
              <a:off x="4468813" y="2551113"/>
              <a:ext cx="1428750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8" name="直线连接符 288"/>
            <p:cNvSpPr>
              <a:spLocks noChangeShapeType="1"/>
            </p:cNvSpPr>
            <p:nvPr/>
          </p:nvSpPr>
          <p:spPr bwMode="auto">
            <a:xfrm flipV="1">
              <a:off x="4467225" y="2576513"/>
              <a:ext cx="1430338" cy="3175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109" name="图片 253" descr="图标-1_4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925" y="2414588"/>
              <a:ext cx="38417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152" descr="图片77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7313" y="1395413"/>
              <a:ext cx="941387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Text Box 153"/>
            <p:cNvSpPr>
              <a:spLocks noChangeArrowheads="1"/>
            </p:cNvSpPr>
            <p:nvPr/>
          </p:nvSpPr>
          <p:spPr bwMode="auto">
            <a:xfrm>
              <a:off x="5460928" y="1493838"/>
              <a:ext cx="343044" cy="306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45331" rIns="0" bIns="45331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buClr>
                  <a:srgbClr val="FF0000"/>
                </a:buClr>
                <a:buSzPct val="80000"/>
                <a:buFont typeface="Wingdings" charset="2"/>
                <a:buNone/>
              </a:pPr>
              <a:r>
                <a:rPr lang="en-US" altLang="zh-CN" sz="700" b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Circuit</a:t>
              </a:r>
            </a:p>
            <a:p>
              <a:pPr algn="ctr" eaLnBrk="1" hangingPunct="1">
                <a:buClr>
                  <a:srgbClr val="FF0000"/>
                </a:buClr>
                <a:buSzPct val="80000"/>
                <a:buFont typeface="Wingdings" charset="2"/>
                <a:buNone/>
              </a:pPr>
              <a:r>
                <a:rPr lang="en-US" altLang="zh-CN" sz="700" b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Network</a:t>
              </a:r>
            </a:p>
          </p:txBody>
        </p:sp>
        <p:sp>
          <p:nvSpPr>
            <p:cNvPr id="112" name="直线连接符 297"/>
            <p:cNvSpPr>
              <a:spLocks noChangeShapeType="1"/>
            </p:cNvSpPr>
            <p:nvPr/>
          </p:nvSpPr>
          <p:spPr bwMode="auto">
            <a:xfrm flipV="1">
              <a:off x="3814763" y="4237038"/>
              <a:ext cx="1587" cy="511175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3" name="直线连接符 298"/>
            <p:cNvSpPr>
              <a:spLocks noChangeShapeType="1"/>
            </p:cNvSpPr>
            <p:nvPr/>
          </p:nvSpPr>
          <p:spPr bwMode="auto">
            <a:xfrm flipH="1">
              <a:off x="3852863" y="4237038"/>
              <a:ext cx="4762" cy="554037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prstDash val="sysDash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4" name="直线连接符 299"/>
            <p:cNvSpPr>
              <a:spLocks noChangeShapeType="1"/>
            </p:cNvSpPr>
            <p:nvPr/>
          </p:nvSpPr>
          <p:spPr bwMode="auto">
            <a:xfrm>
              <a:off x="4800600" y="2719388"/>
              <a:ext cx="1158875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5" name="直线连接符 300"/>
            <p:cNvSpPr>
              <a:spLocks noChangeShapeType="1"/>
            </p:cNvSpPr>
            <p:nvPr/>
          </p:nvSpPr>
          <p:spPr bwMode="auto">
            <a:xfrm flipV="1">
              <a:off x="4800600" y="2711450"/>
              <a:ext cx="0" cy="2036763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6" name="直线连接符 306"/>
            <p:cNvSpPr>
              <a:spLocks noChangeShapeType="1"/>
            </p:cNvSpPr>
            <p:nvPr/>
          </p:nvSpPr>
          <p:spPr bwMode="auto">
            <a:xfrm>
              <a:off x="4349750" y="4748213"/>
              <a:ext cx="457200" cy="0"/>
            </a:xfrm>
            <a:prstGeom prst="line">
              <a:avLst/>
            </a:prstGeom>
            <a:noFill/>
            <a:ln w="12700">
              <a:solidFill>
                <a:srgbClr val="3C3C3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pic>
          <p:nvPicPr>
            <p:cNvPr id="117" name="图片 255" descr="图标-1_46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0" y="4635500"/>
              <a:ext cx="37782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 152" descr="图片77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7313" y="2263775"/>
              <a:ext cx="941387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Text Box 153"/>
            <p:cNvSpPr>
              <a:spLocks noChangeArrowheads="1"/>
            </p:cNvSpPr>
            <p:nvPr/>
          </p:nvSpPr>
          <p:spPr bwMode="auto">
            <a:xfrm>
              <a:off x="5438316" y="2376488"/>
              <a:ext cx="423193" cy="306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45331" rIns="0" bIns="45331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buClr>
                  <a:srgbClr val="FF0000"/>
                </a:buClr>
                <a:buSzPct val="80000"/>
                <a:buFont typeface="Wingdings" charset="2"/>
                <a:buNone/>
              </a:pPr>
              <a:r>
                <a:rPr lang="en-US" altLang="zh-CN" sz="700" b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Internet</a:t>
              </a:r>
              <a:endParaRPr lang="zh-CN" altLang="en-US" sz="700" b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  <a:p>
              <a:pPr algn="ctr" eaLnBrk="1" hangingPunct="1">
                <a:buClr>
                  <a:srgbClr val="FF0000"/>
                </a:buClr>
                <a:buSzPct val="80000"/>
                <a:buFont typeface="Wingdings" charset="2"/>
                <a:buNone/>
              </a:pPr>
              <a:r>
                <a:rPr lang="en-US" altLang="zh-CN" sz="700" b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PS Service</a:t>
              </a:r>
              <a:endParaRPr lang="zh-CN" altLang="en-US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grpSp>
          <p:nvGrpSpPr>
            <p:cNvPr id="120" name="Group 213"/>
            <p:cNvGrpSpPr>
              <a:grpSpLocks/>
            </p:cNvGrpSpPr>
            <p:nvPr/>
          </p:nvGrpSpPr>
          <p:grpSpPr bwMode="auto">
            <a:xfrm>
              <a:off x="2951163" y="3911600"/>
              <a:ext cx="360362" cy="215900"/>
              <a:chOff x="0" y="0"/>
              <a:chExt cx="567" cy="340"/>
            </a:xfrm>
          </p:grpSpPr>
          <p:sp>
            <p:nvSpPr>
              <p:cNvPr id="121" name="Line 214"/>
              <p:cNvSpPr>
                <a:spLocks noChangeShapeType="1"/>
              </p:cNvSpPr>
              <p:nvPr/>
            </p:nvSpPr>
            <p:spPr bwMode="auto">
              <a:xfrm flipH="1">
                <a:off x="0" y="340"/>
                <a:ext cx="340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22" name="Line 215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1" cy="3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23" name="Line 216"/>
              <p:cNvSpPr>
                <a:spLocks noChangeShapeType="1"/>
              </p:cNvSpPr>
              <p:nvPr/>
            </p:nvSpPr>
            <p:spPr bwMode="auto">
              <a:xfrm>
                <a:off x="0" y="0"/>
                <a:ext cx="567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24" name="箭头 829"/>
              <p:cNvSpPr>
                <a:spLocks noChangeShapeType="1"/>
              </p:cNvSpPr>
              <p:nvPr/>
            </p:nvSpPr>
            <p:spPr bwMode="auto">
              <a:xfrm>
                <a:off x="567" y="1"/>
                <a:ext cx="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95046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运营商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49" y="1800000"/>
            <a:ext cx="5791702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836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出口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360000" y="2340000"/>
            <a:ext cx="5472000" cy="3513008"/>
            <a:chOff x="3360000" y="2340000"/>
            <a:chExt cx="5472000" cy="3513008"/>
          </a:xfrm>
        </p:grpSpPr>
        <p:cxnSp>
          <p:nvCxnSpPr>
            <p:cNvPr id="5" name="直接连接符 4"/>
            <p:cNvCxnSpPr>
              <a:stCxn id="28" idx="2"/>
            </p:cNvCxnSpPr>
            <p:nvPr/>
          </p:nvCxnSpPr>
          <p:spPr>
            <a:xfrm>
              <a:off x="5376000" y="4895100"/>
              <a:ext cx="338162" cy="589173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29" idx="2"/>
            </p:cNvCxnSpPr>
            <p:nvPr/>
          </p:nvCxnSpPr>
          <p:spPr>
            <a:xfrm flipH="1">
              <a:off x="6477838" y="4895100"/>
              <a:ext cx="338162" cy="589173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>
              <a:endCxn id="30" idx="0"/>
            </p:cNvCxnSpPr>
            <p:nvPr/>
          </p:nvCxnSpPr>
          <p:spPr>
            <a:xfrm flipH="1">
              <a:off x="5376000" y="2880811"/>
              <a:ext cx="338162" cy="539189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endCxn id="31" idx="0"/>
            </p:cNvCxnSpPr>
            <p:nvPr/>
          </p:nvCxnSpPr>
          <p:spPr>
            <a:xfrm>
              <a:off x="6477838" y="2880811"/>
              <a:ext cx="338162" cy="539189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3360000" y="2340000"/>
              <a:ext cx="5472000" cy="3513008"/>
              <a:chOff x="0" y="2340000"/>
              <a:chExt cx="5472000" cy="3513008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55884"/>
                <a:ext cx="1152000" cy="283331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1440000" y="2340000"/>
                <a:ext cx="2592000" cy="3513008"/>
                <a:chOff x="0" y="2340000"/>
                <a:chExt cx="2592000" cy="3513008"/>
              </a:xfrm>
            </p:grpSpPr>
            <p:sp>
              <p:nvSpPr>
                <p:cNvPr id="23" name="椭圆 32"/>
                <p:cNvSpPr>
                  <a:spLocks noChangeAspect="1"/>
                </p:cNvSpPr>
                <p:nvPr/>
              </p:nvSpPr>
              <p:spPr>
                <a:xfrm>
                  <a:off x="756000" y="2340000"/>
                  <a:ext cx="1080000" cy="633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2430" h="1724028">
                      <a:moveTo>
                        <a:pt x="0" y="1220345"/>
                      </a:moveTo>
                      <a:lnTo>
                        <a:pt x="0" y="1220346"/>
                      </a:lnTo>
                      <a:close/>
                      <a:moveTo>
                        <a:pt x="1868847" y="0"/>
                      </a:moveTo>
                      <a:cubicBezTo>
                        <a:pt x="2214014" y="0"/>
                        <a:pt x="2493827" y="279813"/>
                        <a:pt x="2493827" y="624980"/>
                      </a:cubicBezTo>
                      <a:lnTo>
                        <a:pt x="2484124" y="721238"/>
                      </a:lnTo>
                      <a:cubicBezTo>
                        <a:pt x="2741158" y="741747"/>
                        <a:pt x="2942430" y="957542"/>
                        <a:pt x="2942430" y="1220346"/>
                      </a:cubicBezTo>
                      <a:lnTo>
                        <a:pt x="2942429" y="1220346"/>
                      </a:lnTo>
                      <a:cubicBezTo>
                        <a:pt x="2942429" y="1498522"/>
                        <a:pt x="2716923" y="1724028"/>
                        <a:pt x="2438747" y="1724028"/>
                      </a:cubicBezTo>
                      <a:lnTo>
                        <a:pt x="503682" y="1724027"/>
                      </a:lnTo>
                      <a:cubicBezTo>
                        <a:pt x="225506" y="1724027"/>
                        <a:pt x="0" y="1498521"/>
                        <a:pt x="0" y="1220346"/>
                      </a:cubicBezTo>
                      <a:cubicBezTo>
                        <a:pt x="0" y="943855"/>
                        <a:pt x="222782" y="719399"/>
                        <a:pt x="498637" y="717173"/>
                      </a:cubicBezTo>
                      <a:cubicBezTo>
                        <a:pt x="519668" y="468983"/>
                        <a:pt x="728474" y="275011"/>
                        <a:pt x="982583" y="275011"/>
                      </a:cubicBezTo>
                      <a:cubicBezTo>
                        <a:pt x="1100260" y="275011"/>
                        <a:pt x="1208222" y="316610"/>
                        <a:pt x="1291141" y="387637"/>
                      </a:cubicBezTo>
                      <a:cubicBezTo>
                        <a:pt x="1384104" y="160068"/>
                        <a:pt x="1607783" y="0"/>
                        <a:pt x="18688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rgbClr val="1E50A0"/>
                  </a:solidFill>
                </a:ln>
              </p:spPr>
              <p:txBody>
                <a:bodyPr vert="horz" wrap="square" lIns="91440" tIns="180000" rIns="9144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1E50A0"/>
                      </a:solidFill>
                      <a:latin typeface="Roboto" panose="02000000000000000000" pitchFamily="2" charset="0"/>
                      <a:ea typeface="文泉驿微米黑" panose="020B0606030804020204" pitchFamily="34" charset="-122"/>
                      <a:cs typeface="文泉驿微米黑" panose="020B0606030804020204" pitchFamily="34" charset="-122"/>
                      <a:sym typeface="Roboto" panose="02000000000000000000" pitchFamily="2" charset="0"/>
                    </a:rPr>
                    <a:t>Internet</a:t>
                  </a:r>
                  <a:endParaRPr lang="zh-CN" altLang="en-US" b="1" dirty="0">
                    <a:solidFill>
                      <a:srgbClr val="1E50A0"/>
                    </a:solidFill>
                    <a:latin typeface="Roboto" panose="02000000000000000000" pitchFamily="2" charset="0"/>
                    <a:ea typeface="文泉驿微米黑" panose="020B0606030804020204" pitchFamily="34" charset="-122"/>
                    <a:cs typeface="文泉驿微米黑" panose="020B0606030804020204" pitchFamily="34" charset="-122"/>
                    <a:sym typeface="Roboto" panose="02000000000000000000" pitchFamily="2" charset="0"/>
                  </a:endParaRPr>
                </a:p>
              </p:txBody>
            </p:sp>
            <p:sp>
              <p:nvSpPr>
                <p:cNvPr id="24" name="椭圆 32"/>
                <p:cNvSpPr>
                  <a:spLocks noChangeAspect="1"/>
                </p:cNvSpPr>
                <p:nvPr/>
              </p:nvSpPr>
              <p:spPr>
                <a:xfrm>
                  <a:off x="756000" y="5220000"/>
                  <a:ext cx="1080000" cy="633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2430" h="1724028">
                      <a:moveTo>
                        <a:pt x="0" y="1220345"/>
                      </a:moveTo>
                      <a:lnTo>
                        <a:pt x="0" y="1220346"/>
                      </a:lnTo>
                      <a:close/>
                      <a:moveTo>
                        <a:pt x="1868847" y="0"/>
                      </a:moveTo>
                      <a:cubicBezTo>
                        <a:pt x="2214014" y="0"/>
                        <a:pt x="2493827" y="279813"/>
                        <a:pt x="2493827" y="624980"/>
                      </a:cubicBezTo>
                      <a:lnTo>
                        <a:pt x="2484124" y="721238"/>
                      </a:lnTo>
                      <a:cubicBezTo>
                        <a:pt x="2741158" y="741747"/>
                        <a:pt x="2942430" y="957542"/>
                        <a:pt x="2942430" y="1220346"/>
                      </a:cubicBezTo>
                      <a:lnTo>
                        <a:pt x="2942429" y="1220346"/>
                      </a:lnTo>
                      <a:cubicBezTo>
                        <a:pt x="2942429" y="1498522"/>
                        <a:pt x="2716923" y="1724028"/>
                        <a:pt x="2438747" y="1724028"/>
                      </a:cubicBezTo>
                      <a:lnTo>
                        <a:pt x="503682" y="1724027"/>
                      </a:lnTo>
                      <a:cubicBezTo>
                        <a:pt x="225506" y="1724027"/>
                        <a:pt x="0" y="1498521"/>
                        <a:pt x="0" y="1220346"/>
                      </a:cubicBezTo>
                      <a:cubicBezTo>
                        <a:pt x="0" y="943855"/>
                        <a:pt x="222782" y="719399"/>
                        <a:pt x="498637" y="717173"/>
                      </a:cubicBezTo>
                      <a:cubicBezTo>
                        <a:pt x="519668" y="468983"/>
                        <a:pt x="728474" y="275011"/>
                        <a:pt x="982583" y="275011"/>
                      </a:cubicBezTo>
                      <a:cubicBezTo>
                        <a:pt x="1100260" y="275011"/>
                        <a:pt x="1208222" y="316610"/>
                        <a:pt x="1291141" y="387637"/>
                      </a:cubicBezTo>
                      <a:cubicBezTo>
                        <a:pt x="1384104" y="160068"/>
                        <a:pt x="1607783" y="0"/>
                        <a:pt x="186884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rgbClr val="1E50A0"/>
                  </a:solidFill>
                </a:ln>
              </p:spPr>
              <p:txBody>
                <a:bodyPr vert="horz" wrap="square" lIns="91440" tIns="180000" rIns="9144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1E50A0"/>
                      </a:solidFill>
                      <a:latin typeface="Roboto" panose="02000000000000000000" pitchFamily="2" charset="0"/>
                      <a:ea typeface="文泉驿微米黑" panose="020B0606030804020204" pitchFamily="34" charset="-122"/>
                      <a:cs typeface="文泉驿微米黑" panose="020B0606030804020204" pitchFamily="34" charset="-122"/>
                      <a:sym typeface="Roboto" panose="02000000000000000000" pitchFamily="2" charset="0"/>
                    </a:rPr>
                    <a:t>Intranet</a:t>
                  </a:r>
                  <a:endParaRPr lang="zh-CN" altLang="en-US" b="1" dirty="0">
                    <a:solidFill>
                      <a:srgbClr val="1E50A0"/>
                    </a:solidFill>
                    <a:latin typeface="Roboto" panose="02000000000000000000" pitchFamily="2" charset="0"/>
                    <a:ea typeface="文泉驿微米黑" panose="020B0606030804020204" pitchFamily="34" charset="-122"/>
                    <a:cs typeface="文泉驿微米黑" panose="020B0606030804020204" pitchFamily="34" charset="-122"/>
                    <a:sym typeface="Roboto" panose="02000000000000000000" pitchFamily="2" charset="0"/>
                  </a:endParaRPr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0" y="3960000"/>
                  <a:ext cx="2592000" cy="283331"/>
                  <a:chOff x="0" y="3960000"/>
                  <a:chExt cx="2592000" cy="283331"/>
                </a:xfrm>
              </p:grpSpPr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3960000"/>
                    <a:ext cx="1152000" cy="283331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0000" y="3960000"/>
                    <a:ext cx="1152000" cy="2833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组合 25"/>
                <p:cNvGrpSpPr/>
                <p:nvPr/>
              </p:nvGrpSpPr>
              <p:grpSpPr>
                <a:xfrm>
                  <a:off x="0" y="3420000"/>
                  <a:ext cx="2592000" cy="283331"/>
                  <a:chOff x="0" y="3420000"/>
                  <a:chExt cx="2592000" cy="283331"/>
                </a:xfrm>
              </p:grpSpPr>
              <p:pic>
                <p:nvPicPr>
                  <p:cNvPr id="30" name="图片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3420000"/>
                    <a:ext cx="1152000" cy="283331"/>
                  </a:xfrm>
                  <a:prstGeom prst="rect">
                    <a:avLst/>
                  </a:prstGeom>
                </p:spPr>
              </p:pic>
              <p:pic>
                <p:nvPicPr>
                  <p:cNvPr id="31" name="图片 3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0000" y="3420000"/>
                    <a:ext cx="1152000" cy="2833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组合 26"/>
                <p:cNvGrpSpPr/>
                <p:nvPr/>
              </p:nvGrpSpPr>
              <p:grpSpPr>
                <a:xfrm>
                  <a:off x="0" y="4500000"/>
                  <a:ext cx="2592000" cy="395099"/>
                  <a:chOff x="0" y="4500000"/>
                  <a:chExt cx="2592000" cy="395099"/>
                </a:xfrm>
              </p:grpSpPr>
              <p:pic>
                <p:nvPicPr>
                  <p:cNvPr id="28" name="图片 27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4500000"/>
                    <a:ext cx="1152000" cy="395099"/>
                  </a:xfrm>
                  <a:prstGeom prst="rect">
                    <a:avLst/>
                  </a:prstGeom>
                </p:spPr>
              </p:pic>
              <p:pic>
                <p:nvPicPr>
                  <p:cNvPr id="29" name="图片 28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0000" y="4500000"/>
                    <a:ext cx="1152000" cy="39509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000" y="4555884"/>
                <a:ext cx="1152000" cy="283331"/>
              </a:xfrm>
              <a:prstGeom prst="rect">
                <a:avLst/>
              </a:prstGeom>
            </p:spPr>
          </p:pic>
        </p:grpSp>
        <p:cxnSp>
          <p:nvCxnSpPr>
            <p:cNvPr id="10" name="直接连接符 9"/>
            <p:cNvCxnSpPr>
              <a:stCxn id="32" idx="2"/>
              <a:endCxn id="28" idx="0"/>
            </p:cNvCxnSpPr>
            <p:nvPr/>
          </p:nvCxnSpPr>
          <p:spPr>
            <a:xfrm>
              <a:off x="5376000" y="4243332"/>
              <a:ext cx="0" cy="256668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33" idx="2"/>
              <a:endCxn id="28" idx="0"/>
            </p:cNvCxnSpPr>
            <p:nvPr/>
          </p:nvCxnSpPr>
          <p:spPr>
            <a:xfrm flipH="1">
              <a:off x="5376000" y="4243332"/>
              <a:ext cx="1440000" cy="256668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32" idx="2"/>
              <a:endCxn id="29" idx="0"/>
            </p:cNvCxnSpPr>
            <p:nvPr/>
          </p:nvCxnSpPr>
          <p:spPr>
            <a:xfrm>
              <a:off x="5376000" y="4243332"/>
              <a:ext cx="1440000" cy="256668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33" idx="2"/>
              <a:endCxn id="29" idx="0"/>
            </p:cNvCxnSpPr>
            <p:nvPr/>
          </p:nvCxnSpPr>
          <p:spPr>
            <a:xfrm>
              <a:off x="6816000" y="4243332"/>
              <a:ext cx="0" cy="256668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30" idx="2"/>
              <a:endCxn id="33" idx="0"/>
            </p:cNvCxnSpPr>
            <p:nvPr/>
          </p:nvCxnSpPr>
          <p:spPr>
            <a:xfrm>
              <a:off x="5376000" y="3703332"/>
              <a:ext cx="1440000" cy="256668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31" idx="2"/>
              <a:endCxn id="33" idx="0"/>
            </p:cNvCxnSpPr>
            <p:nvPr/>
          </p:nvCxnSpPr>
          <p:spPr>
            <a:xfrm>
              <a:off x="6816000" y="3703332"/>
              <a:ext cx="0" cy="256668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30" idx="2"/>
              <a:endCxn id="32" idx="0"/>
            </p:cNvCxnSpPr>
            <p:nvPr/>
          </p:nvCxnSpPr>
          <p:spPr>
            <a:xfrm>
              <a:off x="5376000" y="3703332"/>
              <a:ext cx="0" cy="256668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31" idx="2"/>
              <a:endCxn id="32" idx="0"/>
            </p:cNvCxnSpPr>
            <p:nvPr/>
          </p:nvCxnSpPr>
          <p:spPr>
            <a:xfrm flipH="1">
              <a:off x="5376000" y="3703332"/>
              <a:ext cx="1440000" cy="256668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28" idx="1"/>
              <a:endCxn id="20" idx="3"/>
            </p:cNvCxnSpPr>
            <p:nvPr/>
          </p:nvCxnSpPr>
          <p:spPr>
            <a:xfrm flipH="1">
              <a:off x="4512000" y="4697550"/>
              <a:ext cx="288000" cy="0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22" idx="1"/>
              <a:endCxn id="29" idx="3"/>
            </p:cNvCxnSpPr>
            <p:nvPr/>
          </p:nvCxnSpPr>
          <p:spPr>
            <a:xfrm flipH="1">
              <a:off x="7392000" y="4697550"/>
              <a:ext cx="288000" cy="0"/>
            </a:xfrm>
            <a:prstGeom prst="line">
              <a:avLst/>
            </a:prstGeom>
            <a:ln>
              <a:solidFill>
                <a:srgbClr val="89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5521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出口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59" y="2340000"/>
            <a:ext cx="5474682" cy="3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88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-Monitoring Fabric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12001" y="2340000"/>
            <a:ext cx="8567999" cy="2227914"/>
            <a:chOff x="1812000" y="2340000"/>
            <a:chExt cx="8567999" cy="2227914"/>
          </a:xfrm>
        </p:grpSpPr>
        <p:grpSp>
          <p:nvGrpSpPr>
            <p:cNvPr id="5" name="组合 4"/>
            <p:cNvGrpSpPr/>
            <p:nvPr/>
          </p:nvGrpSpPr>
          <p:grpSpPr>
            <a:xfrm>
              <a:off x="1812002" y="4320000"/>
              <a:ext cx="8567995" cy="247914"/>
              <a:chOff x="1812002" y="4320000"/>
              <a:chExt cx="8567995" cy="247914"/>
            </a:xfrm>
          </p:grpSpPr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002" y="4320000"/>
                <a:ext cx="1007995" cy="247914"/>
              </a:xfrm>
              <a:prstGeom prst="rect">
                <a:avLst/>
              </a:prstGeom>
            </p:spPr>
          </p:pic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4002" y="4320000"/>
                <a:ext cx="1007995" cy="247914"/>
              </a:xfrm>
              <a:prstGeom prst="rect">
                <a:avLst/>
              </a:prstGeom>
            </p:spPr>
          </p:pic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6002" y="4320000"/>
                <a:ext cx="1007995" cy="247914"/>
              </a:xfrm>
              <a:prstGeom prst="rect">
                <a:avLst/>
              </a:prstGeom>
            </p:spPr>
          </p:pic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8002" y="4320000"/>
                <a:ext cx="1007995" cy="247914"/>
              </a:xfrm>
              <a:prstGeom prst="rect">
                <a:avLst/>
              </a:prstGeom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0002" y="4320000"/>
                <a:ext cx="1007995" cy="247914"/>
              </a:xfrm>
              <a:prstGeom prst="rect">
                <a:avLst/>
              </a:prstGeom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2002" y="4320000"/>
                <a:ext cx="1007995" cy="247914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1812000" y="2340000"/>
              <a:ext cx="8567999" cy="265622"/>
              <a:chOff x="1812000" y="2340000"/>
              <a:chExt cx="8567999" cy="265622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000" y="2340000"/>
                <a:ext cx="1079999" cy="265622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8000" y="2340000"/>
                <a:ext cx="1079999" cy="265622"/>
              </a:xfrm>
              <a:prstGeom prst="rect">
                <a:avLst/>
              </a:prstGeom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4000" y="2340000"/>
                <a:ext cx="1079999" cy="265622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0000" y="2340000"/>
                <a:ext cx="1079999" cy="265622"/>
              </a:xfrm>
              <a:prstGeom prst="rect">
                <a:avLst/>
              </a:prstGeom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3360000" y="3240000"/>
              <a:ext cx="5472000" cy="365052"/>
              <a:chOff x="1548000" y="3240000"/>
              <a:chExt cx="5472000" cy="365052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000" y="3240000"/>
                <a:ext cx="1152000" cy="365052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8000" y="3240000"/>
                <a:ext cx="1152000" cy="365052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2352000" y="2605623"/>
              <a:ext cx="7488000" cy="634377"/>
              <a:chOff x="540000" y="2605623"/>
              <a:chExt cx="7488000" cy="634377"/>
            </a:xfrm>
          </p:grpSpPr>
          <p:cxnSp>
            <p:nvCxnSpPr>
              <p:cNvPr id="22" name="直接连接符 21"/>
              <p:cNvCxnSpPr>
                <a:stCxn id="32" idx="2"/>
                <a:endCxn id="30" idx="0"/>
              </p:cNvCxnSpPr>
              <p:nvPr/>
            </p:nvCxnSpPr>
            <p:spPr>
              <a:xfrm>
                <a:off x="540000" y="2605623"/>
                <a:ext cx="15840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33" idx="2"/>
                <a:endCxn id="30" idx="0"/>
              </p:cNvCxnSpPr>
              <p:nvPr/>
            </p:nvCxnSpPr>
            <p:spPr>
              <a:xfrm flipH="1">
                <a:off x="2124000" y="2605623"/>
                <a:ext cx="9120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34" idx="2"/>
                <a:endCxn id="30" idx="0"/>
              </p:cNvCxnSpPr>
              <p:nvPr/>
            </p:nvCxnSpPr>
            <p:spPr>
              <a:xfrm flipH="1">
                <a:off x="2124000" y="2605623"/>
                <a:ext cx="34080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35" idx="2"/>
                <a:endCxn id="30" idx="0"/>
              </p:cNvCxnSpPr>
              <p:nvPr/>
            </p:nvCxnSpPr>
            <p:spPr>
              <a:xfrm flipH="1">
                <a:off x="2124000" y="2605623"/>
                <a:ext cx="59040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32" idx="2"/>
                <a:endCxn id="31" idx="0"/>
              </p:cNvCxnSpPr>
              <p:nvPr/>
            </p:nvCxnSpPr>
            <p:spPr>
              <a:xfrm>
                <a:off x="540000" y="2605623"/>
                <a:ext cx="59040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33" idx="2"/>
                <a:endCxn id="31" idx="0"/>
              </p:cNvCxnSpPr>
              <p:nvPr/>
            </p:nvCxnSpPr>
            <p:spPr>
              <a:xfrm>
                <a:off x="3036000" y="2605623"/>
                <a:ext cx="34080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34" idx="2"/>
                <a:endCxn id="31" idx="0"/>
              </p:cNvCxnSpPr>
              <p:nvPr/>
            </p:nvCxnSpPr>
            <p:spPr>
              <a:xfrm>
                <a:off x="5532000" y="2605623"/>
                <a:ext cx="9120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35" idx="2"/>
                <a:endCxn id="31" idx="0"/>
              </p:cNvCxnSpPr>
              <p:nvPr/>
            </p:nvCxnSpPr>
            <p:spPr>
              <a:xfrm flipH="1">
                <a:off x="6444000" y="2605623"/>
                <a:ext cx="1584000" cy="63437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2316000" y="3605053"/>
              <a:ext cx="7560000" cy="714947"/>
              <a:chOff x="504000" y="3605053"/>
              <a:chExt cx="7560000" cy="714947"/>
            </a:xfrm>
          </p:grpSpPr>
          <p:cxnSp>
            <p:nvCxnSpPr>
              <p:cNvPr id="10" name="直接连接符 9"/>
              <p:cNvCxnSpPr>
                <a:stCxn id="30" idx="2"/>
                <a:endCxn id="36" idx="0"/>
              </p:cNvCxnSpPr>
              <p:nvPr/>
            </p:nvCxnSpPr>
            <p:spPr>
              <a:xfrm flipH="1">
                <a:off x="504000" y="3605053"/>
                <a:ext cx="1620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31" idx="2"/>
                <a:endCxn id="36" idx="0"/>
              </p:cNvCxnSpPr>
              <p:nvPr/>
            </p:nvCxnSpPr>
            <p:spPr>
              <a:xfrm flipH="1">
                <a:off x="504000" y="3605053"/>
                <a:ext cx="5940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30" idx="2"/>
                <a:endCxn id="37" idx="0"/>
              </p:cNvCxnSpPr>
              <p:nvPr/>
            </p:nvCxnSpPr>
            <p:spPr>
              <a:xfrm flipH="1">
                <a:off x="2016000" y="3605053"/>
                <a:ext cx="108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31" idx="2"/>
                <a:endCxn id="37" idx="0"/>
              </p:cNvCxnSpPr>
              <p:nvPr/>
            </p:nvCxnSpPr>
            <p:spPr>
              <a:xfrm flipH="1">
                <a:off x="2016000" y="3605053"/>
                <a:ext cx="4428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30" idx="2"/>
                <a:endCxn id="38" idx="0"/>
              </p:cNvCxnSpPr>
              <p:nvPr/>
            </p:nvCxnSpPr>
            <p:spPr>
              <a:xfrm>
                <a:off x="2124000" y="3605053"/>
                <a:ext cx="1404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31" idx="2"/>
                <a:endCxn id="38" idx="0"/>
              </p:cNvCxnSpPr>
              <p:nvPr/>
            </p:nvCxnSpPr>
            <p:spPr>
              <a:xfrm flipH="1">
                <a:off x="3528000" y="3605053"/>
                <a:ext cx="2916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30" idx="2"/>
                <a:endCxn id="39" idx="0"/>
              </p:cNvCxnSpPr>
              <p:nvPr/>
            </p:nvCxnSpPr>
            <p:spPr>
              <a:xfrm>
                <a:off x="2124000" y="3605053"/>
                <a:ext cx="2916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31" idx="2"/>
                <a:endCxn id="39" idx="0"/>
              </p:cNvCxnSpPr>
              <p:nvPr/>
            </p:nvCxnSpPr>
            <p:spPr>
              <a:xfrm flipH="1">
                <a:off x="5040000" y="3605053"/>
                <a:ext cx="1404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30" idx="2"/>
                <a:endCxn id="40" idx="0"/>
              </p:cNvCxnSpPr>
              <p:nvPr/>
            </p:nvCxnSpPr>
            <p:spPr>
              <a:xfrm>
                <a:off x="2124000" y="3605053"/>
                <a:ext cx="4428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31" idx="2"/>
                <a:endCxn id="40" idx="0"/>
              </p:cNvCxnSpPr>
              <p:nvPr/>
            </p:nvCxnSpPr>
            <p:spPr>
              <a:xfrm>
                <a:off x="6444000" y="3605053"/>
                <a:ext cx="108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30" idx="2"/>
                <a:endCxn id="41" idx="0"/>
              </p:cNvCxnSpPr>
              <p:nvPr/>
            </p:nvCxnSpPr>
            <p:spPr>
              <a:xfrm>
                <a:off x="2124000" y="3605053"/>
                <a:ext cx="5940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31" idx="2"/>
                <a:endCxn id="41" idx="0"/>
              </p:cNvCxnSpPr>
              <p:nvPr/>
            </p:nvCxnSpPr>
            <p:spPr>
              <a:xfrm>
                <a:off x="6444000" y="3605053"/>
                <a:ext cx="1620000" cy="714947"/>
              </a:xfrm>
              <a:prstGeom prst="line">
                <a:avLst/>
              </a:prstGeom>
              <a:ln>
                <a:solidFill>
                  <a:srgbClr val="898989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43593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-Monitoring Fabric-.png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41" y="2340000"/>
            <a:ext cx="857171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61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1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-L2-over-L3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云网络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三层架构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16000" y="2340000"/>
            <a:ext cx="7560000" cy="3433192"/>
            <a:chOff x="2316000" y="2340000"/>
            <a:chExt cx="7560000" cy="3433192"/>
          </a:xfrm>
        </p:grpSpPr>
        <p:grpSp>
          <p:nvGrpSpPr>
            <p:cNvPr id="5" name="组合 4"/>
            <p:cNvGrpSpPr/>
            <p:nvPr/>
          </p:nvGrpSpPr>
          <p:grpSpPr>
            <a:xfrm>
              <a:off x="3396000" y="3420000"/>
              <a:ext cx="5400000" cy="296404"/>
              <a:chOff x="3396000" y="3420000"/>
              <a:chExt cx="5400000" cy="296404"/>
            </a:xfrm>
          </p:grpSpPr>
          <p:grpSp>
            <p:nvGrpSpPr>
              <p:cNvPr id="120" name="组合 119"/>
              <p:cNvGrpSpPr/>
              <p:nvPr/>
            </p:nvGrpSpPr>
            <p:grpSpPr>
              <a:xfrm>
                <a:off x="3396000" y="3420000"/>
                <a:ext cx="5400000" cy="296404"/>
                <a:chOff x="3396000" y="3420000"/>
                <a:chExt cx="5400000" cy="296404"/>
              </a:xfrm>
            </p:grpSpPr>
            <p:pic>
              <p:nvPicPr>
                <p:cNvPr id="123" name="图片 12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0000" y="3420000"/>
                  <a:ext cx="1008000" cy="296404"/>
                </a:xfrm>
                <a:prstGeom prst="rect">
                  <a:avLst/>
                </a:prstGeom>
              </p:spPr>
            </p:pic>
            <p:pic>
              <p:nvPicPr>
                <p:cNvPr id="124" name="图片 12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6000" y="3420000"/>
                  <a:ext cx="1008000" cy="296404"/>
                </a:xfrm>
                <a:prstGeom prst="rect">
                  <a:avLst/>
                </a:prstGeom>
              </p:spPr>
            </p:pic>
            <p:pic>
              <p:nvPicPr>
                <p:cNvPr id="125" name="图片 124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4000" y="3420000"/>
                  <a:ext cx="1008000" cy="296404"/>
                </a:xfrm>
                <a:prstGeom prst="rect">
                  <a:avLst/>
                </a:prstGeom>
              </p:spPr>
            </p:pic>
            <p:pic>
              <p:nvPicPr>
                <p:cNvPr id="126" name="图片 12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8000" y="3420000"/>
                  <a:ext cx="1008000" cy="296404"/>
                </a:xfrm>
                <a:prstGeom prst="rect">
                  <a:avLst/>
                </a:prstGeom>
              </p:spPr>
            </p:pic>
          </p:grpSp>
          <p:cxnSp>
            <p:nvCxnSpPr>
              <p:cNvPr id="121" name="直接连接符 120"/>
              <p:cNvCxnSpPr>
                <a:stCxn id="123" idx="1"/>
                <a:endCxn id="124" idx="3"/>
              </p:cNvCxnSpPr>
              <p:nvPr/>
            </p:nvCxnSpPr>
            <p:spPr>
              <a:xfrm flipH="1">
                <a:off x="4404000" y="3568202"/>
                <a:ext cx="456000" cy="0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>
                <a:stCxn id="126" idx="1"/>
                <a:endCxn id="125" idx="3"/>
              </p:cNvCxnSpPr>
              <p:nvPr/>
            </p:nvCxnSpPr>
            <p:spPr>
              <a:xfrm flipH="1">
                <a:off x="7332000" y="3568202"/>
                <a:ext cx="456000" cy="0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3900000" y="2735099"/>
              <a:ext cx="4392000" cy="684901"/>
              <a:chOff x="3900000" y="2735099"/>
              <a:chExt cx="4392000" cy="684901"/>
            </a:xfrm>
          </p:grpSpPr>
          <p:cxnSp>
            <p:nvCxnSpPr>
              <p:cNvPr id="112" name="直接连接符 111"/>
              <p:cNvCxnSpPr>
                <a:stCxn id="110" idx="2"/>
                <a:endCxn id="124" idx="0"/>
              </p:cNvCxnSpPr>
              <p:nvPr/>
            </p:nvCxnSpPr>
            <p:spPr>
              <a:xfrm flipH="1">
                <a:off x="3900000" y="2735099"/>
                <a:ext cx="732000" cy="684901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>
                <a:stCxn id="111" idx="2"/>
                <a:endCxn id="124" idx="0"/>
              </p:cNvCxnSpPr>
              <p:nvPr/>
            </p:nvCxnSpPr>
            <p:spPr>
              <a:xfrm flipH="1">
                <a:off x="3900000" y="2735099"/>
                <a:ext cx="3660000" cy="684901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>
                <a:stCxn id="110" idx="2"/>
                <a:endCxn id="123" idx="0"/>
              </p:cNvCxnSpPr>
              <p:nvPr/>
            </p:nvCxnSpPr>
            <p:spPr>
              <a:xfrm>
                <a:off x="4632000" y="2735099"/>
                <a:ext cx="732000" cy="684901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>
                <a:stCxn id="111" idx="2"/>
                <a:endCxn id="123" idx="0"/>
              </p:cNvCxnSpPr>
              <p:nvPr/>
            </p:nvCxnSpPr>
            <p:spPr>
              <a:xfrm flipH="1">
                <a:off x="5364000" y="2735099"/>
                <a:ext cx="2196000" cy="684901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>
                <a:stCxn id="110" idx="2"/>
                <a:endCxn id="125" idx="0"/>
              </p:cNvCxnSpPr>
              <p:nvPr/>
            </p:nvCxnSpPr>
            <p:spPr>
              <a:xfrm>
                <a:off x="4632000" y="2735099"/>
                <a:ext cx="2196000" cy="684901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>
                <a:stCxn id="111" idx="2"/>
                <a:endCxn id="125" idx="0"/>
              </p:cNvCxnSpPr>
              <p:nvPr/>
            </p:nvCxnSpPr>
            <p:spPr>
              <a:xfrm flipH="1">
                <a:off x="6828000" y="2735099"/>
                <a:ext cx="732000" cy="684901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>
                <a:stCxn id="110" idx="2"/>
                <a:endCxn id="126" idx="0"/>
              </p:cNvCxnSpPr>
              <p:nvPr/>
            </p:nvCxnSpPr>
            <p:spPr>
              <a:xfrm>
                <a:off x="4632000" y="2735099"/>
                <a:ext cx="3660000" cy="684901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>
                <a:stCxn id="111" idx="2"/>
                <a:endCxn id="126" idx="0"/>
              </p:cNvCxnSpPr>
              <p:nvPr/>
            </p:nvCxnSpPr>
            <p:spPr>
              <a:xfrm>
                <a:off x="7560000" y="2735099"/>
                <a:ext cx="732000" cy="684901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4056000" y="2340000"/>
              <a:ext cx="4080000" cy="395099"/>
              <a:chOff x="4056000" y="2340000"/>
              <a:chExt cx="4080000" cy="395099"/>
            </a:xfrm>
          </p:grpSpPr>
          <p:grpSp>
            <p:nvGrpSpPr>
              <p:cNvPr id="108" name="组合 107"/>
              <p:cNvGrpSpPr/>
              <p:nvPr/>
            </p:nvGrpSpPr>
            <p:grpSpPr>
              <a:xfrm>
                <a:off x="4056000" y="2340000"/>
                <a:ext cx="4080000" cy="395099"/>
                <a:chOff x="4056000" y="2340000"/>
                <a:chExt cx="4080000" cy="395099"/>
              </a:xfrm>
            </p:grpSpPr>
            <p:pic>
              <p:nvPicPr>
                <p:cNvPr id="110" name="图片 10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6000" y="2340000"/>
                  <a:ext cx="1152000" cy="395099"/>
                </a:xfrm>
                <a:prstGeom prst="rect">
                  <a:avLst/>
                </a:prstGeom>
              </p:spPr>
            </p:pic>
            <p:pic>
              <p:nvPicPr>
                <p:cNvPr id="111" name="图片 11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4000" y="2340000"/>
                  <a:ext cx="1152000" cy="395099"/>
                </a:xfrm>
                <a:prstGeom prst="rect">
                  <a:avLst/>
                </a:prstGeom>
              </p:spPr>
            </p:pic>
          </p:grpSp>
          <p:cxnSp>
            <p:nvCxnSpPr>
              <p:cNvPr id="109" name="直接连接符 108"/>
              <p:cNvCxnSpPr>
                <a:stCxn id="111" idx="1"/>
                <a:endCxn id="110" idx="3"/>
              </p:cNvCxnSpPr>
              <p:nvPr/>
            </p:nvCxnSpPr>
            <p:spPr>
              <a:xfrm flipH="1">
                <a:off x="5208000" y="2537550"/>
                <a:ext cx="1776000" cy="0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2316000" y="4320000"/>
              <a:ext cx="7560000" cy="1453192"/>
              <a:chOff x="2316000" y="4320000"/>
              <a:chExt cx="7560000" cy="1453192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2316000" y="4320000"/>
                <a:ext cx="1080000" cy="1446399"/>
                <a:chOff x="2316000" y="4320000"/>
                <a:chExt cx="1080000" cy="1446399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2551200" y="4509488"/>
                  <a:ext cx="609600" cy="1042456"/>
                  <a:chOff x="6464235" y="4397731"/>
                  <a:chExt cx="609600" cy="1042456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646423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6551321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接连接符 101"/>
                  <p:cNvCxnSpPr/>
                  <p:nvPr/>
                </p:nvCxnSpPr>
                <p:spPr>
                  <a:xfrm>
                    <a:off x="6725493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689966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6638407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6812579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6986751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707383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2316000" y="4320000"/>
                  <a:ext cx="1080000" cy="320191"/>
                  <a:chOff x="3605960" y="4878844"/>
                  <a:chExt cx="1080000" cy="320191"/>
                </a:xfrm>
              </p:grpSpPr>
              <p:pic>
                <p:nvPicPr>
                  <p:cNvPr id="98" name="图片 9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5960" y="4878844"/>
                    <a:ext cx="863997" cy="223123"/>
                  </a:xfrm>
                  <a:prstGeom prst="rect">
                    <a:avLst/>
                  </a:prstGeom>
                </p:spPr>
              </p:pic>
              <p:pic>
                <p:nvPicPr>
                  <p:cNvPr id="99" name="图片 9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21963" y="4975912"/>
                    <a:ext cx="863997" cy="2231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1" name="组合 90"/>
                <p:cNvGrpSpPr/>
                <p:nvPr/>
              </p:nvGrpSpPr>
              <p:grpSpPr>
                <a:xfrm>
                  <a:off x="2316000" y="4723943"/>
                  <a:ext cx="1080000" cy="1042456"/>
                  <a:chOff x="2316000" y="4723943"/>
                  <a:chExt cx="1080000" cy="1042456"/>
                </a:xfrm>
              </p:grpSpPr>
              <p:pic>
                <p:nvPicPr>
                  <p:cNvPr id="92" name="图片 91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6000" y="4982887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图片 92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6000" y="5241831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4" name="图片 9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6000" y="5500776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2316000" y="4723943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96" name="图片 95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7" name="圆角矩形 96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</p:grpSp>
          <p:grpSp>
            <p:nvGrpSpPr>
              <p:cNvPr id="27" name="组合 26"/>
              <p:cNvGrpSpPr/>
              <p:nvPr/>
            </p:nvGrpSpPr>
            <p:grpSpPr>
              <a:xfrm>
                <a:off x="4476000" y="4320000"/>
                <a:ext cx="1080000" cy="1446399"/>
                <a:chOff x="4476000" y="4320000"/>
                <a:chExt cx="1080000" cy="1446399"/>
              </a:xfrm>
            </p:grpSpPr>
            <p:grpSp>
              <p:nvGrpSpPr>
                <p:cNvPr id="70" name="组合 69"/>
                <p:cNvGrpSpPr/>
                <p:nvPr/>
              </p:nvGrpSpPr>
              <p:grpSpPr>
                <a:xfrm>
                  <a:off x="4711200" y="4509488"/>
                  <a:ext cx="609600" cy="1042456"/>
                  <a:chOff x="6464235" y="4397731"/>
                  <a:chExt cx="609600" cy="1042456"/>
                </a:xfrm>
              </p:grpSpPr>
              <p:cxnSp>
                <p:nvCxnSpPr>
                  <p:cNvPr id="81" name="直接连接符 80"/>
                  <p:cNvCxnSpPr/>
                  <p:nvPr/>
                </p:nvCxnSpPr>
                <p:spPr>
                  <a:xfrm>
                    <a:off x="646423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6551321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/>
                  <p:cNvCxnSpPr/>
                  <p:nvPr/>
                </p:nvCxnSpPr>
                <p:spPr>
                  <a:xfrm>
                    <a:off x="6725493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/>
                  <p:cNvCxnSpPr/>
                  <p:nvPr/>
                </p:nvCxnSpPr>
                <p:spPr>
                  <a:xfrm>
                    <a:off x="689966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/>
                  <p:cNvCxnSpPr/>
                  <p:nvPr/>
                </p:nvCxnSpPr>
                <p:spPr>
                  <a:xfrm>
                    <a:off x="6638407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直接连接符 85"/>
                  <p:cNvCxnSpPr/>
                  <p:nvPr/>
                </p:nvCxnSpPr>
                <p:spPr>
                  <a:xfrm>
                    <a:off x="6812579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直接连接符 86"/>
                  <p:cNvCxnSpPr/>
                  <p:nvPr/>
                </p:nvCxnSpPr>
                <p:spPr>
                  <a:xfrm>
                    <a:off x="6986751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直接连接符 87"/>
                  <p:cNvCxnSpPr/>
                  <p:nvPr/>
                </p:nvCxnSpPr>
                <p:spPr>
                  <a:xfrm>
                    <a:off x="707383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组合 70"/>
                <p:cNvGrpSpPr/>
                <p:nvPr/>
              </p:nvGrpSpPr>
              <p:grpSpPr>
                <a:xfrm>
                  <a:off x="4476000" y="4320000"/>
                  <a:ext cx="1080000" cy="320191"/>
                  <a:chOff x="3605960" y="4878844"/>
                  <a:chExt cx="1080000" cy="320191"/>
                </a:xfrm>
              </p:grpSpPr>
              <p:pic>
                <p:nvPicPr>
                  <p:cNvPr id="79" name="图片 7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5960" y="4878844"/>
                    <a:ext cx="863997" cy="223123"/>
                  </a:xfrm>
                  <a:prstGeom prst="rect">
                    <a:avLst/>
                  </a:prstGeom>
                </p:spPr>
              </p:pic>
              <p:pic>
                <p:nvPicPr>
                  <p:cNvPr id="80" name="图片 7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21963" y="4975912"/>
                    <a:ext cx="863997" cy="2231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" name="组合 71"/>
                <p:cNvGrpSpPr/>
                <p:nvPr/>
              </p:nvGrpSpPr>
              <p:grpSpPr>
                <a:xfrm>
                  <a:off x="4476000" y="4723943"/>
                  <a:ext cx="1080000" cy="1042456"/>
                  <a:chOff x="4476000" y="4723943"/>
                  <a:chExt cx="1080000" cy="1042456"/>
                </a:xfrm>
              </p:grpSpPr>
              <p:pic>
                <p:nvPicPr>
                  <p:cNvPr id="73" name="图片 72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6000" y="472394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4" name="图片 7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6000" y="5241831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5" name="图片 7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6000" y="5500776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76" name="组合 75"/>
                  <p:cNvGrpSpPr/>
                  <p:nvPr/>
                </p:nvGrpSpPr>
                <p:grpSpPr>
                  <a:xfrm>
                    <a:off x="4476000" y="4982887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77" name="图片 76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8" name="圆角矩形 77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</p:grpSp>
          <p:grpSp>
            <p:nvGrpSpPr>
              <p:cNvPr id="28" name="组合 27"/>
              <p:cNvGrpSpPr/>
              <p:nvPr/>
            </p:nvGrpSpPr>
            <p:grpSpPr>
              <a:xfrm>
                <a:off x="6636000" y="4320000"/>
                <a:ext cx="1080000" cy="1446399"/>
                <a:chOff x="6636000" y="4320000"/>
                <a:chExt cx="1080000" cy="1446399"/>
              </a:xfrm>
            </p:grpSpPr>
            <p:grpSp>
              <p:nvGrpSpPr>
                <p:cNvPr id="51" name="组合 50"/>
                <p:cNvGrpSpPr/>
                <p:nvPr/>
              </p:nvGrpSpPr>
              <p:grpSpPr>
                <a:xfrm>
                  <a:off x="6871200" y="4509488"/>
                  <a:ext cx="609600" cy="1042456"/>
                  <a:chOff x="6464235" y="4397731"/>
                  <a:chExt cx="609600" cy="1042456"/>
                </a:xfrm>
              </p:grpSpPr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646423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/>
                  <p:cNvCxnSpPr/>
                  <p:nvPr/>
                </p:nvCxnSpPr>
                <p:spPr>
                  <a:xfrm>
                    <a:off x="6551321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/>
                  <p:cNvCxnSpPr/>
                  <p:nvPr/>
                </p:nvCxnSpPr>
                <p:spPr>
                  <a:xfrm>
                    <a:off x="6725493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连接符 64"/>
                  <p:cNvCxnSpPr/>
                  <p:nvPr/>
                </p:nvCxnSpPr>
                <p:spPr>
                  <a:xfrm>
                    <a:off x="689966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>
                    <a:off x="6638407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>
                    <a:off x="6812579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>
                    <a:off x="6986751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>
                    <a:off x="707383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组合 51"/>
                <p:cNvGrpSpPr/>
                <p:nvPr/>
              </p:nvGrpSpPr>
              <p:grpSpPr>
                <a:xfrm>
                  <a:off x="6636000" y="4320000"/>
                  <a:ext cx="1080000" cy="320191"/>
                  <a:chOff x="3605960" y="4878844"/>
                  <a:chExt cx="1080000" cy="320191"/>
                </a:xfrm>
              </p:grpSpPr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5960" y="4878844"/>
                    <a:ext cx="863997" cy="223123"/>
                  </a:xfrm>
                  <a:prstGeom prst="rect">
                    <a:avLst/>
                  </a:prstGeom>
                </p:spPr>
              </p:pic>
              <p:pic>
                <p:nvPicPr>
                  <p:cNvPr id="61" name="图片 6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21963" y="4975912"/>
                    <a:ext cx="863997" cy="2231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组合 52"/>
                <p:cNvGrpSpPr/>
                <p:nvPr/>
              </p:nvGrpSpPr>
              <p:grpSpPr>
                <a:xfrm>
                  <a:off x="6636000" y="4723943"/>
                  <a:ext cx="1080000" cy="1042456"/>
                  <a:chOff x="6636000" y="4723943"/>
                  <a:chExt cx="1080000" cy="1042456"/>
                </a:xfrm>
              </p:grpSpPr>
              <p:pic>
                <p:nvPicPr>
                  <p:cNvPr id="54" name="图片 5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36000" y="472394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5" name="图片 5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36000" y="4982887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6" name="图片 55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36000" y="5500776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57" name="组合 56"/>
                  <p:cNvGrpSpPr/>
                  <p:nvPr/>
                </p:nvGrpSpPr>
                <p:grpSpPr>
                  <a:xfrm>
                    <a:off x="6636000" y="5241831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58" name="图片 57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9" name="圆角矩形 58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8796000" y="4320000"/>
                <a:ext cx="1080000" cy="1453192"/>
                <a:chOff x="8796000" y="4320000"/>
                <a:chExt cx="1080000" cy="1453192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9031200" y="4509488"/>
                  <a:ext cx="609600" cy="1042456"/>
                  <a:chOff x="6464235" y="4397731"/>
                  <a:chExt cx="609600" cy="1042456"/>
                </a:xfrm>
              </p:grpSpPr>
              <p:cxnSp>
                <p:nvCxnSpPr>
                  <p:cNvPr id="43" name="直接连接符 42"/>
                  <p:cNvCxnSpPr/>
                  <p:nvPr/>
                </p:nvCxnSpPr>
                <p:spPr>
                  <a:xfrm>
                    <a:off x="646423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连接符 43"/>
                  <p:cNvCxnSpPr/>
                  <p:nvPr/>
                </p:nvCxnSpPr>
                <p:spPr>
                  <a:xfrm>
                    <a:off x="6551321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/>
                  <p:cNvCxnSpPr/>
                  <p:nvPr/>
                </p:nvCxnSpPr>
                <p:spPr>
                  <a:xfrm>
                    <a:off x="6725493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689966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/>
                  <p:cNvCxnSpPr/>
                  <p:nvPr/>
                </p:nvCxnSpPr>
                <p:spPr>
                  <a:xfrm>
                    <a:off x="6638407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>
                    <a:off x="6812579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>
                    <a:off x="6986751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连接符 49"/>
                  <p:cNvCxnSpPr/>
                  <p:nvPr/>
                </p:nvCxnSpPr>
                <p:spPr>
                  <a:xfrm>
                    <a:off x="7073835" y="4397731"/>
                    <a:ext cx="0" cy="1042456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组合 32"/>
                <p:cNvGrpSpPr/>
                <p:nvPr/>
              </p:nvGrpSpPr>
              <p:grpSpPr>
                <a:xfrm>
                  <a:off x="8796000" y="4320000"/>
                  <a:ext cx="1080000" cy="320191"/>
                  <a:chOff x="3605960" y="4878844"/>
                  <a:chExt cx="1080000" cy="320191"/>
                </a:xfrm>
              </p:grpSpPr>
              <p:pic>
                <p:nvPicPr>
                  <p:cNvPr id="41" name="图片 4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5960" y="4878844"/>
                    <a:ext cx="863997" cy="223123"/>
                  </a:xfrm>
                  <a:prstGeom prst="rect">
                    <a:avLst/>
                  </a:prstGeom>
                </p:spPr>
              </p:pic>
              <p:pic>
                <p:nvPicPr>
                  <p:cNvPr id="42" name="图片 4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21963" y="4975912"/>
                    <a:ext cx="863997" cy="2231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组合 33"/>
                <p:cNvGrpSpPr/>
                <p:nvPr/>
              </p:nvGrpSpPr>
              <p:grpSpPr>
                <a:xfrm>
                  <a:off x="8796000" y="4723943"/>
                  <a:ext cx="1080000" cy="1049249"/>
                  <a:chOff x="8796000" y="4723943"/>
                  <a:chExt cx="1080000" cy="1049249"/>
                </a:xfrm>
              </p:grpSpPr>
              <p:pic>
                <p:nvPicPr>
                  <p:cNvPr id="35" name="图片 3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96000" y="472394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6" name="图片 35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96000" y="4982887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7" name="图片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96000" y="5241831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8796000" y="5507569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39" name="图片 38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0" name="圆角矩形 39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</p:grpSp>
          <p:cxnSp>
            <p:nvCxnSpPr>
              <p:cNvPr id="30" name="曲线连接符 29"/>
              <p:cNvCxnSpPr>
                <a:stCxn id="77" idx="0"/>
                <a:endCxn id="39" idx="0"/>
              </p:cNvCxnSpPr>
              <p:nvPr/>
            </p:nvCxnSpPr>
            <p:spPr>
              <a:xfrm rot="16200000" flipH="1">
                <a:off x="6913659" y="3085228"/>
                <a:ext cx="524682" cy="4320000"/>
              </a:xfrm>
              <a:prstGeom prst="curvedConnector3">
                <a:avLst>
                  <a:gd name="adj1" fmla="val -447891"/>
                </a:avLst>
              </a:prstGeom>
              <a:ln w="25400">
                <a:solidFill>
                  <a:srgbClr val="1E50A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曲线连接符 30"/>
              <p:cNvCxnSpPr>
                <a:stCxn id="96" idx="0"/>
                <a:endCxn id="58" idx="0"/>
              </p:cNvCxnSpPr>
              <p:nvPr/>
            </p:nvCxnSpPr>
            <p:spPr>
              <a:xfrm rot="16200000" flipH="1">
                <a:off x="4757056" y="2822887"/>
                <a:ext cx="517888" cy="4320000"/>
              </a:xfrm>
              <a:prstGeom prst="curvedConnector3">
                <a:avLst>
                  <a:gd name="adj1" fmla="val -404330"/>
                </a:avLst>
              </a:prstGeom>
              <a:ln w="25400">
                <a:solidFill>
                  <a:srgbClr val="1E50A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2747999" y="3716404"/>
              <a:ext cx="6696003" cy="700664"/>
              <a:chOff x="2747999" y="3716404"/>
              <a:chExt cx="6696003" cy="700664"/>
            </a:xfrm>
          </p:grpSpPr>
          <p:cxnSp>
            <p:nvCxnSpPr>
              <p:cNvPr id="10" name="直接连接符 9"/>
              <p:cNvCxnSpPr>
                <a:stCxn id="124" idx="2"/>
                <a:endCxn id="98" idx="0"/>
              </p:cNvCxnSpPr>
              <p:nvPr/>
            </p:nvCxnSpPr>
            <p:spPr>
              <a:xfrm flipH="1">
                <a:off x="2747999" y="3716404"/>
                <a:ext cx="1152001" cy="60359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123" idx="2"/>
                <a:endCxn id="98" idx="0"/>
              </p:cNvCxnSpPr>
              <p:nvPr/>
            </p:nvCxnSpPr>
            <p:spPr>
              <a:xfrm flipH="1">
                <a:off x="2747999" y="3716404"/>
                <a:ext cx="2616001" cy="60359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124" idx="2"/>
                <a:endCxn id="99" idx="0"/>
              </p:cNvCxnSpPr>
              <p:nvPr/>
            </p:nvCxnSpPr>
            <p:spPr>
              <a:xfrm flipH="1">
                <a:off x="2964002" y="3716404"/>
                <a:ext cx="935998" cy="700664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123" idx="2"/>
                <a:endCxn id="99" idx="0"/>
              </p:cNvCxnSpPr>
              <p:nvPr/>
            </p:nvCxnSpPr>
            <p:spPr>
              <a:xfrm flipH="1">
                <a:off x="2964002" y="3716404"/>
                <a:ext cx="2399998" cy="700664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124" idx="2"/>
                <a:endCxn id="79" idx="0"/>
              </p:cNvCxnSpPr>
              <p:nvPr/>
            </p:nvCxnSpPr>
            <p:spPr>
              <a:xfrm>
                <a:off x="3900000" y="3716404"/>
                <a:ext cx="1007999" cy="60359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123" idx="2"/>
                <a:endCxn id="79" idx="0"/>
              </p:cNvCxnSpPr>
              <p:nvPr/>
            </p:nvCxnSpPr>
            <p:spPr>
              <a:xfrm flipH="1">
                <a:off x="4907999" y="3716404"/>
                <a:ext cx="456001" cy="60359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124" idx="2"/>
                <a:endCxn id="80" idx="0"/>
              </p:cNvCxnSpPr>
              <p:nvPr/>
            </p:nvCxnSpPr>
            <p:spPr>
              <a:xfrm>
                <a:off x="3900000" y="3716404"/>
                <a:ext cx="1224002" cy="700664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23" idx="2"/>
                <a:endCxn id="80" idx="0"/>
              </p:cNvCxnSpPr>
              <p:nvPr/>
            </p:nvCxnSpPr>
            <p:spPr>
              <a:xfrm flipH="1">
                <a:off x="5124002" y="3716404"/>
                <a:ext cx="239998" cy="700664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25" idx="2"/>
                <a:endCxn id="60" idx="0"/>
              </p:cNvCxnSpPr>
              <p:nvPr/>
            </p:nvCxnSpPr>
            <p:spPr>
              <a:xfrm>
                <a:off x="6828000" y="3716404"/>
                <a:ext cx="239999" cy="60359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126" idx="2"/>
                <a:endCxn id="60" idx="0"/>
              </p:cNvCxnSpPr>
              <p:nvPr/>
            </p:nvCxnSpPr>
            <p:spPr>
              <a:xfrm flipH="1">
                <a:off x="7067999" y="3716404"/>
                <a:ext cx="1224001" cy="60359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125" idx="2"/>
                <a:endCxn id="61" idx="0"/>
              </p:cNvCxnSpPr>
              <p:nvPr/>
            </p:nvCxnSpPr>
            <p:spPr>
              <a:xfrm>
                <a:off x="6828000" y="3716404"/>
                <a:ext cx="456002" cy="700664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26" idx="2"/>
                <a:endCxn id="61" idx="0"/>
              </p:cNvCxnSpPr>
              <p:nvPr/>
            </p:nvCxnSpPr>
            <p:spPr>
              <a:xfrm flipH="1">
                <a:off x="7284002" y="3716404"/>
                <a:ext cx="1007998" cy="700664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125" idx="2"/>
                <a:endCxn id="41" idx="0"/>
              </p:cNvCxnSpPr>
              <p:nvPr/>
            </p:nvCxnSpPr>
            <p:spPr>
              <a:xfrm>
                <a:off x="6828000" y="3716404"/>
                <a:ext cx="2399999" cy="60359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26" idx="2"/>
                <a:endCxn id="41" idx="0"/>
              </p:cNvCxnSpPr>
              <p:nvPr/>
            </p:nvCxnSpPr>
            <p:spPr>
              <a:xfrm>
                <a:off x="8292000" y="3716404"/>
                <a:ext cx="935999" cy="60359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25" idx="2"/>
                <a:endCxn id="42" idx="0"/>
              </p:cNvCxnSpPr>
              <p:nvPr/>
            </p:nvCxnSpPr>
            <p:spPr>
              <a:xfrm>
                <a:off x="6828000" y="3716404"/>
                <a:ext cx="2616002" cy="700664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26" idx="2"/>
                <a:endCxn id="42" idx="0"/>
              </p:cNvCxnSpPr>
              <p:nvPr/>
            </p:nvCxnSpPr>
            <p:spPr>
              <a:xfrm>
                <a:off x="8292000" y="3716404"/>
                <a:ext cx="1152002" cy="700664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513698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-L2-over-L3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云网络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三层架构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60" y="2340000"/>
            <a:ext cx="7584081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36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ontent Placeholder 1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-L2-over-L3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云网络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两层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框式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16000" y="2340000"/>
            <a:ext cx="7560000" cy="3433192"/>
            <a:chOff x="2316000" y="2340000"/>
            <a:chExt cx="7560000" cy="3433192"/>
          </a:xfrm>
        </p:grpSpPr>
        <p:grpSp>
          <p:nvGrpSpPr>
            <p:cNvPr id="5" name="组合 4"/>
            <p:cNvGrpSpPr/>
            <p:nvPr/>
          </p:nvGrpSpPr>
          <p:grpSpPr>
            <a:xfrm>
              <a:off x="3912000" y="2340000"/>
              <a:ext cx="4371361" cy="493873"/>
              <a:chOff x="3912000" y="2340000"/>
              <a:chExt cx="4371361" cy="493873"/>
            </a:xfrm>
          </p:grpSpPr>
          <p:pic>
            <p:nvPicPr>
              <p:cNvPr id="124" name="图片 1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2000" y="2340000"/>
                <a:ext cx="1440000" cy="493873"/>
              </a:xfrm>
              <a:prstGeom prst="rect">
                <a:avLst/>
              </a:prstGeom>
            </p:spPr>
          </p:pic>
          <p:pic>
            <p:nvPicPr>
              <p:cNvPr id="125" name="图片 1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3361" y="2340000"/>
                <a:ext cx="1440000" cy="493873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2316000" y="3314771"/>
              <a:ext cx="7560000" cy="2458421"/>
              <a:chOff x="2316000" y="3314771"/>
              <a:chExt cx="7560000" cy="2458421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316000" y="3314771"/>
                <a:ext cx="1080003" cy="2458421"/>
                <a:chOff x="2316000" y="3314771"/>
                <a:chExt cx="1080003" cy="2458421"/>
              </a:xfrm>
            </p:grpSpPr>
            <p:grpSp>
              <p:nvGrpSpPr>
                <p:cNvPr id="101" name="组合 100"/>
                <p:cNvGrpSpPr/>
                <p:nvPr/>
              </p:nvGrpSpPr>
              <p:grpSpPr>
                <a:xfrm>
                  <a:off x="247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116" name="直接连接符 115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接连接符 116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接连接符 117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接连接符 118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接连接符 119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接连接符 120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接连接符 121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接连接符 122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组合 101"/>
                <p:cNvGrpSpPr/>
                <p:nvPr/>
              </p:nvGrpSpPr>
              <p:grpSpPr>
                <a:xfrm>
                  <a:off x="2316000" y="3694960"/>
                  <a:ext cx="1080000" cy="2078232"/>
                  <a:chOff x="478287" y="3065704"/>
                  <a:chExt cx="1080000" cy="2078232"/>
                </a:xfrm>
              </p:grpSpPr>
              <p:pic>
                <p:nvPicPr>
                  <p:cNvPr id="106" name="图片 10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10148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7" name="图片 10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36042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图片 10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61936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9" name="图片 10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8783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0" name="图片 10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332464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1" name="图片 11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358359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12" name="图片 1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3842536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113" name="组合 112"/>
                  <p:cNvGrpSpPr/>
                  <p:nvPr/>
                </p:nvGrpSpPr>
                <p:grpSpPr>
                  <a:xfrm>
                    <a:off x="478287" y="3065704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114" name="图片 113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5" name="圆角矩形 114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03" name="组合 102"/>
                <p:cNvGrpSpPr/>
                <p:nvPr/>
              </p:nvGrpSpPr>
              <p:grpSpPr>
                <a:xfrm>
                  <a:off x="2316000" y="3314771"/>
                  <a:ext cx="1080003" cy="320192"/>
                  <a:chOff x="647995" y="4272079"/>
                  <a:chExt cx="1080003" cy="320192"/>
                </a:xfrm>
              </p:grpSpPr>
              <p:pic>
                <p:nvPicPr>
                  <p:cNvPr id="104" name="图片 10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995" y="4272079"/>
                    <a:ext cx="864000" cy="223124"/>
                  </a:xfrm>
                  <a:prstGeom prst="rect">
                    <a:avLst/>
                  </a:prstGeom>
                </p:spPr>
              </p:pic>
              <p:pic>
                <p:nvPicPr>
                  <p:cNvPr id="105" name="图片 10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3998" y="4369147"/>
                    <a:ext cx="864000" cy="22312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4475997" y="3314771"/>
                <a:ext cx="1080003" cy="2458421"/>
                <a:chOff x="4475997" y="3314771"/>
                <a:chExt cx="1080003" cy="2458421"/>
              </a:xfrm>
            </p:grpSpPr>
            <p:grpSp>
              <p:nvGrpSpPr>
                <p:cNvPr id="78" name="组合 77"/>
                <p:cNvGrpSpPr/>
                <p:nvPr/>
              </p:nvGrpSpPr>
              <p:grpSpPr>
                <a:xfrm>
                  <a:off x="463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93" name="直接连接符 92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接连接符 93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接连接符 94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直接连接符 95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连接符 96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组合 78"/>
                <p:cNvGrpSpPr/>
                <p:nvPr/>
              </p:nvGrpSpPr>
              <p:grpSpPr>
                <a:xfrm>
                  <a:off x="4476000" y="3694960"/>
                  <a:ext cx="1080000" cy="2078232"/>
                  <a:chOff x="2660655" y="3065704"/>
                  <a:chExt cx="1080000" cy="2078232"/>
                </a:xfrm>
              </p:grpSpPr>
              <p:pic>
                <p:nvPicPr>
                  <p:cNvPr id="83" name="图片 8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10148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4" name="图片 8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36042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5" name="图片 8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61936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6" name="图片 8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8783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7" name="图片 8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306570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8" name="图片 8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332464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9" name="图片 8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3842536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90" name="组合 89"/>
                  <p:cNvGrpSpPr/>
                  <p:nvPr/>
                </p:nvGrpSpPr>
                <p:grpSpPr>
                  <a:xfrm>
                    <a:off x="2660655" y="3583592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91" name="图片 90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2" name="圆角矩形 91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80" name="组合 79"/>
                <p:cNvGrpSpPr/>
                <p:nvPr/>
              </p:nvGrpSpPr>
              <p:grpSpPr>
                <a:xfrm>
                  <a:off x="4475997" y="3314771"/>
                  <a:ext cx="1080003" cy="320192"/>
                  <a:chOff x="647995" y="4272079"/>
                  <a:chExt cx="1080003" cy="320192"/>
                </a:xfrm>
              </p:grpSpPr>
              <p:pic>
                <p:nvPicPr>
                  <p:cNvPr id="81" name="图片 8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995" y="4272079"/>
                    <a:ext cx="864000" cy="223124"/>
                  </a:xfrm>
                  <a:prstGeom prst="rect">
                    <a:avLst/>
                  </a:prstGeom>
                </p:spPr>
              </p:pic>
              <p:pic>
                <p:nvPicPr>
                  <p:cNvPr id="82" name="图片 8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3998" y="4369147"/>
                    <a:ext cx="864000" cy="22312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0" name="组合 29"/>
              <p:cNvGrpSpPr/>
              <p:nvPr/>
            </p:nvGrpSpPr>
            <p:grpSpPr>
              <a:xfrm>
                <a:off x="6635997" y="3314771"/>
                <a:ext cx="1080003" cy="2458421"/>
                <a:chOff x="6635997" y="3314771"/>
                <a:chExt cx="1080003" cy="2458421"/>
              </a:xfrm>
            </p:grpSpPr>
            <p:grpSp>
              <p:nvGrpSpPr>
                <p:cNvPr id="55" name="组合 54"/>
                <p:cNvGrpSpPr/>
                <p:nvPr/>
              </p:nvGrpSpPr>
              <p:grpSpPr>
                <a:xfrm>
                  <a:off x="679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70" name="直接连接符 69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接连接符 70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连接符 71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接连接符 72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接连接符 73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直接连接符 74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直接连接符 75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连接符 76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组合 55"/>
                <p:cNvGrpSpPr/>
                <p:nvPr/>
              </p:nvGrpSpPr>
              <p:grpSpPr>
                <a:xfrm>
                  <a:off x="6636000" y="3694960"/>
                  <a:ext cx="1080000" cy="2078232"/>
                  <a:chOff x="4504695" y="3059025"/>
                  <a:chExt cx="1080000" cy="2078232"/>
                </a:xfrm>
              </p:grpSpPr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4353745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1" name="图片 6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4612689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2" name="图片 6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487163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3" name="图片 6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059025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4" name="图片 6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317969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5" name="图片 6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5769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6" name="图片 6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835857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67" name="组合 66"/>
                  <p:cNvGrpSpPr/>
                  <p:nvPr/>
                </p:nvGrpSpPr>
                <p:grpSpPr>
                  <a:xfrm>
                    <a:off x="4504695" y="4094801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68" name="图片 67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9" name="圆角矩形 68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6635997" y="3314771"/>
                  <a:ext cx="1080003" cy="320192"/>
                  <a:chOff x="647995" y="4272079"/>
                  <a:chExt cx="1080003" cy="320192"/>
                </a:xfrm>
              </p:grpSpPr>
              <p:pic>
                <p:nvPicPr>
                  <p:cNvPr id="58" name="图片 5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995" y="4272079"/>
                    <a:ext cx="864000" cy="223124"/>
                  </a:xfrm>
                  <a:prstGeom prst="rect">
                    <a:avLst/>
                  </a:prstGeom>
                </p:spPr>
              </p:pic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3998" y="4369147"/>
                    <a:ext cx="864000" cy="22312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1" name="组合 30"/>
              <p:cNvGrpSpPr/>
              <p:nvPr/>
            </p:nvGrpSpPr>
            <p:grpSpPr>
              <a:xfrm>
                <a:off x="8795997" y="3314771"/>
                <a:ext cx="1080003" cy="2458421"/>
                <a:chOff x="8795997" y="3314771"/>
                <a:chExt cx="1080003" cy="2458421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895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47" name="直接连接符 46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连接符 49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接连接符 50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连接符 51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连接符 53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组合 32"/>
                <p:cNvGrpSpPr/>
                <p:nvPr/>
              </p:nvGrpSpPr>
              <p:grpSpPr>
                <a:xfrm>
                  <a:off x="8796000" y="3694960"/>
                  <a:ext cx="1080000" cy="2078232"/>
                  <a:chOff x="6675630" y="3065704"/>
                  <a:chExt cx="1080000" cy="2078232"/>
                </a:xfrm>
              </p:grpSpPr>
              <p:pic>
                <p:nvPicPr>
                  <p:cNvPr id="37" name="图片 3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410148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8" name="图片 3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436042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9" name="图片 3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48783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0" name="图片 3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06570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1" name="图片 4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32464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2" name="图片 4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58359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842536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44" name="组合 43"/>
                  <p:cNvGrpSpPr/>
                  <p:nvPr/>
                </p:nvGrpSpPr>
                <p:grpSpPr>
                  <a:xfrm>
                    <a:off x="6675630" y="4619368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45" name="图片 44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6" name="圆角矩形 45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34" name="组合 33"/>
                <p:cNvGrpSpPr/>
                <p:nvPr/>
              </p:nvGrpSpPr>
              <p:grpSpPr>
                <a:xfrm>
                  <a:off x="8795997" y="3314771"/>
                  <a:ext cx="1080003" cy="320192"/>
                  <a:chOff x="647995" y="4272079"/>
                  <a:chExt cx="1080003" cy="320192"/>
                </a:xfrm>
              </p:grpSpPr>
              <p:pic>
                <p:nvPicPr>
                  <p:cNvPr id="35" name="图片 34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995" y="4272079"/>
                    <a:ext cx="864000" cy="223124"/>
                  </a:xfrm>
                  <a:prstGeom prst="rect">
                    <a:avLst/>
                  </a:prstGeom>
                </p:spPr>
              </p:pic>
              <p:pic>
                <p:nvPicPr>
                  <p:cNvPr id="36" name="图片 3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3998" y="4369147"/>
                    <a:ext cx="864000" cy="22312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" name="组合 6"/>
            <p:cNvGrpSpPr/>
            <p:nvPr/>
          </p:nvGrpSpPr>
          <p:grpSpPr>
            <a:xfrm>
              <a:off x="2748000" y="2833873"/>
              <a:ext cx="6696000" cy="577966"/>
              <a:chOff x="2748000" y="2833873"/>
              <a:chExt cx="6696000" cy="577966"/>
            </a:xfrm>
          </p:grpSpPr>
          <p:cxnSp>
            <p:nvCxnSpPr>
              <p:cNvPr id="12" name="直接连接符 11"/>
              <p:cNvCxnSpPr>
                <a:stCxn id="124" idx="2"/>
                <a:endCxn id="104" idx="0"/>
              </p:cNvCxnSpPr>
              <p:nvPr/>
            </p:nvCxnSpPr>
            <p:spPr>
              <a:xfrm flipH="1">
                <a:off x="2748000" y="2833873"/>
                <a:ext cx="1884000" cy="48089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125" idx="2"/>
                <a:endCxn id="104" idx="0"/>
              </p:cNvCxnSpPr>
              <p:nvPr/>
            </p:nvCxnSpPr>
            <p:spPr>
              <a:xfrm flipH="1">
                <a:off x="2748000" y="2833873"/>
                <a:ext cx="4815361" cy="48089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124" idx="2"/>
                <a:endCxn id="105" idx="0"/>
              </p:cNvCxnSpPr>
              <p:nvPr/>
            </p:nvCxnSpPr>
            <p:spPr>
              <a:xfrm flipH="1">
                <a:off x="2964003" y="2833873"/>
                <a:ext cx="1667997" cy="57796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125" idx="2"/>
                <a:endCxn id="105" idx="0"/>
              </p:cNvCxnSpPr>
              <p:nvPr/>
            </p:nvCxnSpPr>
            <p:spPr>
              <a:xfrm flipH="1">
                <a:off x="2964003" y="2833873"/>
                <a:ext cx="4599358" cy="57796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124" idx="2"/>
                <a:endCxn id="81" idx="0"/>
              </p:cNvCxnSpPr>
              <p:nvPr/>
            </p:nvCxnSpPr>
            <p:spPr>
              <a:xfrm>
                <a:off x="4632000" y="2833873"/>
                <a:ext cx="275997" cy="48089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25" idx="2"/>
                <a:endCxn id="81" idx="0"/>
              </p:cNvCxnSpPr>
              <p:nvPr/>
            </p:nvCxnSpPr>
            <p:spPr>
              <a:xfrm flipH="1">
                <a:off x="4907997" y="2833873"/>
                <a:ext cx="2655364" cy="48089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24" idx="2"/>
                <a:endCxn id="82" idx="0"/>
              </p:cNvCxnSpPr>
              <p:nvPr/>
            </p:nvCxnSpPr>
            <p:spPr>
              <a:xfrm>
                <a:off x="4632000" y="2833873"/>
                <a:ext cx="492000" cy="57796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125" idx="2"/>
                <a:endCxn id="82" idx="0"/>
              </p:cNvCxnSpPr>
              <p:nvPr/>
            </p:nvCxnSpPr>
            <p:spPr>
              <a:xfrm flipH="1">
                <a:off x="5124000" y="2833873"/>
                <a:ext cx="2439361" cy="57796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124" idx="2"/>
                <a:endCxn id="58" idx="0"/>
              </p:cNvCxnSpPr>
              <p:nvPr/>
            </p:nvCxnSpPr>
            <p:spPr>
              <a:xfrm>
                <a:off x="4632000" y="2833873"/>
                <a:ext cx="2435997" cy="48089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25" idx="2"/>
                <a:endCxn id="58" idx="0"/>
              </p:cNvCxnSpPr>
              <p:nvPr/>
            </p:nvCxnSpPr>
            <p:spPr>
              <a:xfrm flipH="1">
                <a:off x="7067997" y="2833873"/>
                <a:ext cx="495364" cy="48089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124" idx="2"/>
                <a:endCxn id="59" idx="0"/>
              </p:cNvCxnSpPr>
              <p:nvPr/>
            </p:nvCxnSpPr>
            <p:spPr>
              <a:xfrm>
                <a:off x="4632000" y="2833873"/>
                <a:ext cx="2652000" cy="57796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25" idx="2"/>
                <a:endCxn id="59" idx="0"/>
              </p:cNvCxnSpPr>
              <p:nvPr/>
            </p:nvCxnSpPr>
            <p:spPr>
              <a:xfrm flipH="1">
                <a:off x="7284000" y="2833873"/>
                <a:ext cx="279361" cy="57796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24" idx="2"/>
                <a:endCxn id="35" idx="0"/>
              </p:cNvCxnSpPr>
              <p:nvPr/>
            </p:nvCxnSpPr>
            <p:spPr>
              <a:xfrm>
                <a:off x="4632000" y="2833873"/>
                <a:ext cx="4595997" cy="48089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25" idx="2"/>
                <a:endCxn id="35" idx="0"/>
              </p:cNvCxnSpPr>
              <p:nvPr/>
            </p:nvCxnSpPr>
            <p:spPr>
              <a:xfrm>
                <a:off x="7563361" y="2833873"/>
                <a:ext cx="1664636" cy="480898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24" idx="2"/>
                <a:endCxn id="36" idx="0"/>
              </p:cNvCxnSpPr>
              <p:nvPr/>
            </p:nvCxnSpPr>
            <p:spPr>
              <a:xfrm>
                <a:off x="4632000" y="2833873"/>
                <a:ext cx="4812000" cy="57796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25" idx="2"/>
                <a:endCxn id="36" idx="0"/>
              </p:cNvCxnSpPr>
              <p:nvPr/>
            </p:nvCxnSpPr>
            <p:spPr>
              <a:xfrm>
                <a:off x="7563361" y="2833873"/>
                <a:ext cx="1880639" cy="577966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曲线连接符 7"/>
            <p:cNvCxnSpPr>
              <a:stCxn id="114" idx="0"/>
              <a:endCxn id="68" idx="0"/>
            </p:cNvCxnSpPr>
            <p:nvPr/>
          </p:nvCxnSpPr>
          <p:spPr>
            <a:xfrm rot="16200000" flipH="1">
              <a:off x="4498112" y="2052848"/>
              <a:ext cx="1035776" cy="4320000"/>
            </a:xfrm>
            <a:prstGeom prst="curvedConnector3">
              <a:avLst>
                <a:gd name="adj1" fmla="val -105938"/>
              </a:avLst>
            </a:prstGeom>
            <a:ln w="25400">
              <a:solidFill>
                <a:srgbClr val="1E50A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曲线连接符 8"/>
            <p:cNvCxnSpPr>
              <a:stCxn id="91" idx="0"/>
              <a:endCxn id="45" idx="0"/>
            </p:cNvCxnSpPr>
            <p:nvPr/>
          </p:nvCxnSpPr>
          <p:spPr>
            <a:xfrm rot="16200000" flipH="1">
              <a:off x="6658112" y="2570736"/>
              <a:ext cx="1035776" cy="4320000"/>
            </a:xfrm>
            <a:prstGeom prst="curvedConnector3">
              <a:avLst>
                <a:gd name="adj1" fmla="val -158024"/>
              </a:avLst>
            </a:prstGeom>
            <a:ln w="25400">
              <a:solidFill>
                <a:srgbClr val="1E50A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981838" y="2448437"/>
              <a:ext cx="8755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框式</a:t>
              </a:r>
              <a:r>
                <a:rPr lang="en-US" altLang="zh-CN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Spine</a:t>
              </a:r>
              <a:endParaRPr lang="zh-CN" altLang="en-US" sz="12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26156" y="2448437"/>
              <a:ext cx="8755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框式</a:t>
              </a:r>
              <a:r>
                <a:rPr lang="en-US" altLang="zh-CN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Spine</a:t>
              </a:r>
              <a:endParaRPr lang="zh-CN" altLang="en-US" sz="12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3873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-L2-over-L3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云网络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两层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框式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60" y="2340000"/>
            <a:ext cx="7584081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2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61387" y="1146623"/>
            <a:ext cx="419100" cy="4564755"/>
            <a:chOff x="299487" y="1146623"/>
            <a:chExt cx="419100" cy="4564755"/>
          </a:xfrm>
        </p:grpSpPr>
        <p:sp>
          <p:nvSpPr>
            <p:cNvPr id="41" name="Rectangle 40"/>
            <p:cNvSpPr/>
            <p:nvPr/>
          </p:nvSpPr>
          <p:spPr>
            <a:xfrm>
              <a:off x="328032" y="1146623"/>
              <a:ext cx="362010" cy="107055"/>
            </a:xfrm>
            <a:prstGeom prst="rect">
              <a:avLst/>
            </a:prstGeom>
            <a:solidFill>
              <a:srgbClr val="1E5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8032" y="1297981"/>
              <a:ext cx="362010" cy="183255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9487" y="1556394"/>
              <a:ext cx="419100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1E50A0"/>
                  </a:solidFill>
                  <a:latin typeface="+mj-ea"/>
                  <a:ea typeface="+mj-ea"/>
                </a:rPr>
                <a:t>星</a:t>
              </a:r>
              <a:endParaRPr lang="en-US" altLang="zh-CN" sz="2400" b="1" dirty="0" smtClean="0">
                <a:solidFill>
                  <a:srgbClr val="1E50A0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400" b="1" dirty="0" smtClean="0">
                  <a:solidFill>
                    <a:srgbClr val="1E50A0"/>
                  </a:solidFill>
                  <a:latin typeface="+mj-ea"/>
                  <a:ea typeface="+mj-ea"/>
                </a:rPr>
                <a:t>融</a:t>
              </a:r>
              <a:endParaRPr lang="en-US" altLang="zh-CN" sz="2400" b="1" dirty="0" smtClean="0">
                <a:solidFill>
                  <a:srgbClr val="1E50A0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400" b="1" dirty="0" smtClean="0">
                  <a:solidFill>
                    <a:srgbClr val="1E50A0"/>
                  </a:solidFill>
                  <a:latin typeface="+mj-ea"/>
                  <a:ea typeface="+mj-ea"/>
                </a:rPr>
                <a:t>云网络解决方案特点</a:t>
              </a:r>
              <a:endParaRPr lang="zh-CN" altLang="en-US" sz="2400" b="1" dirty="0">
                <a:solidFill>
                  <a:srgbClr val="1E50A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1000" y="0"/>
            <a:ext cx="24003000" cy="6863244"/>
          </a:xfrm>
          <a:prstGeom prst="rect">
            <a:avLst/>
          </a:prstGeom>
        </p:spPr>
      </p:pic>
      <p:sp>
        <p:nvSpPr>
          <p:cNvPr id="13" name="文本框 28"/>
          <p:cNvSpPr txBox="1"/>
          <p:nvPr/>
        </p:nvSpPr>
        <p:spPr>
          <a:xfrm>
            <a:off x="1852058" y="3336270"/>
            <a:ext cx="1204176" cy="49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spc="300" dirty="0" smtClean="0">
                <a:solidFill>
                  <a:srgbClr val="FF9B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全开放</a:t>
            </a:r>
            <a:endParaRPr kumimoji="1" lang="zh-CN" altLang="en-US" sz="2400" b="1" spc="300" dirty="0">
              <a:solidFill>
                <a:srgbClr val="FF9B00"/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文本框 29"/>
          <p:cNvSpPr txBox="1"/>
          <p:nvPr/>
        </p:nvSpPr>
        <p:spPr>
          <a:xfrm>
            <a:off x="1266439" y="3833452"/>
            <a:ext cx="237541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bg1">
                    <a:lumMod val="85000"/>
                  </a:schemeClr>
                </a:solidFill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全</a:t>
            </a:r>
            <a:r>
              <a:rPr kumimoji="1" lang="zh-CN" altLang="en-US" sz="1200" dirty="0">
                <a:solidFill>
                  <a:schemeClr val="bg1">
                    <a:lumMod val="85000"/>
                  </a:schemeClr>
                </a:solidFill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开放</a:t>
            </a:r>
            <a:r>
              <a:rPr kumimoji="1" lang="zh-CN" altLang="en-US" sz="1200" dirty="0" smtClean="0">
                <a:solidFill>
                  <a:schemeClr val="bg1">
                    <a:lumMod val="85000"/>
                  </a:schemeClr>
                </a:solidFill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的</a:t>
            </a:r>
            <a:r>
              <a:rPr kumimoji="1" lang="en-US" altLang="zh-CN" sz="1200" dirty="0" err="1" smtClean="0">
                <a:solidFill>
                  <a:schemeClr val="bg1">
                    <a:lumMod val="85000"/>
                  </a:schemeClr>
                </a:solidFill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Asterfuison</a:t>
            </a:r>
            <a:r>
              <a:rPr kumimoji="1" lang="zh-CN" altLang="en-US" sz="1200" dirty="0" smtClean="0">
                <a:solidFill>
                  <a:schemeClr val="bg1">
                    <a:lumMod val="85000"/>
                  </a:schemeClr>
                </a:solidFill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云</a:t>
            </a:r>
            <a:r>
              <a:rPr kumimoji="1" lang="zh-CN" altLang="en-US" sz="1200" dirty="0">
                <a:solidFill>
                  <a:schemeClr val="bg1">
                    <a:lumMod val="85000"/>
                  </a:schemeClr>
                </a:solidFill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网络解决了传统云网络在开放性方面所面临的各种挑战，无缝地将云网络彻底融入到云中，使网络与计算、存储一起成为真正意义上的“云基础设施</a:t>
            </a:r>
            <a:r>
              <a:rPr kumimoji="1" lang="zh-CN" altLang="en-US" sz="1200" dirty="0" smtClean="0">
                <a:solidFill>
                  <a:schemeClr val="bg1">
                    <a:lumMod val="85000"/>
                  </a:schemeClr>
                </a:solidFill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”。</a:t>
            </a:r>
            <a:endParaRPr kumimoji="1" lang="zh-CN" altLang="en-US" sz="1200" dirty="0">
              <a:solidFill>
                <a:schemeClr val="bg1">
                  <a:lumMod val="85000"/>
                </a:schemeClr>
              </a:solidFill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06" y="1773655"/>
            <a:ext cx="1143480" cy="1143480"/>
          </a:xfrm>
          <a:prstGeom prst="rect">
            <a:avLst/>
          </a:prstGeom>
        </p:spPr>
      </p:pic>
      <p:sp>
        <p:nvSpPr>
          <p:cNvPr id="15" name="文本框 30"/>
          <p:cNvSpPr txBox="1"/>
          <p:nvPr/>
        </p:nvSpPr>
        <p:spPr>
          <a:xfrm>
            <a:off x="5493912" y="3336270"/>
            <a:ext cx="1204176" cy="49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kumimoji="1" sz="2400" b="1" spc="300">
                <a:solidFill>
                  <a:srgbClr val="FF9B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defRPr>
            </a:lvl1pPr>
          </a:lstStyle>
          <a:p>
            <a:r>
              <a:rPr lang="zh-CN" altLang="en-US" dirty="0"/>
              <a:t>高性能</a:t>
            </a:r>
          </a:p>
        </p:txBody>
      </p:sp>
      <p:sp>
        <p:nvSpPr>
          <p:cNvPr id="16" name="文本框 31"/>
          <p:cNvSpPr txBox="1"/>
          <p:nvPr/>
        </p:nvSpPr>
        <p:spPr>
          <a:xfrm>
            <a:off x="4908293" y="3833452"/>
            <a:ext cx="237541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 sz="1400">
                <a:solidFill>
                  <a:schemeClr val="bg1"/>
                </a:solidFill>
                <a:ea typeface="文泉驿等宽微米黑" panose="020B0606030804020204" pitchFamily="34" charset="-122"/>
                <a:cs typeface="文泉驿等宽微米黑" panose="020B0606030804020204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高性能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的</a:t>
            </a:r>
            <a:r>
              <a:rPr lang="en-US" altLang="zh-CN" sz="1200" dirty="0" err="1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Asterfusion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云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网络将虚拟网络从计算空间中卸载出来，利用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PICFA™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将云网络对虚拟计算节点的支撑容量推进到千万量级，并且自动感知、动态适配虚拟计算世界的变化。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600" y="1772995"/>
            <a:ext cx="1144800" cy="1144800"/>
          </a:xfrm>
          <a:prstGeom prst="rect">
            <a:avLst/>
          </a:prstGeom>
        </p:spPr>
      </p:pic>
      <p:sp>
        <p:nvSpPr>
          <p:cNvPr id="17" name="文本框 32"/>
          <p:cNvSpPr txBox="1"/>
          <p:nvPr/>
        </p:nvSpPr>
        <p:spPr>
          <a:xfrm>
            <a:off x="8965848" y="3336270"/>
            <a:ext cx="1544012" cy="49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kumimoji="1" sz="2400" b="1" spc="300">
                <a:solidFill>
                  <a:srgbClr val="FF9B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defRPr>
            </a:lvl1pPr>
          </a:lstStyle>
          <a:p>
            <a:r>
              <a:rPr lang="zh-CN" altLang="en-US" dirty="0" smtClean="0"/>
              <a:t>业务可视</a:t>
            </a:r>
            <a:endParaRPr lang="zh-CN" altLang="en-US" dirty="0"/>
          </a:p>
        </p:txBody>
      </p:sp>
      <p:sp>
        <p:nvSpPr>
          <p:cNvPr id="18" name="文本框 33"/>
          <p:cNvSpPr txBox="1"/>
          <p:nvPr/>
        </p:nvSpPr>
        <p:spPr>
          <a:xfrm>
            <a:off x="8550147" y="3833452"/>
            <a:ext cx="237541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 sz="1400">
                <a:solidFill>
                  <a:schemeClr val="bg1"/>
                </a:solidFill>
                <a:ea typeface="文泉驿等宽微米黑" panose="020B0606030804020204" pitchFamily="34" charset="-122"/>
                <a:cs typeface="文泉驿等宽微米黑" panose="020B0606030804020204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业务可视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的</a:t>
            </a:r>
            <a:r>
              <a:rPr lang="en-US" altLang="zh-CN" sz="1200" dirty="0" err="1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Asterfusion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云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网络立体整合了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INT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、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VNT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和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ONT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ea typeface="+mn-ea"/>
              </a:rPr>
              <a:t>三个维度的技术与方案，可以运行在高性能硬件平台或虚拟化环境中，帮助云计算轻松完成云中业务的可视化运营。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54" y="1772995"/>
            <a:ext cx="1144800" cy="11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6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1.48148E-6 L 1.04571 -1.48148E-6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-L2-over-L3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云网络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两层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盒式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316000" y="2339999"/>
            <a:ext cx="7560000" cy="3433193"/>
            <a:chOff x="2316000" y="2339999"/>
            <a:chExt cx="7560000" cy="3433193"/>
          </a:xfrm>
        </p:grpSpPr>
        <p:grpSp>
          <p:nvGrpSpPr>
            <p:cNvPr id="6" name="组合 5"/>
            <p:cNvGrpSpPr/>
            <p:nvPr/>
          </p:nvGrpSpPr>
          <p:grpSpPr>
            <a:xfrm>
              <a:off x="3236617" y="2339999"/>
              <a:ext cx="5718766" cy="370405"/>
              <a:chOff x="3236617" y="2339999"/>
              <a:chExt cx="5718766" cy="370405"/>
            </a:xfrm>
          </p:grpSpPr>
          <p:pic>
            <p:nvPicPr>
              <p:cNvPr id="142" name="图片 1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2872" y="2339999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143" name="图片 1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9127" y="2339999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144" name="图片 14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6617" y="2339999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145" name="图片 14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5383" y="2339999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2316000" y="3314771"/>
              <a:ext cx="7560000" cy="2458421"/>
              <a:chOff x="2316000" y="3314771"/>
              <a:chExt cx="7560000" cy="2458421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2316000" y="3314771"/>
                <a:ext cx="1080003" cy="2458421"/>
                <a:chOff x="2316000" y="3314771"/>
                <a:chExt cx="1080003" cy="2458421"/>
              </a:xfrm>
            </p:grpSpPr>
            <p:grpSp>
              <p:nvGrpSpPr>
                <p:cNvPr id="119" name="组合 118"/>
                <p:cNvGrpSpPr/>
                <p:nvPr/>
              </p:nvGrpSpPr>
              <p:grpSpPr>
                <a:xfrm>
                  <a:off x="247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134" name="直接连接符 133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直接连接符 134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直接连接符 135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接连接符 136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接连接符 137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接连接符 138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接连接符 139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接连接符 140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组合 119"/>
                <p:cNvGrpSpPr/>
                <p:nvPr/>
              </p:nvGrpSpPr>
              <p:grpSpPr>
                <a:xfrm>
                  <a:off x="2316000" y="3694960"/>
                  <a:ext cx="1080000" cy="2078232"/>
                  <a:chOff x="478287" y="3065704"/>
                  <a:chExt cx="1080000" cy="2078232"/>
                </a:xfrm>
              </p:grpSpPr>
              <p:pic>
                <p:nvPicPr>
                  <p:cNvPr id="124" name="图片 12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10148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5" name="图片 1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36042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61936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7" name="图片 12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8783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8" name="图片 12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332464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29" name="图片 12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358359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30" name="图片 12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3842536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478287" y="3065704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132" name="图片 131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3" name="圆角矩形 132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121" name="组合 120"/>
                <p:cNvGrpSpPr/>
                <p:nvPr/>
              </p:nvGrpSpPr>
              <p:grpSpPr>
                <a:xfrm>
                  <a:off x="2316000" y="3314771"/>
                  <a:ext cx="1080003" cy="320192"/>
                  <a:chOff x="647995" y="4272079"/>
                  <a:chExt cx="1080003" cy="320192"/>
                </a:xfrm>
              </p:grpSpPr>
              <p:pic>
                <p:nvPicPr>
                  <p:cNvPr id="122" name="图片 12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995" y="4272079"/>
                    <a:ext cx="864000" cy="223124"/>
                  </a:xfrm>
                  <a:prstGeom prst="rect">
                    <a:avLst/>
                  </a:prstGeom>
                </p:spPr>
              </p:pic>
              <p:pic>
                <p:nvPicPr>
                  <p:cNvPr id="123" name="图片 12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3998" y="4369147"/>
                    <a:ext cx="864000" cy="22312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4475997" y="3314771"/>
                <a:ext cx="1080003" cy="2458421"/>
                <a:chOff x="4475997" y="3314771"/>
                <a:chExt cx="1080003" cy="2458421"/>
              </a:xfrm>
            </p:grpSpPr>
            <p:grpSp>
              <p:nvGrpSpPr>
                <p:cNvPr id="96" name="组合 95"/>
                <p:cNvGrpSpPr/>
                <p:nvPr/>
              </p:nvGrpSpPr>
              <p:grpSpPr>
                <a:xfrm>
                  <a:off x="463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接连接符 112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接连接符 113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接连接符 114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接连接符 115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接连接符 116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接连接符 117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4476000" y="3694960"/>
                  <a:ext cx="1080000" cy="2078232"/>
                  <a:chOff x="2660655" y="3065704"/>
                  <a:chExt cx="1080000" cy="2078232"/>
                </a:xfrm>
              </p:grpSpPr>
              <p:pic>
                <p:nvPicPr>
                  <p:cNvPr id="101" name="图片 10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10148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2" name="图片 10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36042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3" name="图片 10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61936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4" name="图片 10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8783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5" name="图片 10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306570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6" name="图片 10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332464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7" name="图片 10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3842536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2660655" y="3583592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109" name="图片 108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0" name="圆角矩形 109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98" name="组合 97"/>
                <p:cNvGrpSpPr/>
                <p:nvPr/>
              </p:nvGrpSpPr>
              <p:grpSpPr>
                <a:xfrm>
                  <a:off x="4475997" y="3314771"/>
                  <a:ext cx="1080003" cy="320192"/>
                  <a:chOff x="647995" y="4272079"/>
                  <a:chExt cx="1080003" cy="320192"/>
                </a:xfrm>
              </p:grpSpPr>
              <p:pic>
                <p:nvPicPr>
                  <p:cNvPr id="99" name="图片 9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995" y="4272079"/>
                    <a:ext cx="864000" cy="223124"/>
                  </a:xfrm>
                  <a:prstGeom prst="rect">
                    <a:avLst/>
                  </a:prstGeom>
                </p:spPr>
              </p:pic>
              <p:pic>
                <p:nvPicPr>
                  <p:cNvPr id="100" name="图片 9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3998" y="4369147"/>
                    <a:ext cx="864000" cy="22312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8" name="组合 47"/>
              <p:cNvGrpSpPr/>
              <p:nvPr/>
            </p:nvGrpSpPr>
            <p:grpSpPr>
              <a:xfrm>
                <a:off x="6635997" y="3314771"/>
                <a:ext cx="1080003" cy="2458421"/>
                <a:chOff x="6635997" y="3314771"/>
                <a:chExt cx="1080003" cy="2458421"/>
              </a:xfrm>
            </p:grpSpPr>
            <p:grpSp>
              <p:nvGrpSpPr>
                <p:cNvPr id="73" name="组合 72"/>
                <p:cNvGrpSpPr/>
                <p:nvPr/>
              </p:nvGrpSpPr>
              <p:grpSpPr>
                <a:xfrm>
                  <a:off x="679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88" name="直接连接符 87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接连接符 88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直接连接符 89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直接连接符 90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接连接符 91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直接连接符 92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接连接符 93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接连接符 94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组合 73"/>
                <p:cNvGrpSpPr/>
                <p:nvPr/>
              </p:nvGrpSpPr>
              <p:grpSpPr>
                <a:xfrm>
                  <a:off x="6636000" y="3694960"/>
                  <a:ext cx="1080000" cy="2078232"/>
                  <a:chOff x="4504695" y="3059025"/>
                  <a:chExt cx="1080000" cy="2078232"/>
                </a:xfrm>
              </p:grpSpPr>
              <p:pic>
                <p:nvPicPr>
                  <p:cNvPr id="78" name="图片 7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4353745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9" name="图片 7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4612689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0" name="图片 7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487163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1" name="图片 8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059025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2" name="图片 8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317969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3" name="图片 8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5769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84" name="图片 8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835857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85" name="组合 84"/>
                  <p:cNvGrpSpPr/>
                  <p:nvPr/>
                </p:nvGrpSpPr>
                <p:grpSpPr>
                  <a:xfrm>
                    <a:off x="4504695" y="4094801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86" name="图片 85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圆角矩形 86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75" name="组合 74"/>
                <p:cNvGrpSpPr/>
                <p:nvPr/>
              </p:nvGrpSpPr>
              <p:grpSpPr>
                <a:xfrm>
                  <a:off x="6635997" y="3314771"/>
                  <a:ext cx="1080003" cy="320192"/>
                  <a:chOff x="647995" y="4272079"/>
                  <a:chExt cx="1080003" cy="320192"/>
                </a:xfrm>
              </p:grpSpPr>
              <p:pic>
                <p:nvPicPr>
                  <p:cNvPr id="76" name="图片 7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995" y="4272079"/>
                    <a:ext cx="864000" cy="223124"/>
                  </a:xfrm>
                  <a:prstGeom prst="rect">
                    <a:avLst/>
                  </a:prstGeom>
                </p:spPr>
              </p:pic>
              <p:pic>
                <p:nvPicPr>
                  <p:cNvPr id="77" name="图片 7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3998" y="4369147"/>
                    <a:ext cx="864000" cy="22312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9" name="组合 48"/>
              <p:cNvGrpSpPr/>
              <p:nvPr/>
            </p:nvGrpSpPr>
            <p:grpSpPr>
              <a:xfrm>
                <a:off x="8795997" y="3314771"/>
                <a:ext cx="1080003" cy="2458421"/>
                <a:chOff x="8795997" y="3314771"/>
                <a:chExt cx="1080003" cy="2458421"/>
              </a:xfrm>
            </p:grpSpPr>
            <p:grpSp>
              <p:nvGrpSpPr>
                <p:cNvPr id="50" name="组合 49"/>
                <p:cNvGrpSpPr/>
                <p:nvPr/>
              </p:nvGrpSpPr>
              <p:grpSpPr>
                <a:xfrm>
                  <a:off x="895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65" name="直接连接符 64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接连接符 70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连接符 71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组合 50"/>
                <p:cNvGrpSpPr/>
                <p:nvPr/>
              </p:nvGrpSpPr>
              <p:grpSpPr>
                <a:xfrm>
                  <a:off x="8796000" y="3694960"/>
                  <a:ext cx="1080000" cy="2078232"/>
                  <a:chOff x="6675630" y="3065704"/>
                  <a:chExt cx="1080000" cy="2078232"/>
                </a:xfrm>
              </p:grpSpPr>
              <p:pic>
                <p:nvPicPr>
                  <p:cNvPr id="55" name="图片 5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410148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6" name="图片 5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436042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7" name="图片 5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48783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8" name="图片 5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06570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32464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58359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61" name="图片 6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842536"/>
                    <a:ext cx="1080000" cy="265623"/>
                  </a:xfrm>
                  <a:prstGeom prst="rect">
                    <a:avLst/>
                  </a:prstGeom>
                </p:spPr>
              </p:pic>
              <p:grpSp>
                <p:nvGrpSpPr>
                  <p:cNvPr id="62" name="组合 61"/>
                  <p:cNvGrpSpPr/>
                  <p:nvPr/>
                </p:nvGrpSpPr>
                <p:grpSpPr>
                  <a:xfrm>
                    <a:off x="6675630" y="4619368"/>
                    <a:ext cx="1080000" cy="265623"/>
                    <a:chOff x="3605960" y="6036026"/>
                    <a:chExt cx="1080000" cy="265623"/>
                  </a:xfrm>
                </p:grpSpPr>
                <p:pic>
                  <p:nvPicPr>
                    <p:cNvPr id="63" name="图片 62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5960" y="6036026"/>
                      <a:ext cx="1080000" cy="2656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4" name="圆角矩形 63"/>
                    <p:cNvSpPr/>
                    <p:nvPr/>
                  </p:nvSpPr>
                  <p:spPr>
                    <a:xfrm>
                      <a:off x="4375728" y="6059781"/>
                      <a:ext cx="288000" cy="180000"/>
                    </a:xfrm>
                    <a:prstGeom prst="roundRect">
                      <a:avLst/>
                    </a:prstGeom>
                    <a:solidFill>
                      <a:srgbClr val="1E50A0"/>
                    </a:solidFill>
                    <a:ln w="12700">
                      <a:noFill/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  <a:sym typeface="Roboto" panose="02000000000000000000" pitchFamily="2" charset="0"/>
                        </a:rPr>
                        <a:t>VTEP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52" name="组合 51"/>
                <p:cNvGrpSpPr/>
                <p:nvPr/>
              </p:nvGrpSpPr>
              <p:grpSpPr>
                <a:xfrm>
                  <a:off x="8795997" y="3314771"/>
                  <a:ext cx="1080003" cy="320192"/>
                  <a:chOff x="647995" y="4272079"/>
                  <a:chExt cx="1080003" cy="320192"/>
                </a:xfrm>
              </p:grpSpPr>
              <p:pic>
                <p:nvPicPr>
                  <p:cNvPr id="53" name="图片 5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995" y="4272079"/>
                    <a:ext cx="864000" cy="223124"/>
                  </a:xfrm>
                  <a:prstGeom prst="rect">
                    <a:avLst/>
                  </a:prstGeom>
                </p:spPr>
              </p:pic>
              <p:pic>
                <p:nvPicPr>
                  <p:cNvPr id="54" name="图片 5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3998" y="4369147"/>
                    <a:ext cx="864000" cy="223124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8" name="文本框 7"/>
            <p:cNvSpPr txBox="1"/>
            <p:nvPr/>
          </p:nvSpPr>
          <p:spPr>
            <a:xfrm>
              <a:off x="2316000" y="2339999"/>
              <a:ext cx="873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盒式</a:t>
              </a:r>
              <a:r>
                <a:rPr lang="en-US" altLang="zh-CN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Spine</a:t>
              </a:r>
              <a:endParaRPr lang="zh-CN" altLang="en-US" sz="12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002043" y="2339999"/>
              <a:ext cx="873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盒式</a:t>
              </a:r>
              <a:r>
                <a:rPr lang="en-US" altLang="zh-CN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Spine</a:t>
              </a:r>
              <a:endParaRPr lang="zh-CN" altLang="en-US" sz="12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748000" y="2710404"/>
              <a:ext cx="6696000" cy="701435"/>
              <a:chOff x="2748000" y="2710404"/>
              <a:chExt cx="6696000" cy="701435"/>
            </a:xfrm>
          </p:grpSpPr>
          <p:cxnSp>
            <p:nvCxnSpPr>
              <p:cNvPr id="14" name="直接连接符 13"/>
              <p:cNvCxnSpPr>
                <a:stCxn id="142" idx="2"/>
                <a:endCxn id="122" idx="0"/>
              </p:cNvCxnSpPr>
              <p:nvPr/>
            </p:nvCxnSpPr>
            <p:spPr>
              <a:xfrm flipH="1">
                <a:off x="2748000" y="2710404"/>
                <a:ext cx="2574872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143" idx="2"/>
                <a:endCxn id="122" idx="0"/>
              </p:cNvCxnSpPr>
              <p:nvPr/>
            </p:nvCxnSpPr>
            <p:spPr>
              <a:xfrm flipH="1">
                <a:off x="2748000" y="2710404"/>
                <a:ext cx="4121127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142" idx="2"/>
                <a:endCxn id="123" idx="0"/>
              </p:cNvCxnSpPr>
              <p:nvPr/>
            </p:nvCxnSpPr>
            <p:spPr>
              <a:xfrm flipH="1">
                <a:off x="2964003" y="2710404"/>
                <a:ext cx="2358869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43" idx="2"/>
                <a:endCxn id="123" idx="0"/>
              </p:cNvCxnSpPr>
              <p:nvPr/>
            </p:nvCxnSpPr>
            <p:spPr>
              <a:xfrm flipH="1">
                <a:off x="2964003" y="2710404"/>
                <a:ext cx="3905124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42" idx="2"/>
                <a:endCxn id="99" idx="0"/>
              </p:cNvCxnSpPr>
              <p:nvPr/>
            </p:nvCxnSpPr>
            <p:spPr>
              <a:xfrm flipH="1">
                <a:off x="4907997" y="2710404"/>
                <a:ext cx="414875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143" idx="2"/>
                <a:endCxn id="99" idx="0"/>
              </p:cNvCxnSpPr>
              <p:nvPr/>
            </p:nvCxnSpPr>
            <p:spPr>
              <a:xfrm flipH="1">
                <a:off x="4907997" y="2710404"/>
                <a:ext cx="1961130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142" idx="2"/>
                <a:endCxn id="100" idx="0"/>
              </p:cNvCxnSpPr>
              <p:nvPr/>
            </p:nvCxnSpPr>
            <p:spPr>
              <a:xfrm flipH="1">
                <a:off x="5124000" y="2710404"/>
                <a:ext cx="198872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43" idx="2"/>
                <a:endCxn id="100" idx="0"/>
              </p:cNvCxnSpPr>
              <p:nvPr/>
            </p:nvCxnSpPr>
            <p:spPr>
              <a:xfrm flipH="1">
                <a:off x="5124000" y="2710404"/>
                <a:ext cx="1745127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142" idx="2"/>
                <a:endCxn id="76" idx="0"/>
              </p:cNvCxnSpPr>
              <p:nvPr/>
            </p:nvCxnSpPr>
            <p:spPr>
              <a:xfrm>
                <a:off x="5322872" y="2710404"/>
                <a:ext cx="1745125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43" idx="2"/>
                <a:endCxn id="76" idx="0"/>
              </p:cNvCxnSpPr>
              <p:nvPr/>
            </p:nvCxnSpPr>
            <p:spPr>
              <a:xfrm>
                <a:off x="6869127" y="2710404"/>
                <a:ext cx="198870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42" idx="2"/>
                <a:endCxn id="77" idx="0"/>
              </p:cNvCxnSpPr>
              <p:nvPr/>
            </p:nvCxnSpPr>
            <p:spPr>
              <a:xfrm>
                <a:off x="5322872" y="2710404"/>
                <a:ext cx="1961128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43" idx="2"/>
                <a:endCxn id="77" idx="0"/>
              </p:cNvCxnSpPr>
              <p:nvPr/>
            </p:nvCxnSpPr>
            <p:spPr>
              <a:xfrm>
                <a:off x="6869127" y="2710404"/>
                <a:ext cx="414873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42" idx="2"/>
                <a:endCxn id="53" idx="0"/>
              </p:cNvCxnSpPr>
              <p:nvPr/>
            </p:nvCxnSpPr>
            <p:spPr>
              <a:xfrm>
                <a:off x="5322872" y="2710404"/>
                <a:ext cx="3905125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43" idx="2"/>
                <a:endCxn id="53" idx="0"/>
              </p:cNvCxnSpPr>
              <p:nvPr/>
            </p:nvCxnSpPr>
            <p:spPr>
              <a:xfrm>
                <a:off x="6869127" y="2710404"/>
                <a:ext cx="2358870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142" idx="2"/>
                <a:endCxn id="54" idx="0"/>
              </p:cNvCxnSpPr>
              <p:nvPr/>
            </p:nvCxnSpPr>
            <p:spPr>
              <a:xfrm>
                <a:off x="5322872" y="2710404"/>
                <a:ext cx="4121128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143" idx="2"/>
                <a:endCxn id="54" idx="0"/>
              </p:cNvCxnSpPr>
              <p:nvPr/>
            </p:nvCxnSpPr>
            <p:spPr>
              <a:xfrm>
                <a:off x="6869127" y="2710404"/>
                <a:ext cx="2574873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44" idx="2"/>
                <a:endCxn id="122" idx="0"/>
              </p:cNvCxnSpPr>
              <p:nvPr/>
            </p:nvCxnSpPr>
            <p:spPr>
              <a:xfrm flipH="1">
                <a:off x="2748000" y="2710404"/>
                <a:ext cx="1028617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145" idx="2"/>
                <a:endCxn id="122" idx="0"/>
              </p:cNvCxnSpPr>
              <p:nvPr/>
            </p:nvCxnSpPr>
            <p:spPr>
              <a:xfrm flipH="1">
                <a:off x="2748000" y="2710404"/>
                <a:ext cx="5667383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144" idx="2"/>
                <a:endCxn id="123" idx="0"/>
              </p:cNvCxnSpPr>
              <p:nvPr/>
            </p:nvCxnSpPr>
            <p:spPr>
              <a:xfrm flipH="1">
                <a:off x="2964003" y="2710404"/>
                <a:ext cx="812614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5" idx="2"/>
                <a:endCxn id="123" idx="0"/>
              </p:cNvCxnSpPr>
              <p:nvPr/>
            </p:nvCxnSpPr>
            <p:spPr>
              <a:xfrm flipH="1">
                <a:off x="2964003" y="2710404"/>
                <a:ext cx="545138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44" idx="2"/>
                <a:endCxn id="99" idx="0"/>
              </p:cNvCxnSpPr>
              <p:nvPr/>
            </p:nvCxnSpPr>
            <p:spPr>
              <a:xfrm>
                <a:off x="3776617" y="2710404"/>
                <a:ext cx="1131380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45" idx="2"/>
                <a:endCxn id="99" idx="0"/>
              </p:cNvCxnSpPr>
              <p:nvPr/>
            </p:nvCxnSpPr>
            <p:spPr>
              <a:xfrm flipH="1">
                <a:off x="4907997" y="2710404"/>
                <a:ext cx="3507386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144" idx="2"/>
                <a:endCxn id="100" idx="0"/>
              </p:cNvCxnSpPr>
              <p:nvPr/>
            </p:nvCxnSpPr>
            <p:spPr>
              <a:xfrm>
                <a:off x="3776617" y="2710404"/>
                <a:ext cx="1347383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45" idx="2"/>
                <a:endCxn id="100" idx="0"/>
              </p:cNvCxnSpPr>
              <p:nvPr/>
            </p:nvCxnSpPr>
            <p:spPr>
              <a:xfrm flipH="1">
                <a:off x="5124000" y="2710404"/>
                <a:ext cx="3291383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44" idx="2"/>
                <a:endCxn id="76" idx="0"/>
              </p:cNvCxnSpPr>
              <p:nvPr/>
            </p:nvCxnSpPr>
            <p:spPr>
              <a:xfrm>
                <a:off x="3776617" y="2710404"/>
                <a:ext cx="3291380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145" idx="2"/>
                <a:endCxn id="76" idx="0"/>
              </p:cNvCxnSpPr>
              <p:nvPr/>
            </p:nvCxnSpPr>
            <p:spPr>
              <a:xfrm flipH="1">
                <a:off x="7067997" y="2710404"/>
                <a:ext cx="1347386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44" idx="2"/>
                <a:endCxn id="77" idx="0"/>
              </p:cNvCxnSpPr>
              <p:nvPr/>
            </p:nvCxnSpPr>
            <p:spPr>
              <a:xfrm>
                <a:off x="3776617" y="2710404"/>
                <a:ext cx="3507383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45" idx="2"/>
                <a:endCxn id="77" idx="0"/>
              </p:cNvCxnSpPr>
              <p:nvPr/>
            </p:nvCxnSpPr>
            <p:spPr>
              <a:xfrm flipH="1">
                <a:off x="7284000" y="2710404"/>
                <a:ext cx="1131383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44" idx="2"/>
                <a:endCxn id="53" idx="0"/>
              </p:cNvCxnSpPr>
              <p:nvPr/>
            </p:nvCxnSpPr>
            <p:spPr>
              <a:xfrm>
                <a:off x="3776617" y="2710404"/>
                <a:ext cx="5451380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145" idx="2"/>
                <a:endCxn id="53" idx="0"/>
              </p:cNvCxnSpPr>
              <p:nvPr/>
            </p:nvCxnSpPr>
            <p:spPr>
              <a:xfrm>
                <a:off x="8415383" y="2710404"/>
                <a:ext cx="812614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144" idx="2"/>
                <a:endCxn id="54" idx="0"/>
              </p:cNvCxnSpPr>
              <p:nvPr/>
            </p:nvCxnSpPr>
            <p:spPr>
              <a:xfrm>
                <a:off x="3776617" y="2710404"/>
                <a:ext cx="5667383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45" idx="2"/>
                <a:endCxn id="54" idx="0"/>
              </p:cNvCxnSpPr>
              <p:nvPr/>
            </p:nvCxnSpPr>
            <p:spPr>
              <a:xfrm>
                <a:off x="8415383" y="2710404"/>
                <a:ext cx="1028617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2856000" y="3694960"/>
              <a:ext cx="6480000" cy="1553664"/>
              <a:chOff x="2856000" y="3694960"/>
              <a:chExt cx="6480000" cy="1553664"/>
            </a:xfrm>
          </p:grpSpPr>
          <p:cxnSp>
            <p:nvCxnSpPr>
              <p:cNvPr id="12" name="曲线连接符 11"/>
              <p:cNvCxnSpPr>
                <a:stCxn id="132" idx="0"/>
                <a:endCxn id="86" idx="0"/>
              </p:cNvCxnSpPr>
              <p:nvPr/>
            </p:nvCxnSpPr>
            <p:spPr>
              <a:xfrm rot="16200000" flipH="1">
                <a:off x="4498112" y="2052848"/>
                <a:ext cx="1035776" cy="4320000"/>
              </a:xfrm>
              <a:prstGeom prst="curvedConnector3">
                <a:avLst>
                  <a:gd name="adj1" fmla="val -113883"/>
                </a:avLst>
              </a:prstGeom>
              <a:ln w="25400">
                <a:solidFill>
                  <a:srgbClr val="1E50A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曲线连接符 12"/>
              <p:cNvCxnSpPr>
                <a:stCxn id="109" idx="0"/>
                <a:endCxn id="63" idx="0"/>
              </p:cNvCxnSpPr>
              <p:nvPr/>
            </p:nvCxnSpPr>
            <p:spPr>
              <a:xfrm rot="16200000" flipH="1">
                <a:off x="6658112" y="2570736"/>
                <a:ext cx="1035776" cy="4320000"/>
              </a:xfrm>
              <a:prstGeom prst="curvedConnector3">
                <a:avLst>
                  <a:gd name="adj1" fmla="val -165086"/>
                </a:avLst>
              </a:prstGeom>
              <a:ln w="25400">
                <a:solidFill>
                  <a:srgbClr val="1E50A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740072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-L2-over-L3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云网络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两层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盒式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60" y="2340000"/>
            <a:ext cx="7584081" cy="3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966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ontent Placeholder 1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-L2-over-L3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云网络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两层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/EVPN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16000" y="2339999"/>
            <a:ext cx="7560000" cy="3433193"/>
            <a:chOff x="2316000" y="2339999"/>
            <a:chExt cx="7560000" cy="3433193"/>
          </a:xfrm>
        </p:grpSpPr>
        <p:grpSp>
          <p:nvGrpSpPr>
            <p:cNvPr id="5" name="组合 4"/>
            <p:cNvGrpSpPr/>
            <p:nvPr/>
          </p:nvGrpSpPr>
          <p:grpSpPr>
            <a:xfrm>
              <a:off x="3236400" y="2339999"/>
              <a:ext cx="5720400" cy="370405"/>
              <a:chOff x="3236400" y="2339999"/>
              <a:chExt cx="5720400" cy="370405"/>
            </a:xfrm>
          </p:grpSpPr>
          <p:pic>
            <p:nvPicPr>
              <p:cNvPr id="141" name="图片 1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3200" y="2339999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142" name="图片 1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0000" y="2339999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143" name="图片 1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6400" y="2339999"/>
                <a:ext cx="1080000" cy="370405"/>
              </a:xfrm>
              <a:prstGeom prst="rect">
                <a:avLst/>
              </a:prstGeom>
            </p:spPr>
          </p:pic>
          <p:pic>
            <p:nvPicPr>
              <p:cNvPr id="144" name="图片 14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800" y="2339999"/>
                <a:ext cx="1080000" cy="370405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2748000" y="2710404"/>
              <a:ext cx="6696000" cy="701435"/>
              <a:chOff x="2748000" y="2710404"/>
              <a:chExt cx="6696000" cy="701435"/>
            </a:xfrm>
          </p:grpSpPr>
          <p:cxnSp>
            <p:nvCxnSpPr>
              <p:cNvPr id="109" name="直接连接符 108"/>
              <p:cNvCxnSpPr>
                <a:stCxn id="141" idx="2"/>
                <a:endCxn id="91" idx="0"/>
              </p:cNvCxnSpPr>
              <p:nvPr/>
            </p:nvCxnSpPr>
            <p:spPr>
              <a:xfrm flipH="1">
                <a:off x="2748000" y="2710404"/>
                <a:ext cx="2575200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stCxn id="142" idx="2"/>
                <a:endCxn id="91" idx="0"/>
              </p:cNvCxnSpPr>
              <p:nvPr/>
            </p:nvCxnSpPr>
            <p:spPr>
              <a:xfrm flipH="1">
                <a:off x="2748000" y="2710404"/>
                <a:ext cx="4122000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>
                <a:stCxn id="141" idx="2"/>
                <a:endCxn id="92" idx="0"/>
              </p:cNvCxnSpPr>
              <p:nvPr/>
            </p:nvCxnSpPr>
            <p:spPr>
              <a:xfrm flipH="1">
                <a:off x="2964003" y="2710404"/>
                <a:ext cx="2359197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>
                <a:stCxn id="142" idx="2"/>
                <a:endCxn id="92" idx="0"/>
              </p:cNvCxnSpPr>
              <p:nvPr/>
            </p:nvCxnSpPr>
            <p:spPr>
              <a:xfrm flipH="1">
                <a:off x="2964003" y="2710404"/>
                <a:ext cx="3905997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>
                <a:stCxn id="141" idx="2"/>
                <a:endCxn id="68" idx="0"/>
              </p:cNvCxnSpPr>
              <p:nvPr/>
            </p:nvCxnSpPr>
            <p:spPr>
              <a:xfrm flipH="1">
                <a:off x="4907997" y="2710404"/>
                <a:ext cx="415203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>
                <a:stCxn id="142" idx="2"/>
                <a:endCxn id="68" idx="0"/>
              </p:cNvCxnSpPr>
              <p:nvPr/>
            </p:nvCxnSpPr>
            <p:spPr>
              <a:xfrm flipH="1">
                <a:off x="4907997" y="2710404"/>
                <a:ext cx="1962003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>
                <a:stCxn id="141" idx="2"/>
                <a:endCxn id="69" idx="0"/>
              </p:cNvCxnSpPr>
              <p:nvPr/>
            </p:nvCxnSpPr>
            <p:spPr>
              <a:xfrm flipH="1">
                <a:off x="5124000" y="2710404"/>
                <a:ext cx="1992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>
                <a:stCxn id="142" idx="2"/>
                <a:endCxn id="69" idx="0"/>
              </p:cNvCxnSpPr>
              <p:nvPr/>
            </p:nvCxnSpPr>
            <p:spPr>
              <a:xfrm flipH="1">
                <a:off x="5124000" y="2710404"/>
                <a:ext cx="17460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>
                <a:stCxn id="141" idx="2"/>
                <a:endCxn id="45" idx="0"/>
              </p:cNvCxnSpPr>
              <p:nvPr/>
            </p:nvCxnSpPr>
            <p:spPr>
              <a:xfrm>
                <a:off x="5323200" y="2710404"/>
                <a:ext cx="1744797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>
                <a:stCxn id="142" idx="2"/>
                <a:endCxn id="45" idx="0"/>
              </p:cNvCxnSpPr>
              <p:nvPr/>
            </p:nvCxnSpPr>
            <p:spPr>
              <a:xfrm>
                <a:off x="6870000" y="2710404"/>
                <a:ext cx="197997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>
                <a:stCxn id="141" idx="2"/>
                <a:endCxn id="46" idx="0"/>
              </p:cNvCxnSpPr>
              <p:nvPr/>
            </p:nvCxnSpPr>
            <p:spPr>
              <a:xfrm>
                <a:off x="5323200" y="2710404"/>
                <a:ext cx="19608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>
                <a:stCxn id="142" idx="2"/>
                <a:endCxn id="46" idx="0"/>
              </p:cNvCxnSpPr>
              <p:nvPr/>
            </p:nvCxnSpPr>
            <p:spPr>
              <a:xfrm>
                <a:off x="6870000" y="2710404"/>
                <a:ext cx="4140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>
                <a:stCxn id="141" idx="2"/>
                <a:endCxn id="22" idx="0"/>
              </p:cNvCxnSpPr>
              <p:nvPr/>
            </p:nvCxnSpPr>
            <p:spPr>
              <a:xfrm>
                <a:off x="5323200" y="2710404"/>
                <a:ext cx="3904797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>
                <a:stCxn id="142" idx="2"/>
                <a:endCxn id="22" idx="0"/>
              </p:cNvCxnSpPr>
              <p:nvPr/>
            </p:nvCxnSpPr>
            <p:spPr>
              <a:xfrm>
                <a:off x="6870000" y="2710404"/>
                <a:ext cx="2357997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>
                <a:stCxn id="141" idx="2"/>
                <a:endCxn id="23" idx="0"/>
              </p:cNvCxnSpPr>
              <p:nvPr/>
            </p:nvCxnSpPr>
            <p:spPr>
              <a:xfrm>
                <a:off x="5323200" y="2710404"/>
                <a:ext cx="41208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>
                <a:stCxn id="142" idx="2"/>
                <a:endCxn id="23" idx="0"/>
              </p:cNvCxnSpPr>
              <p:nvPr/>
            </p:nvCxnSpPr>
            <p:spPr>
              <a:xfrm>
                <a:off x="6870000" y="2710404"/>
                <a:ext cx="25740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>
                <a:stCxn id="143" idx="2"/>
                <a:endCxn id="91" idx="0"/>
              </p:cNvCxnSpPr>
              <p:nvPr/>
            </p:nvCxnSpPr>
            <p:spPr>
              <a:xfrm flipH="1">
                <a:off x="2748000" y="2710404"/>
                <a:ext cx="1028400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>
                <a:stCxn id="144" idx="2"/>
                <a:endCxn id="91" idx="0"/>
              </p:cNvCxnSpPr>
              <p:nvPr/>
            </p:nvCxnSpPr>
            <p:spPr>
              <a:xfrm flipH="1">
                <a:off x="2748000" y="2710404"/>
                <a:ext cx="5668800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>
                <a:stCxn id="143" idx="2"/>
                <a:endCxn id="92" idx="0"/>
              </p:cNvCxnSpPr>
              <p:nvPr/>
            </p:nvCxnSpPr>
            <p:spPr>
              <a:xfrm flipH="1">
                <a:off x="2964003" y="2710404"/>
                <a:ext cx="812397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>
                <a:stCxn id="144" idx="2"/>
                <a:endCxn id="92" idx="0"/>
              </p:cNvCxnSpPr>
              <p:nvPr/>
            </p:nvCxnSpPr>
            <p:spPr>
              <a:xfrm flipH="1">
                <a:off x="2964003" y="2710404"/>
                <a:ext cx="5452797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>
                <a:stCxn id="143" idx="2"/>
                <a:endCxn id="68" idx="0"/>
              </p:cNvCxnSpPr>
              <p:nvPr/>
            </p:nvCxnSpPr>
            <p:spPr>
              <a:xfrm>
                <a:off x="3776400" y="2710404"/>
                <a:ext cx="1131597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>
                <a:stCxn id="144" idx="2"/>
                <a:endCxn id="68" idx="0"/>
              </p:cNvCxnSpPr>
              <p:nvPr/>
            </p:nvCxnSpPr>
            <p:spPr>
              <a:xfrm flipH="1">
                <a:off x="4907997" y="2710404"/>
                <a:ext cx="3508803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>
                <a:stCxn id="143" idx="2"/>
                <a:endCxn id="69" idx="0"/>
              </p:cNvCxnSpPr>
              <p:nvPr/>
            </p:nvCxnSpPr>
            <p:spPr>
              <a:xfrm>
                <a:off x="3776400" y="2710404"/>
                <a:ext cx="13476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>
                <a:stCxn id="144" idx="2"/>
                <a:endCxn id="69" idx="0"/>
              </p:cNvCxnSpPr>
              <p:nvPr/>
            </p:nvCxnSpPr>
            <p:spPr>
              <a:xfrm flipH="1">
                <a:off x="5124000" y="2710404"/>
                <a:ext cx="32928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>
                <a:stCxn id="143" idx="2"/>
                <a:endCxn id="45" idx="0"/>
              </p:cNvCxnSpPr>
              <p:nvPr/>
            </p:nvCxnSpPr>
            <p:spPr>
              <a:xfrm>
                <a:off x="3776400" y="2710404"/>
                <a:ext cx="3291597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>
                <a:stCxn id="144" idx="2"/>
                <a:endCxn id="45" idx="0"/>
              </p:cNvCxnSpPr>
              <p:nvPr/>
            </p:nvCxnSpPr>
            <p:spPr>
              <a:xfrm flipH="1">
                <a:off x="7067997" y="2710404"/>
                <a:ext cx="1348803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>
                <a:stCxn id="143" idx="2"/>
                <a:endCxn id="46" idx="0"/>
              </p:cNvCxnSpPr>
              <p:nvPr/>
            </p:nvCxnSpPr>
            <p:spPr>
              <a:xfrm>
                <a:off x="3776400" y="2710404"/>
                <a:ext cx="35076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>
                <a:stCxn id="144" idx="2"/>
                <a:endCxn id="46" idx="0"/>
              </p:cNvCxnSpPr>
              <p:nvPr/>
            </p:nvCxnSpPr>
            <p:spPr>
              <a:xfrm flipH="1">
                <a:off x="7284000" y="2710404"/>
                <a:ext cx="11328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>
                <a:stCxn id="143" idx="2"/>
                <a:endCxn id="22" idx="0"/>
              </p:cNvCxnSpPr>
              <p:nvPr/>
            </p:nvCxnSpPr>
            <p:spPr>
              <a:xfrm>
                <a:off x="3776400" y="2710404"/>
                <a:ext cx="5451597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>
                <a:stCxn id="144" idx="2"/>
                <a:endCxn id="22" idx="0"/>
              </p:cNvCxnSpPr>
              <p:nvPr/>
            </p:nvCxnSpPr>
            <p:spPr>
              <a:xfrm>
                <a:off x="8416800" y="2710404"/>
                <a:ext cx="811197" cy="604367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>
                <a:stCxn id="143" idx="2"/>
                <a:endCxn id="23" idx="0"/>
              </p:cNvCxnSpPr>
              <p:nvPr/>
            </p:nvCxnSpPr>
            <p:spPr>
              <a:xfrm>
                <a:off x="3776400" y="2710404"/>
                <a:ext cx="56676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>
                <a:stCxn id="144" idx="2"/>
                <a:endCxn id="23" idx="0"/>
              </p:cNvCxnSpPr>
              <p:nvPr/>
            </p:nvCxnSpPr>
            <p:spPr>
              <a:xfrm>
                <a:off x="8416800" y="2710404"/>
                <a:ext cx="1027200" cy="701435"/>
              </a:xfrm>
              <a:prstGeom prst="line">
                <a:avLst/>
              </a:prstGeom>
              <a:ln>
                <a:solidFill>
                  <a:srgbClr val="8989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2316000" y="3314771"/>
              <a:ext cx="7560000" cy="2458421"/>
              <a:chOff x="2316000" y="3314771"/>
              <a:chExt cx="7560000" cy="2458421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2316000" y="3314771"/>
                <a:ext cx="1080003" cy="2458421"/>
                <a:chOff x="2316000" y="3314771"/>
                <a:chExt cx="1080003" cy="2458421"/>
              </a:xfrm>
            </p:grpSpPr>
            <p:grpSp>
              <p:nvGrpSpPr>
                <p:cNvPr id="86" name="组合 85"/>
                <p:cNvGrpSpPr/>
                <p:nvPr/>
              </p:nvGrpSpPr>
              <p:grpSpPr>
                <a:xfrm>
                  <a:off x="247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接连接符 101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" name="组合 86"/>
                <p:cNvGrpSpPr/>
                <p:nvPr/>
              </p:nvGrpSpPr>
              <p:grpSpPr>
                <a:xfrm>
                  <a:off x="2316000" y="3694960"/>
                  <a:ext cx="1080000" cy="2078232"/>
                  <a:chOff x="478287" y="3065704"/>
                  <a:chExt cx="1080000" cy="2078232"/>
                </a:xfrm>
              </p:grpSpPr>
              <p:pic>
                <p:nvPicPr>
                  <p:cNvPr id="93" name="图片 9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10148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4" name="图片 9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36042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5" name="图片 9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61936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6" name="图片 9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48783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7" name="图片 9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332464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8" name="图片 9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358359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99" name="图片 9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384253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图片 9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287" y="3065704"/>
                    <a:ext cx="1080000" cy="2656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8" name="组合 87"/>
                <p:cNvGrpSpPr/>
                <p:nvPr/>
              </p:nvGrpSpPr>
              <p:grpSpPr>
                <a:xfrm>
                  <a:off x="2316000" y="3314771"/>
                  <a:ext cx="1080003" cy="320192"/>
                  <a:chOff x="2316000" y="3314771"/>
                  <a:chExt cx="1080003" cy="320192"/>
                </a:xfrm>
              </p:grpSpPr>
              <p:grpSp>
                <p:nvGrpSpPr>
                  <p:cNvPr id="89" name="组合 88"/>
                  <p:cNvGrpSpPr/>
                  <p:nvPr/>
                </p:nvGrpSpPr>
                <p:grpSpPr>
                  <a:xfrm>
                    <a:off x="2316000" y="3314771"/>
                    <a:ext cx="1080003" cy="320192"/>
                    <a:chOff x="647995" y="4272079"/>
                    <a:chExt cx="1080003" cy="320192"/>
                  </a:xfrm>
                </p:grpSpPr>
                <p:pic>
                  <p:nvPicPr>
                    <p:cNvPr id="91" name="图片 90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995" y="4272079"/>
                      <a:ext cx="864000" cy="2231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" name="图片 9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3998" y="4369147"/>
                      <a:ext cx="864000" cy="22312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0" name="圆角矩形 89"/>
                  <p:cNvSpPr/>
                  <p:nvPr/>
                </p:nvSpPr>
                <p:spPr>
                  <a:xfrm>
                    <a:off x="2316000" y="3454963"/>
                    <a:ext cx="288000" cy="180000"/>
                  </a:xfrm>
                  <a:prstGeom prst="roundRect">
                    <a:avLst/>
                  </a:prstGeom>
                  <a:solidFill>
                    <a:srgbClr val="1E50A0"/>
                  </a:solidFill>
                  <a:ln w="12700">
                    <a:noFill/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rPr>
                      <a:t>VTEP</a:t>
                    </a:r>
                    <a:endParaRPr lang="zh-CN" altLang="en-US" sz="8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文泉驿微米黑" panose="020B0606030804020204" pitchFamily="34" charset="-122"/>
                      <a:cs typeface="文泉驿微米黑" panose="020B0606030804020204" pitchFamily="34" charset="-122"/>
                      <a:sym typeface="Roboto" panose="02000000000000000000" pitchFamily="2" charset="0"/>
                    </a:endParaRPr>
                  </a:p>
                </p:txBody>
              </p:sp>
            </p:grpSp>
          </p:grpSp>
          <p:grpSp>
            <p:nvGrpSpPr>
              <p:cNvPr id="14" name="组合 13"/>
              <p:cNvGrpSpPr/>
              <p:nvPr/>
            </p:nvGrpSpPr>
            <p:grpSpPr>
              <a:xfrm>
                <a:off x="4475997" y="3314771"/>
                <a:ext cx="1080003" cy="2458421"/>
                <a:chOff x="4475997" y="3314771"/>
                <a:chExt cx="1080003" cy="2458421"/>
              </a:xfrm>
            </p:grpSpPr>
            <p:grpSp>
              <p:nvGrpSpPr>
                <p:cNvPr id="63" name="组合 62"/>
                <p:cNvGrpSpPr/>
                <p:nvPr/>
              </p:nvGrpSpPr>
              <p:grpSpPr>
                <a:xfrm>
                  <a:off x="463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78" name="直接连接符 77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接连接符 79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" name="组合 63"/>
                <p:cNvGrpSpPr/>
                <p:nvPr/>
              </p:nvGrpSpPr>
              <p:grpSpPr>
                <a:xfrm>
                  <a:off x="4476000" y="3694960"/>
                  <a:ext cx="1080000" cy="2078232"/>
                  <a:chOff x="2660655" y="3065704"/>
                  <a:chExt cx="1080000" cy="2078232"/>
                </a:xfrm>
              </p:grpSpPr>
              <p:pic>
                <p:nvPicPr>
                  <p:cNvPr id="70" name="图片 6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10148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1" name="图片 7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36042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2" name="图片 7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61936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3" name="图片 7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48783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4" name="图片 7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306570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5" name="图片 7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332464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6" name="图片 7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384253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77" name="图片 7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55" y="3583592"/>
                    <a:ext cx="1080000" cy="2656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组合 64"/>
                <p:cNvGrpSpPr/>
                <p:nvPr/>
              </p:nvGrpSpPr>
              <p:grpSpPr>
                <a:xfrm>
                  <a:off x="4475997" y="3314771"/>
                  <a:ext cx="1080003" cy="320192"/>
                  <a:chOff x="4475997" y="3314771"/>
                  <a:chExt cx="1080003" cy="320192"/>
                </a:xfrm>
              </p:grpSpPr>
              <p:grpSp>
                <p:nvGrpSpPr>
                  <p:cNvPr id="66" name="组合 65"/>
                  <p:cNvGrpSpPr/>
                  <p:nvPr/>
                </p:nvGrpSpPr>
                <p:grpSpPr>
                  <a:xfrm>
                    <a:off x="4475997" y="3314771"/>
                    <a:ext cx="1080003" cy="320192"/>
                    <a:chOff x="647995" y="4272079"/>
                    <a:chExt cx="1080003" cy="320192"/>
                  </a:xfrm>
                </p:grpSpPr>
                <p:pic>
                  <p:nvPicPr>
                    <p:cNvPr id="68" name="图片 67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995" y="4272079"/>
                      <a:ext cx="864000" cy="2231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图片 68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3998" y="4369147"/>
                      <a:ext cx="864000" cy="22312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7" name="圆角矩形 66"/>
                  <p:cNvSpPr/>
                  <p:nvPr/>
                </p:nvSpPr>
                <p:spPr>
                  <a:xfrm>
                    <a:off x="4475997" y="3454963"/>
                    <a:ext cx="288000" cy="180000"/>
                  </a:xfrm>
                  <a:prstGeom prst="roundRect">
                    <a:avLst/>
                  </a:prstGeom>
                  <a:solidFill>
                    <a:srgbClr val="1E50A0"/>
                  </a:solidFill>
                  <a:ln w="12700">
                    <a:noFill/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rPr>
                      <a:t>VTEP</a:t>
                    </a:r>
                    <a:endParaRPr lang="zh-CN" altLang="en-US" sz="8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文泉驿微米黑" panose="020B0606030804020204" pitchFamily="34" charset="-122"/>
                      <a:cs typeface="文泉驿微米黑" panose="020B0606030804020204" pitchFamily="34" charset="-122"/>
                      <a:sym typeface="Roboto" panose="02000000000000000000" pitchFamily="2" charset="0"/>
                    </a:endParaRPr>
                  </a:p>
                </p:txBody>
              </p: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6635997" y="3314771"/>
                <a:ext cx="1080003" cy="2458421"/>
                <a:chOff x="6635997" y="3314771"/>
                <a:chExt cx="1080003" cy="2458421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>
                  <a:off x="679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55" name="直接连接符 54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直接连接符 55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接连接符 56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组合 40"/>
                <p:cNvGrpSpPr/>
                <p:nvPr/>
              </p:nvGrpSpPr>
              <p:grpSpPr>
                <a:xfrm>
                  <a:off x="6636000" y="3694960"/>
                  <a:ext cx="1080000" cy="2078232"/>
                  <a:chOff x="4504695" y="3059025"/>
                  <a:chExt cx="1080000" cy="2078232"/>
                </a:xfrm>
              </p:grpSpPr>
              <p:pic>
                <p:nvPicPr>
                  <p:cNvPr id="47" name="图片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4353745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8" name="图片 4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4612689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49" name="图片 4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487163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0" name="图片 4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059025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1" name="图片 5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317969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2" name="图片 5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5769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3" name="图片 5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3835857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54" name="图片 5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4695" y="4094801"/>
                    <a:ext cx="1080000" cy="2656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组合 41"/>
                <p:cNvGrpSpPr/>
                <p:nvPr/>
              </p:nvGrpSpPr>
              <p:grpSpPr>
                <a:xfrm>
                  <a:off x="6635997" y="3314771"/>
                  <a:ext cx="1080003" cy="320192"/>
                  <a:chOff x="6635997" y="3314771"/>
                  <a:chExt cx="1080003" cy="320192"/>
                </a:xfrm>
              </p:grpSpPr>
              <p:grpSp>
                <p:nvGrpSpPr>
                  <p:cNvPr id="43" name="组合 42"/>
                  <p:cNvGrpSpPr/>
                  <p:nvPr/>
                </p:nvGrpSpPr>
                <p:grpSpPr>
                  <a:xfrm>
                    <a:off x="6635997" y="3314771"/>
                    <a:ext cx="1080003" cy="320192"/>
                    <a:chOff x="647995" y="4272079"/>
                    <a:chExt cx="1080003" cy="320192"/>
                  </a:xfrm>
                </p:grpSpPr>
                <p:pic>
                  <p:nvPicPr>
                    <p:cNvPr id="45" name="图片 44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995" y="4272079"/>
                      <a:ext cx="864000" cy="2231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图片 45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3998" y="4369147"/>
                      <a:ext cx="864000" cy="22312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4" name="圆角矩形 43"/>
                  <p:cNvSpPr/>
                  <p:nvPr/>
                </p:nvSpPr>
                <p:spPr>
                  <a:xfrm>
                    <a:off x="6635997" y="3454963"/>
                    <a:ext cx="288000" cy="180000"/>
                  </a:xfrm>
                  <a:prstGeom prst="roundRect">
                    <a:avLst/>
                  </a:prstGeom>
                  <a:solidFill>
                    <a:srgbClr val="1E50A0"/>
                  </a:solidFill>
                  <a:ln w="12700">
                    <a:noFill/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rPr>
                      <a:t>VTEP</a:t>
                    </a:r>
                    <a:endParaRPr lang="zh-CN" altLang="en-US" sz="8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文泉驿微米黑" panose="020B0606030804020204" pitchFamily="34" charset="-122"/>
                      <a:cs typeface="文泉驿微米黑" panose="020B0606030804020204" pitchFamily="34" charset="-122"/>
                      <a:sym typeface="Roboto" panose="02000000000000000000" pitchFamily="2" charset="0"/>
                    </a:endParaRPr>
                  </a:p>
                </p:txBody>
              </p:sp>
            </p:grpSp>
          </p:grpSp>
          <p:grpSp>
            <p:nvGrpSpPr>
              <p:cNvPr id="16" name="组合 15"/>
              <p:cNvGrpSpPr/>
              <p:nvPr/>
            </p:nvGrpSpPr>
            <p:grpSpPr>
              <a:xfrm>
                <a:off x="8795997" y="3314771"/>
                <a:ext cx="1080003" cy="2458421"/>
                <a:chOff x="8795997" y="3314771"/>
                <a:chExt cx="1080003" cy="2458421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>
                  <a:off x="8955000" y="3481750"/>
                  <a:ext cx="762000" cy="2078232"/>
                  <a:chOff x="2407619" y="3481750"/>
                  <a:chExt cx="762000" cy="2078232"/>
                </a:xfrm>
              </p:grpSpPr>
              <p:cxnSp>
                <p:nvCxnSpPr>
                  <p:cNvPr id="32" name="直接连接符 31"/>
                  <p:cNvCxnSpPr/>
                  <p:nvPr/>
                </p:nvCxnSpPr>
                <p:spPr>
                  <a:xfrm>
                    <a:off x="2407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接连接符 32"/>
                  <p:cNvCxnSpPr/>
                  <p:nvPr/>
                </p:nvCxnSpPr>
                <p:spPr>
                  <a:xfrm>
                    <a:off x="2516476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连接符 33"/>
                  <p:cNvCxnSpPr/>
                  <p:nvPr/>
                </p:nvCxnSpPr>
                <p:spPr>
                  <a:xfrm>
                    <a:off x="2625333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连接符 34"/>
                  <p:cNvCxnSpPr/>
                  <p:nvPr/>
                </p:nvCxnSpPr>
                <p:spPr>
                  <a:xfrm>
                    <a:off x="2734190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连接符 35"/>
                  <p:cNvCxnSpPr/>
                  <p:nvPr/>
                </p:nvCxnSpPr>
                <p:spPr>
                  <a:xfrm>
                    <a:off x="2951904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/>
                  <p:nvPr/>
                </p:nvCxnSpPr>
                <p:spPr>
                  <a:xfrm>
                    <a:off x="3169619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接连接符 37"/>
                  <p:cNvCxnSpPr/>
                  <p:nvPr/>
                </p:nvCxnSpPr>
                <p:spPr>
                  <a:xfrm>
                    <a:off x="2843047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连接符 38"/>
                  <p:cNvCxnSpPr/>
                  <p:nvPr/>
                </p:nvCxnSpPr>
                <p:spPr>
                  <a:xfrm>
                    <a:off x="3060761" y="3481750"/>
                    <a:ext cx="0" cy="2078232"/>
                  </a:xfrm>
                  <a:prstGeom prst="line">
                    <a:avLst/>
                  </a:prstGeom>
                  <a:ln>
                    <a:solidFill>
                      <a:srgbClr val="89898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8796000" y="3694960"/>
                  <a:ext cx="1080000" cy="2078232"/>
                  <a:chOff x="6675630" y="3065704"/>
                  <a:chExt cx="1080000" cy="2078232"/>
                </a:xfrm>
              </p:grpSpPr>
              <p:pic>
                <p:nvPicPr>
                  <p:cNvPr id="24" name="图片 2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4101480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5" name="图片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436042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6" name="图片 2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4878313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7" name="图片 2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065704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8" name="图片 2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324648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29" name="图片 2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583592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0" name="图片 2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3842536"/>
                    <a:ext cx="1080000" cy="265623"/>
                  </a:xfrm>
                  <a:prstGeom prst="rect">
                    <a:avLst/>
                  </a:prstGeom>
                </p:spPr>
              </p:pic>
              <p:pic>
                <p:nvPicPr>
                  <p:cNvPr id="31" name="图片 3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5630" y="4619368"/>
                    <a:ext cx="1080000" cy="2656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" name="组合 18"/>
                <p:cNvGrpSpPr/>
                <p:nvPr/>
              </p:nvGrpSpPr>
              <p:grpSpPr>
                <a:xfrm>
                  <a:off x="8795997" y="3314771"/>
                  <a:ext cx="1080003" cy="320192"/>
                  <a:chOff x="8795997" y="3314771"/>
                  <a:chExt cx="1080003" cy="320192"/>
                </a:xfrm>
              </p:grpSpPr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8795997" y="3314771"/>
                    <a:ext cx="1080003" cy="320192"/>
                    <a:chOff x="647995" y="4272079"/>
                    <a:chExt cx="1080003" cy="320192"/>
                  </a:xfrm>
                </p:grpSpPr>
                <p:pic>
                  <p:nvPicPr>
                    <p:cNvPr id="22" name="图片 2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995" y="4272079"/>
                      <a:ext cx="864000" cy="2231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图片 22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3998" y="4369147"/>
                      <a:ext cx="864000" cy="22312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1" name="圆角矩形 20"/>
                  <p:cNvSpPr/>
                  <p:nvPr/>
                </p:nvSpPr>
                <p:spPr>
                  <a:xfrm>
                    <a:off x="8795997" y="3454963"/>
                    <a:ext cx="288000" cy="180000"/>
                  </a:xfrm>
                  <a:prstGeom prst="roundRect">
                    <a:avLst/>
                  </a:prstGeom>
                  <a:solidFill>
                    <a:srgbClr val="1E50A0"/>
                  </a:solidFill>
                  <a:ln w="12700">
                    <a:noFill/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文泉驿微米黑" panose="020B0606030804020204" pitchFamily="34" charset="-122"/>
                        <a:cs typeface="文泉驿微米黑" panose="020B0606030804020204" pitchFamily="34" charset="-122"/>
                        <a:sym typeface="Roboto" panose="02000000000000000000" pitchFamily="2" charset="0"/>
                      </a:rPr>
                      <a:t>VTEP</a:t>
                    </a:r>
                    <a:endParaRPr lang="zh-CN" altLang="en-US" sz="8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文泉驿微米黑" panose="020B0606030804020204" pitchFamily="34" charset="-122"/>
                      <a:cs typeface="文泉驿微米黑" panose="020B0606030804020204" pitchFamily="34" charset="-122"/>
                      <a:sym typeface="Roboto" panose="02000000000000000000" pitchFamily="2" charset="0"/>
                    </a:endParaRPr>
                  </a:p>
                </p:txBody>
              </p:sp>
            </p:grpSp>
          </p:grpSp>
        </p:grpSp>
        <p:grpSp>
          <p:nvGrpSpPr>
            <p:cNvPr id="8" name="组合 7"/>
            <p:cNvGrpSpPr/>
            <p:nvPr/>
          </p:nvGrpSpPr>
          <p:grpSpPr>
            <a:xfrm>
              <a:off x="2970352" y="3405489"/>
              <a:ext cx="6479998" cy="12701"/>
              <a:chOff x="2970352" y="3405489"/>
              <a:chExt cx="6479998" cy="12701"/>
            </a:xfrm>
          </p:grpSpPr>
          <p:cxnSp>
            <p:nvCxnSpPr>
              <p:cNvPr id="11" name="曲线连接符 10"/>
              <p:cNvCxnSpPr>
                <a:stCxn id="92" idx="0"/>
                <a:endCxn id="46" idx="0"/>
              </p:cNvCxnSpPr>
              <p:nvPr/>
            </p:nvCxnSpPr>
            <p:spPr>
              <a:xfrm rot="5400000" flipH="1" flipV="1">
                <a:off x="5124001" y="1251841"/>
                <a:ext cx="12700" cy="4319997"/>
              </a:xfrm>
              <a:prstGeom prst="curvedConnector3">
                <a:avLst>
                  <a:gd name="adj1" fmla="val 6683480"/>
                </a:avLst>
              </a:prstGeom>
              <a:ln w="25400">
                <a:solidFill>
                  <a:srgbClr val="1E50A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曲线连接符 11"/>
              <p:cNvCxnSpPr>
                <a:stCxn id="69" idx="0"/>
                <a:endCxn id="23" idx="0"/>
              </p:cNvCxnSpPr>
              <p:nvPr/>
            </p:nvCxnSpPr>
            <p:spPr>
              <a:xfrm rot="5400000" flipH="1" flipV="1">
                <a:off x="7284000" y="1251839"/>
                <a:ext cx="12700" cy="4320000"/>
              </a:xfrm>
              <a:prstGeom prst="curvedConnector3">
                <a:avLst>
                  <a:gd name="adj1" fmla="val 6746087"/>
                </a:avLst>
              </a:prstGeom>
              <a:ln w="25400">
                <a:solidFill>
                  <a:srgbClr val="1E50A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2316000" y="2339999"/>
              <a:ext cx="873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盒式</a:t>
              </a:r>
              <a:r>
                <a:rPr lang="en-US" altLang="zh-CN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Spine</a:t>
              </a:r>
              <a:endParaRPr lang="zh-CN" altLang="en-US" sz="12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02043" y="2339999"/>
              <a:ext cx="873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盒式</a:t>
              </a:r>
              <a:r>
                <a:rPr lang="en-US" altLang="zh-CN" sz="1200" dirty="0">
                  <a:latin typeface="Roboto" panose="02000000000000000000" pitchFamily="2" charset="0"/>
                  <a:ea typeface="文泉驿微米黑" panose="020B0606030804020204" pitchFamily="34" charset="-122"/>
                  <a:cs typeface="文泉驿微米黑" panose="020B0606030804020204" pitchFamily="34" charset="-122"/>
                  <a:sym typeface="Roboto" panose="02000000000000000000" pitchFamily="2" charset="0"/>
                </a:rPr>
                <a:t>Spine</a:t>
              </a:r>
              <a:endParaRPr lang="zh-CN" altLang="en-US" sz="1200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63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-L2-over-L3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云网络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两层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/EVPN-.png</a:t>
            </a:r>
            <a:endParaRPr lang="zh-CN" altLang="en-US" dirty="0"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67" y="2340000"/>
            <a:ext cx="7608467" cy="3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608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标准图形</a:t>
            </a:r>
            <a:r>
              <a:rPr lang="en-US" altLang="zh-CN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-</a:t>
            </a:r>
            <a:r>
              <a:rPr lang="zh-CN" altLang="en-US" dirty="0"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协议栈详解图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427" y="0"/>
            <a:ext cx="4839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8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6AEE4730-7A13-4C91-8F08-0CD026179B4F}"/>
              </a:ext>
            </a:extLst>
          </p:cNvPr>
          <p:cNvSpPr txBox="1"/>
          <p:nvPr/>
        </p:nvSpPr>
        <p:spPr>
          <a:xfrm>
            <a:off x="4455968" y="5037627"/>
            <a:ext cx="3280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姓名 </a:t>
            </a:r>
            <a:r>
              <a:rPr lang="en-US" altLang="zh-CN" sz="1600" dirty="0">
                <a:solidFill>
                  <a:schemeClr val="bg1"/>
                </a:solidFill>
                <a:latin typeface="Roboto" panose="02000000000000000000" pitchFamily="2" charset="0"/>
                <a:ea typeface="文泉驿微米黑" panose="020B0606030804020204" pitchFamily="34" charset="-122"/>
                <a:cs typeface="文泉驿微米黑" panose="020B0606030804020204" pitchFamily="34" charset="-122"/>
                <a:sym typeface="Roboto" panose="02000000000000000000" pitchFamily="2" charset="0"/>
              </a:rPr>
              <a:t>/ youxiang@asterfusion.com</a:t>
            </a:r>
            <a:endParaRPr lang="zh-CN" altLang="en-US" sz="1600" dirty="0">
              <a:solidFill>
                <a:schemeClr val="bg1"/>
              </a:solidFill>
              <a:latin typeface="Roboto" panose="02000000000000000000" pitchFamily="2" charset="0"/>
              <a:ea typeface="文泉驿微米黑" panose="020B0606030804020204" pitchFamily="34" charset="-122"/>
              <a:cs typeface="文泉驿微米黑" panose="020B06060308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星融Asterfusion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Roboto"/>
        <a:ea typeface="文泉驿微米黑"/>
        <a:cs typeface=""/>
      </a:majorFont>
      <a:minorFont>
        <a:latin typeface="Roboto"/>
        <a:ea typeface="文泉驿微米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5440</TotalTime>
  <Words>2249</Words>
  <Application>Microsoft Office PowerPoint</Application>
  <PresentationFormat>Widescreen</PresentationFormat>
  <Paragraphs>362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100" baseType="lpstr">
      <vt:lpstr>Roboto Lt</vt:lpstr>
      <vt:lpstr>Source Han Sans CN Heavy</vt:lpstr>
      <vt:lpstr>WenQuanYi Micro Hei</vt:lpstr>
      <vt:lpstr>方正黑体简体</vt:lpstr>
      <vt:lpstr>思源黑体 CN Heavy</vt:lpstr>
      <vt:lpstr>思源黑体 CN Light</vt:lpstr>
      <vt:lpstr>思源黑体 CN Normal</vt:lpstr>
      <vt:lpstr>宋体</vt:lpstr>
      <vt:lpstr>微软雅黑</vt:lpstr>
      <vt:lpstr>文泉驿等宽微米黑</vt:lpstr>
      <vt:lpstr>文泉驿微米黑</vt:lpstr>
      <vt:lpstr>Arial</vt:lpstr>
      <vt:lpstr>Calibri</vt:lpstr>
      <vt:lpstr>Roboto</vt:lpstr>
      <vt:lpstr>Wingdings</vt:lpstr>
      <vt:lpstr>星融Asterfusion模板</vt:lpstr>
      <vt:lpstr>PowerPoint Presentation</vt:lpstr>
      <vt:lpstr>PowerPoint Presentation</vt:lpstr>
      <vt:lpstr>常规图文页面的标题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标准色值</vt:lpstr>
      <vt:lpstr>标准字体</vt:lpstr>
      <vt:lpstr>标准图标-其他企业/组织Logo</vt:lpstr>
      <vt:lpstr>Asterfusion图标展示-软件-Asteria Fabric Controller</vt:lpstr>
      <vt:lpstr>Asterfusion图标展示-软件-AsterNOS</vt:lpstr>
      <vt:lpstr>Asterfusion图标展示-软件-AsterAPI-AsterSDK</vt:lpstr>
      <vt:lpstr>Asterfusion图标展示-交换机-通用</vt:lpstr>
      <vt:lpstr>Asterfusion图标展示-交换机-Spine-Leaf-ToR</vt:lpstr>
      <vt:lpstr>Asterfusion图标展示-交换机-可视</vt:lpstr>
      <vt:lpstr>Asterfusion图标展示-交换机-Core-Aggregation-Access</vt:lpstr>
      <vt:lpstr>Asterfusion图标展示-路由器</vt:lpstr>
      <vt:lpstr>Asterfusion图标展示-防火墙</vt:lpstr>
      <vt:lpstr>Asterfusion图标展示-负载均衡</vt:lpstr>
      <vt:lpstr>Asterfusion图标展示-地址转换</vt:lpstr>
      <vt:lpstr>Asterfusion图标展示-服务器-PC-虚拟机-容器-虚拟桌面</vt:lpstr>
      <vt:lpstr>Asterfusion图标展示-存储-软件定义存储</vt:lpstr>
      <vt:lpstr>Asterfusion图标展示-磁盘</vt:lpstr>
      <vt:lpstr>Asterfusion图标展示-齿轮</vt:lpstr>
      <vt:lpstr>Asterfusion图标展示-云</vt:lpstr>
      <vt:lpstr>Asterfusion图标展示-用户</vt:lpstr>
      <vt:lpstr>Asterfusion图标展示-租户</vt:lpstr>
      <vt:lpstr>Asterfusion图标展示-锁和钥匙</vt:lpstr>
      <vt:lpstr>Asterfusion图标展示-表项-文章</vt:lpstr>
      <vt:lpstr>Asterfusion图标-业务-应用-图表-1</vt:lpstr>
      <vt:lpstr>Asterfusion图标展示-芯片</vt:lpstr>
      <vt:lpstr>Asterfusion图标展示-对错</vt:lpstr>
      <vt:lpstr>标准图标-Openstack架构-简要</vt:lpstr>
      <vt:lpstr>标准图标-Openstack架构-详细</vt:lpstr>
      <vt:lpstr>标准图标-AsterNOS架构-英文</vt:lpstr>
      <vt:lpstr>标准图标-AsterNOS架构-英文-.png</vt:lpstr>
      <vt:lpstr>标准图标-AsterNOS架构-中文</vt:lpstr>
      <vt:lpstr>标准图标-AsterNOS架构-中文-.png</vt:lpstr>
      <vt:lpstr>标准图标-Asteria Fabric Controller架构-英文</vt:lpstr>
      <vt:lpstr>标准图标-Asteria Fabric Controller架构-英文-.png</vt:lpstr>
      <vt:lpstr>标准图标-Asteria Fabric Controller架构-中文</vt:lpstr>
      <vt:lpstr>标准图标-Asteria Fabric Controller架构-中文-.png</vt:lpstr>
      <vt:lpstr>标准图形-数据中心-大-全Server/下</vt:lpstr>
      <vt:lpstr>标准图形-数据中心-大-全Server/下-.png</vt:lpstr>
      <vt:lpstr>标准图形-数据中心-大-全Server/上</vt:lpstr>
      <vt:lpstr>标准图形-数据中心-大-全Server/上-.png</vt:lpstr>
      <vt:lpstr>标准图形-数据中心-大-Server下/Gateway</vt:lpstr>
      <vt:lpstr>标准图形-数据中心-大-Server下/Gateway-.png</vt:lpstr>
      <vt:lpstr>标准图形-数据中心-大-Server上/Gateway</vt:lpstr>
      <vt:lpstr>标准图形-数据中心-大-Server上/Gateway-.png</vt:lpstr>
      <vt:lpstr>标准图形-数据中心-小-全Server/下</vt:lpstr>
      <vt:lpstr>标准图形-数据中心-小-全Server/下-.png</vt:lpstr>
      <vt:lpstr>标准图形-数据中心-小-全Server/上</vt:lpstr>
      <vt:lpstr>标准图形-数据中心-小-全Server/上-.png</vt:lpstr>
      <vt:lpstr>标准图形-数据中心-小-Server下/Gateway</vt:lpstr>
      <vt:lpstr>标准图形-数据中心-小-Server下/Gateway-.png</vt:lpstr>
      <vt:lpstr>标准图形-数据中心-小-Server上/Gateway</vt:lpstr>
      <vt:lpstr>标准图形-数据中心-小-Server上/Gateway-.png</vt:lpstr>
      <vt:lpstr>标准图形-数据中心-无Server/2*Spine</vt:lpstr>
      <vt:lpstr>标准图形-数据中心-无Server/2*Spine-.png</vt:lpstr>
      <vt:lpstr>标准图形-数据中心-无Server/2*实物Spine</vt:lpstr>
      <vt:lpstr>标准图形-数据中心-无Server/2*实物Spine-.png</vt:lpstr>
      <vt:lpstr>标准图形-数据中心-无Server/4*Spine</vt:lpstr>
      <vt:lpstr>标准图形-数据中心-无Server/4*Spine-.png</vt:lpstr>
      <vt:lpstr>标准图形-园区</vt:lpstr>
      <vt:lpstr>标准图形-园区-.png</vt:lpstr>
      <vt:lpstr>标准图形-运营商</vt:lpstr>
      <vt:lpstr>标准图形-运营商-.png</vt:lpstr>
      <vt:lpstr>标准图形-出口</vt:lpstr>
      <vt:lpstr>标准图形-出口-.png</vt:lpstr>
      <vt:lpstr>标准图形-Monitoring Fabric</vt:lpstr>
      <vt:lpstr>标准图形-Monitoring Fabric-.png</vt:lpstr>
      <vt:lpstr>标准图形-L2-over-L3云网络-三层架构</vt:lpstr>
      <vt:lpstr>标准图形-L2-over-L3云网络-三层架构-.png</vt:lpstr>
      <vt:lpstr>标准图形-L2-over-L3云网络-两层/框式</vt:lpstr>
      <vt:lpstr>标准图形-L2-over-L3云网络-两层/框式-.png</vt:lpstr>
      <vt:lpstr>标准图形-L2-over-L3云网络-两层/盒式</vt:lpstr>
      <vt:lpstr>标准图形-L2-over-L3云网络-两层/盒式-.png</vt:lpstr>
      <vt:lpstr>标准图形-L2-over-L3云网络-两层/EVPN</vt:lpstr>
      <vt:lpstr>标准图形-L2-over-L3云网络-两层/EVPN-.png</vt:lpstr>
      <vt:lpstr>标准图形-协议栈详解图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hubo</dc:creator>
  <cp:lastModifiedBy>Elisa</cp:lastModifiedBy>
  <cp:revision>520</cp:revision>
  <dcterms:created xsi:type="dcterms:W3CDTF">2017-10-27T07:11:21Z</dcterms:created>
  <dcterms:modified xsi:type="dcterms:W3CDTF">2019-08-07T00:29:54Z</dcterms:modified>
</cp:coreProperties>
</file>